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257" r:id="rId4"/>
    <p:sldId id="260" r:id="rId5"/>
    <p:sldId id="258" r:id="rId6"/>
    <p:sldId id="264" r:id="rId7"/>
    <p:sldId id="259" r:id="rId8"/>
    <p:sldId id="277" r:id="rId9"/>
    <p:sldId id="278" r:id="rId10"/>
    <p:sldId id="261" r:id="rId11"/>
    <p:sldId id="265" r:id="rId12"/>
    <p:sldId id="266" r:id="rId13"/>
    <p:sldId id="279" r:id="rId14"/>
    <p:sldId id="280" r:id="rId15"/>
    <p:sldId id="267" r:id="rId16"/>
    <p:sldId id="262" r:id="rId17"/>
    <p:sldId id="268" r:id="rId18"/>
    <p:sldId id="270" r:id="rId19"/>
    <p:sldId id="271" r:id="rId20"/>
    <p:sldId id="281" r:id="rId21"/>
    <p:sldId id="282" r:id="rId22"/>
    <p:sldId id="269" r:id="rId23"/>
    <p:sldId id="272" r:id="rId24"/>
    <p:sldId id="275" r:id="rId25"/>
    <p:sldId id="276" r:id="rId26"/>
    <p:sldId id="283" r:id="rId27"/>
    <p:sldId id="284" r:id="rId28"/>
    <p:sldId id="285" r:id="rId29"/>
  </p:sldIdLst>
  <p:sldSz cx="9144000" cy="5143500" type="screen16x9"/>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12" autoAdjust="0"/>
    <p:restoredTop sz="96318" autoAdjust="0"/>
  </p:normalViewPr>
  <p:slideViewPr>
    <p:cSldViewPr showGuides="1">
      <p:cViewPr varScale="1">
        <p:scale>
          <a:sx n="83" d="100"/>
          <a:sy n="83" d="100"/>
        </p:scale>
        <p:origin x="868" y="60"/>
      </p:cViewPr>
      <p:guideLst>
        <p:guide orient="horz" pos="1620"/>
        <p:guide pos="2880"/>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tags" Target="tags/tag208.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51DE92-2EC4-4102-B893-7272A5F9DF85}"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4B16DD-5507-4675-A829-EA77A628481E}"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FAE0DDB-A00C-41DA-B976-77564956A3F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5000">
        <p14:prism isInverted="1"/>
      </p:transition>
    </mc:Choice>
    <mc:Fallback>
      <p:transition spd="slow" advClick="0" advTm="5000">
        <p:fade/>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FAE0DDB-A00C-41DA-B976-77564956A3F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5000">
        <p14:prism isInverted="1"/>
      </p:transition>
    </mc:Choice>
    <mc:Fallback>
      <p:transition spd="slow" advClick="0" advTm="5000">
        <p:fade/>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FAE0DDB-A00C-41DA-B976-77564956A3F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5000">
        <p14:prism isInverted="1"/>
      </p:transition>
    </mc:Choice>
    <mc:Fallback>
      <p:transition spd="slow" advClick="0" advTm="5000">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FAE0DDB-A00C-41DA-B976-77564956A3F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5000">
        <p14:prism isInverted="1"/>
      </p:transition>
    </mc:Choice>
    <mc:Fallback>
      <p:transition spd="slow" advClick="0" advTm="5000">
        <p:fade/>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CFAE0DDB-A00C-41DA-B976-77564956A3F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5000">
        <p14:prism isInverted="1"/>
      </p:transition>
    </mc:Choice>
    <mc:Fallback>
      <p:transition spd="slow" advClick="0" advTm="5000">
        <p:fade/>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FAE0DDB-A00C-41DA-B976-77564956A3F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BACC46-F094-4483-8078-01747B98C2C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5000">
        <p14:prism isInverted="1"/>
      </p:transition>
    </mc:Choice>
    <mc:Fallback>
      <p:transition spd="slow" advClick="0" advTm="5000">
        <p:fade/>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CFAE0DDB-A00C-41DA-B976-77564956A3F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BBACC46-F094-4483-8078-01747B98C2C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5000">
        <p14:prism isInverted="1"/>
      </p:transition>
    </mc:Choice>
    <mc:Fallback>
      <p:transition spd="slow" advClick="0" advTm="5000">
        <p:fade/>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FAE0DDB-A00C-41DA-B976-77564956A3F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BBACC46-F094-4483-8078-01747B98C2C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5000">
        <p14:prism isInverted="1"/>
      </p:transition>
    </mc:Choice>
    <mc:Fallback>
      <p:transition spd="slow" advClick="0" advTm="5000">
        <p:fade/>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CFAE0DDB-A00C-41DA-B976-77564956A3F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BBACC46-F094-4483-8078-01747B98C2C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5000">
        <p14:prism isInverted="1"/>
      </p:transition>
    </mc:Choice>
    <mc:Fallback>
      <p:transition spd="slow" advClick="0" advTm="5000">
        <p:fade/>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FAE0DDB-A00C-41DA-B976-77564956A3F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BACC46-F094-4483-8078-01747B98C2C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5000">
        <p14:prism isInverted="1"/>
      </p:transition>
    </mc:Choice>
    <mc:Fallback>
      <p:transition spd="slow" advClick="0" advTm="5000">
        <p:fade/>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FAE0DDB-A00C-41DA-B976-77564956A3F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BACC46-F094-4483-8078-01747B98C2C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5000">
        <p14:prism isInverted="1"/>
      </p:transition>
    </mc:Choice>
    <mc:Fallback>
      <p:transition spd="slow" advClick="0" advTm="5000">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l="-5000" r="-5000"/>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CFAE0DDB-A00C-41DA-B976-77564956A3FE}" type="datetimeFigureOut">
              <a:rPr lang="zh-CN" altLang="en-US" smtClean="0"/>
              <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BBACC46-F094-4483-8078-01747B98C2C9}"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mc:Choice xmlns:p14="http://schemas.microsoft.com/office/powerpoint/2010/main" Requires="p14">
      <p:transition spd="slow" advClick="0" advTm="5000">
        <p14:prism isInverted="1"/>
      </p:transition>
    </mc:Choice>
    <mc:Fallback>
      <p:transition spd="slow" advClick="0" advTm="5000">
        <p:fade/>
      </p:transition>
    </mc:Fallback>
  </mc:AlternateConten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xml" /><Relationship Id="rId3" Type="http://schemas.openxmlformats.org/officeDocument/2006/relationships/image" Target="../media/image2.png" /><Relationship Id="rId4" Type="http://schemas.openxmlformats.org/officeDocument/2006/relationships/tags" Target="../tags/tag2.xml" /><Relationship Id="rId5" Type="http://schemas.openxmlformats.org/officeDocument/2006/relationships/tags" Target="../tags/tag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6.xml" /><Relationship Id="rId3" Type="http://schemas.openxmlformats.org/officeDocument/2006/relationships/tags" Target="../tags/tag67.xml" /><Relationship Id="rId4" Type="http://schemas.openxmlformats.org/officeDocument/2006/relationships/image" Target="../media/image4.png"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tags" Target="../tags/tag70.xml" /><Relationship Id="rId8" Type="http://schemas.openxmlformats.org/officeDocument/2006/relationships/tags" Target="../tags/tag7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80.xml" /><Relationship Id="rId11" Type="http://schemas.openxmlformats.org/officeDocument/2006/relationships/tags" Target="../tags/tag81.xml" /><Relationship Id="rId12" Type="http://schemas.openxmlformats.org/officeDocument/2006/relationships/tags" Target="../tags/tag82.xml" /><Relationship Id="rId13" Type="http://schemas.openxmlformats.org/officeDocument/2006/relationships/tags" Target="../tags/tag83.xml" /><Relationship Id="rId2" Type="http://schemas.openxmlformats.org/officeDocument/2006/relationships/tags" Target="../tags/tag72.xml"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tags" Target="../tags/tag77.xml" /><Relationship Id="rId8" Type="http://schemas.openxmlformats.org/officeDocument/2006/relationships/tags" Target="../tags/tag78.xml" /><Relationship Id="rId9" Type="http://schemas.openxmlformats.org/officeDocument/2006/relationships/tags" Target="../tags/tag7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image" Target="../media/image2.png"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tags" Target="../tags/tag88.xml" /><Relationship Id="rId8" Type="http://schemas.openxmlformats.org/officeDocument/2006/relationships/tags" Target="../tags/tag8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8.xml" /><Relationship Id="rId11" Type="http://schemas.openxmlformats.org/officeDocument/2006/relationships/tags" Target="../tags/tag99.xml" /><Relationship Id="rId12" Type="http://schemas.openxmlformats.org/officeDocument/2006/relationships/tags" Target="../tags/tag100.xml" /><Relationship Id="rId13" Type="http://schemas.openxmlformats.org/officeDocument/2006/relationships/tags" Target="../tags/tag101.xml" /><Relationship Id="rId14" Type="http://schemas.openxmlformats.org/officeDocument/2006/relationships/tags" Target="../tags/tag102.xml" /><Relationship Id="rId15" Type="http://schemas.openxmlformats.org/officeDocument/2006/relationships/tags" Target="../tags/tag103.xml" /><Relationship Id="rId16" Type="http://schemas.openxmlformats.org/officeDocument/2006/relationships/tags" Target="../tags/tag104.xml" /><Relationship Id="rId17" Type="http://schemas.openxmlformats.org/officeDocument/2006/relationships/tags" Target="../tags/tag105.xml" /><Relationship Id="rId18" Type="http://schemas.openxmlformats.org/officeDocument/2006/relationships/tags" Target="../tags/tag106.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tags" Target="../tags/tag95.xml" /><Relationship Id="rId8" Type="http://schemas.openxmlformats.org/officeDocument/2006/relationships/tags" Target="../tags/tag96.xml" /><Relationship Id="rId9" Type="http://schemas.openxmlformats.org/officeDocument/2006/relationships/tags" Target="../tags/tag9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15.xml" /><Relationship Id="rId11" Type="http://schemas.openxmlformats.org/officeDocument/2006/relationships/tags" Target="../tags/tag116.xml" /><Relationship Id="rId12" Type="http://schemas.openxmlformats.org/officeDocument/2006/relationships/tags" Target="../tags/tag117.xml" /><Relationship Id="rId13" Type="http://schemas.openxmlformats.org/officeDocument/2006/relationships/tags" Target="../tags/tag118.xml" /><Relationship Id="rId2" Type="http://schemas.openxmlformats.org/officeDocument/2006/relationships/tags" Target="../tags/tag107.xml" /><Relationship Id="rId3" Type="http://schemas.openxmlformats.org/officeDocument/2006/relationships/tags" Target="../tags/tag108.xml" /><Relationship Id="rId4" Type="http://schemas.openxmlformats.org/officeDocument/2006/relationships/tags" Target="../tags/tag109.xml" /><Relationship Id="rId5" Type="http://schemas.openxmlformats.org/officeDocument/2006/relationships/tags" Target="../tags/tag110.xml" /><Relationship Id="rId6" Type="http://schemas.openxmlformats.org/officeDocument/2006/relationships/tags" Target="../tags/tag111.xml" /><Relationship Id="rId7" Type="http://schemas.openxmlformats.org/officeDocument/2006/relationships/tags" Target="../tags/tag112.xml" /><Relationship Id="rId8" Type="http://schemas.openxmlformats.org/officeDocument/2006/relationships/tags" Target="../tags/tag113.xml" /><Relationship Id="rId9" Type="http://schemas.openxmlformats.org/officeDocument/2006/relationships/tags" Target="../tags/tag11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tags" Target="../tags/tag12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3.xml"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tags" Target="../tags/tag126.xml" /><Relationship Id="rId6" Type="http://schemas.openxmlformats.org/officeDocument/2006/relationships/tags" Target="../tags/tag127.xml" /><Relationship Id="rId7" Type="http://schemas.openxmlformats.org/officeDocument/2006/relationships/tags" Target="../tags/tag128.xml" /><Relationship Id="rId8" Type="http://schemas.openxmlformats.org/officeDocument/2006/relationships/tags" Target="../tags/tag129.xml" /><Relationship Id="rId9" Type="http://schemas.openxmlformats.org/officeDocument/2006/relationships/tags" Target="../tags/tag13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38.xml" /><Relationship Id="rId11" Type="http://schemas.openxmlformats.org/officeDocument/2006/relationships/tags" Target="../tags/tag139.xml" /><Relationship Id="rId12" Type="http://schemas.openxmlformats.org/officeDocument/2006/relationships/tags" Target="../tags/tag140.xml" /><Relationship Id="rId13" Type="http://schemas.openxmlformats.org/officeDocument/2006/relationships/tags" Target="../tags/tag141.xml" /><Relationship Id="rId2" Type="http://schemas.openxmlformats.org/officeDocument/2006/relationships/tags" Target="../tags/tag131.xml" /><Relationship Id="rId3" Type="http://schemas.openxmlformats.org/officeDocument/2006/relationships/tags" Target="../tags/tag132.xml" /><Relationship Id="rId4" Type="http://schemas.openxmlformats.org/officeDocument/2006/relationships/image" Target="../media/image5.png" /><Relationship Id="rId5" Type="http://schemas.openxmlformats.org/officeDocument/2006/relationships/tags" Target="../tags/tag133.xml" /><Relationship Id="rId6" Type="http://schemas.openxmlformats.org/officeDocument/2006/relationships/tags" Target="../tags/tag134.xml" /><Relationship Id="rId7" Type="http://schemas.openxmlformats.org/officeDocument/2006/relationships/tags" Target="../tags/tag135.xml" /><Relationship Id="rId8" Type="http://schemas.openxmlformats.org/officeDocument/2006/relationships/tags" Target="../tags/tag136.xml" /><Relationship Id="rId9" Type="http://schemas.openxmlformats.org/officeDocument/2006/relationships/tags" Target="../tags/tag13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2.xml" /><Relationship Id="rId3" Type="http://schemas.openxmlformats.org/officeDocument/2006/relationships/tags" Target="../tags/tag143.xml" /><Relationship Id="rId4" Type="http://schemas.openxmlformats.org/officeDocument/2006/relationships/tags" Target="../tags/tag144.xml" /><Relationship Id="rId5" Type="http://schemas.openxmlformats.org/officeDocument/2006/relationships/tags" Target="../tags/tag14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6.xml" /><Relationship Id="rId3" Type="http://schemas.openxmlformats.org/officeDocument/2006/relationships/tags" Target="../tags/tag147.xml"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tags" Target="../tags/tag151.xml" /><Relationship Id="rId8" Type="http://schemas.openxmlformats.org/officeDocument/2006/relationships/tags" Target="../tags/tag15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1.xml" /><Relationship Id="rId11" Type="http://schemas.openxmlformats.org/officeDocument/2006/relationships/tags" Target="../tags/tag12.xml" /><Relationship Id="rId2" Type="http://schemas.openxmlformats.org/officeDocument/2006/relationships/tags" Target="../tags/tag4.xml" /><Relationship Id="rId3" Type="http://schemas.openxmlformats.org/officeDocument/2006/relationships/tags" Target="../tags/tag5.xml" /><Relationship Id="rId4" Type="http://schemas.openxmlformats.org/officeDocument/2006/relationships/tags" Target="../tags/tag6.xml" /><Relationship Id="rId5" Type="http://schemas.openxmlformats.org/officeDocument/2006/relationships/tags" Target="../tags/tag7.xml" /><Relationship Id="rId6" Type="http://schemas.openxmlformats.org/officeDocument/2006/relationships/tags" Target="../tags/tag8.xml" /><Relationship Id="rId7" Type="http://schemas.openxmlformats.org/officeDocument/2006/relationships/tags" Target="../tags/tag9.xml" /><Relationship Id="rId8" Type="http://schemas.openxmlformats.org/officeDocument/2006/relationships/tags" Target="../tags/tag10.xml" /><Relationship Id="rId9" Type="http://schemas.openxmlformats.org/officeDocument/2006/relationships/image" Target="../media/image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tags" Target="../tags/tag155.xml" /><Relationship Id="rId5" Type="http://schemas.openxmlformats.org/officeDocument/2006/relationships/tags" Target="../tags/tag156.xml" /><Relationship Id="rId6" Type="http://schemas.openxmlformats.org/officeDocument/2006/relationships/tags" Target="../tags/tag15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8.xml" /><Relationship Id="rId3" Type="http://schemas.openxmlformats.org/officeDocument/2006/relationships/tags" Target="../tags/tag159.xml" /><Relationship Id="rId4" Type="http://schemas.openxmlformats.org/officeDocument/2006/relationships/tags" Target="../tags/tag160.xml" /><Relationship Id="rId5" Type="http://schemas.openxmlformats.org/officeDocument/2006/relationships/tags" Target="../tags/tag16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2.xml" /><Relationship Id="rId3" Type="http://schemas.openxmlformats.org/officeDocument/2006/relationships/tags" Target="../tags/tag163.xml" /><Relationship Id="rId4" Type="http://schemas.openxmlformats.org/officeDocument/2006/relationships/tags" Target="../tags/tag164.xml" /><Relationship Id="rId5" Type="http://schemas.openxmlformats.org/officeDocument/2006/relationships/tags" Target="../tags/tag16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6.xml" /><Relationship Id="rId3" Type="http://schemas.openxmlformats.org/officeDocument/2006/relationships/image" Target="../media/image3.png" /><Relationship Id="rId4" Type="http://schemas.openxmlformats.org/officeDocument/2006/relationships/tags" Target="../tags/tag167.xml" /><Relationship Id="rId5" Type="http://schemas.openxmlformats.org/officeDocument/2006/relationships/tags" Target="../tags/tag168.xml" /><Relationship Id="rId6" Type="http://schemas.openxmlformats.org/officeDocument/2006/relationships/tags" Target="../tags/tag16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78.xml" /><Relationship Id="rId11" Type="http://schemas.openxmlformats.org/officeDocument/2006/relationships/tags" Target="../tags/tag179.xml" /><Relationship Id="rId2" Type="http://schemas.openxmlformats.org/officeDocument/2006/relationships/tags" Target="../tags/tag170.xml" /><Relationship Id="rId3" Type="http://schemas.openxmlformats.org/officeDocument/2006/relationships/tags" Target="../tags/tag171.xml" /><Relationship Id="rId4" Type="http://schemas.openxmlformats.org/officeDocument/2006/relationships/tags" Target="../tags/tag172.xml" /><Relationship Id="rId5" Type="http://schemas.openxmlformats.org/officeDocument/2006/relationships/tags" Target="../tags/tag173.xml" /><Relationship Id="rId6" Type="http://schemas.openxmlformats.org/officeDocument/2006/relationships/tags" Target="../tags/tag174.xml" /><Relationship Id="rId7" Type="http://schemas.openxmlformats.org/officeDocument/2006/relationships/tags" Target="../tags/tag175.xml" /><Relationship Id="rId8" Type="http://schemas.openxmlformats.org/officeDocument/2006/relationships/tags" Target="../tags/tag176.xml" /><Relationship Id="rId9" Type="http://schemas.openxmlformats.org/officeDocument/2006/relationships/tags" Target="../tags/tag17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88.xml" /><Relationship Id="rId11" Type="http://schemas.openxmlformats.org/officeDocument/2006/relationships/tags" Target="../tags/tag189.xml" /><Relationship Id="rId12" Type="http://schemas.openxmlformats.org/officeDocument/2006/relationships/tags" Target="../tags/tag190.xml" /><Relationship Id="rId2" Type="http://schemas.openxmlformats.org/officeDocument/2006/relationships/tags" Target="../tags/tag180.xml" /><Relationship Id="rId3" Type="http://schemas.openxmlformats.org/officeDocument/2006/relationships/tags" Target="../tags/tag181.xml" /><Relationship Id="rId4" Type="http://schemas.openxmlformats.org/officeDocument/2006/relationships/tags" Target="../tags/tag182.xml" /><Relationship Id="rId5" Type="http://schemas.openxmlformats.org/officeDocument/2006/relationships/tags" Target="../tags/tag183.xml" /><Relationship Id="rId6" Type="http://schemas.openxmlformats.org/officeDocument/2006/relationships/tags" Target="../tags/tag184.xml" /><Relationship Id="rId7" Type="http://schemas.openxmlformats.org/officeDocument/2006/relationships/tags" Target="../tags/tag185.xml" /><Relationship Id="rId8" Type="http://schemas.openxmlformats.org/officeDocument/2006/relationships/tags" Target="../tags/tag186.xml" /><Relationship Id="rId9" Type="http://schemas.openxmlformats.org/officeDocument/2006/relationships/tags" Target="../tags/tag18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99.xml" /><Relationship Id="rId11" Type="http://schemas.openxmlformats.org/officeDocument/2006/relationships/tags" Target="../tags/tag200.xml" /><Relationship Id="rId12" Type="http://schemas.openxmlformats.org/officeDocument/2006/relationships/tags" Target="../tags/tag201.xml" /><Relationship Id="rId13" Type="http://schemas.openxmlformats.org/officeDocument/2006/relationships/tags" Target="../tags/tag202.xml" /><Relationship Id="rId14" Type="http://schemas.openxmlformats.org/officeDocument/2006/relationships/tags" Target="../tags/tag203.xml" /><Relationship Id="rId2" Type="http://schemas.openxmlformats.org/officeDocument/2006/relationships/tags" Target="../tags/tag191.xml" /><Relationship Id="rId3" Type="http://schemas.openxmlformats.org/officeDocument/2006/relationships/tags" Target="../tags/tag192.xml" /><Relationship Id="rId4" Type="http://schemas.openxmlformats.org/officeDocument/2006/relationships/tags" Target="../tags/tag193.xml" /><Relationship Id="rId5" Type="http://schemas.openxmlformats.org/officeDocument/2006/relationships/tags" Target="../tags/tag194.xml" /><Relationship Id="rId6" Type="http://schemas.openxmlformats.org/officeDocument/2006/relationships/tags" Target="../tags/tag195.xml" /><Relationship Id="rId7" Type="http://schemas.openxmlformats.org/officeDocument/2006/relationships/tags" Target="../tags/tag196.xml" /><Relationship Id="rId8" Type="http://schemas.openxmlformats.org/officeDocument/2006/relationships/tags" Target="../tags/tag197.xml" /><Relationship Id="rId9" Type="http://schemas.openxmlformats.org/officeDocument/2006/relationships/tags" Target="../tags/tag198.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ags" Target="../tags/tag204.xml" /><Relationship Id="rId4" Type="http://schemas.openxmlformats.org/officeDocument/2006/relationships/tags" Target="../tags/tag205.xml" /><Relationship Id="rId5" Type="http://schemas.openxmlformats.org/officeDocument/2006/relationships/tags" Target="../tags/tag206.xml" /><Relationship Id="rId6" Type="http://schemas.openxmlformats.org/officeDocument/2006/relationships/tags" Target="../tags/tag20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xml" /><Relationship Id="rId3" Type="http://schemas.openxmlformats.org/officeDocument/2006/relationships/tags" Target="../tags/tag14.xml" /><Relationship Id="rId4" Type="http://schemas.openxmlformats.org/officeDocument/2006/relationships/tags" Target="../tags/tag15.xml" /><Relationship Id="rId5" Type="http://schemas.openxmlformats.org/officeDocument/2006/relationships/tags" Target="../tags/tag1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7.xml" /><Relationship Id="rId3" Type="http://schemas.openxmlformats.org/officeDocument/2006/relationships/tags" Target="../tags/tag1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7.xml" /><Relationship Id="rId11" Type="http://schemas.openxmlformats.org/officeDocument/2006/relationships/image" Target="../media/image3.png" /><Relationship Id="rId12" Type="http://schemas.openxmlformats.org/officeDocument/2006/relationships/tags" Target="../tags/tag28.xml" /><Relationship Id="rId2" Type="http://schemas.openxmlformats.org/officeDocument/2006/relationships/tags" Target="../tags/tag19.xml" /><Relationship Id="rId3" Type="http://schemas.openxmlformats.org/officeDocument/2006/relationships/tags" Target="../tags/tag20.xml" /><Relationship Id="rId4" Type="http://schemas.openxmlformats.org/officeDocument/2006/relationships/tags" Target="../tags/tag21.xml" /><Relationship Id="rId5" Type="http://schemas.openxmlformats.org/officeDocument/2006/relationships/tags" Target="../tags/tag22.xml" /><Relationship Id="rId6" Type="http://schemas.openxmlformats.org/officeDocument/2006/relationships/tags" Target="../tags/tag23.xml" /><Relationship Id="rId7" Type="http://schemas.openxmlformats.org/officeDocument/2006/relationships/tags" Target="../tags/tag24.xml" /><Relationship Id="rId8" Type="http://schemas.openxmlformats.org/officeDocument/2006/relationships/tags" Target="../tags/tag25.xml" /><Relationship Id="rId9" Type="http://schemas.openxmlformats.org/officeDocument/2006/relationships/tags" Target="../tags/tag2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7.xml" /><Relationship Id="rId11" Type="http://schemas.openxmlformats.org/officeDocument/2006/relationships/tags" Target="../tags/tag38.xml" /><Relationship Id="rId12" Type="http://schemas.openxmlformats.org/officeDocument/2006/relationships/tags" Target="../tags/tag39.xml" /><Relationship Id="rId13" Type="http://schemas.openxmlformats.org/officeDocument/2006/relationships/tags" Target="../tags/tag40.xml" /><Relationship Id="rId14" Type="http://schemas.openxmlformats.org/officeDocument/2006/relationships/tags" Target="../tags/tag41.xml" /><Relationship Id="rId2" Type="http://schemas.openxmlformats.org/officeDocument/2006/relationships/tags" Target="../tags/tag29.xml" /><Relationship Id="rId3" Type="http://schemas.openxmlformats.org/officeDocument/2006/relationships/tags" Target="../tags/tag30.xml" /><Relationship Id="rId4" Type="http://schemas.openxmlformats.org/officeDocument/2006/relationships/tags" Target="../tags/tag31.xml" /><Relationship Id="rId5" Type="http://schemas.openxmlformats.org/officeDocument/2006/relationships/tags" Target="../tags/tag32.xml" /><Relationship Id="rId6" Type="http://schemas.openxmlformats.org/officeDocument/2006/relationships/tags" Target="../tags/tag33.xml" /><Relationship Id="rId7" Type="http://schemas.openxmlformats.org/officeDocument/2006/relationships/tags" Target="../tags/tag34.xml" /><Relationship Id="rId8" Type="http://schemas.openxmlformats.org/officeDocument/2006/relationships/tags" Target="../tags/tag35.xml" /><Relationship Id="rId9" Type="http://schemas.openxmlformats.org/officeDocument/2006/relationships/tags" Target="../tags/tag3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50.xml" /><Relationship Id="rId11" Type="http://schemas.openxmlformats.org/officeDocument/2006/relationships/tags" Target="../tags/tag51.xml" /><Relationship Id="rId2" Type="http://schemas.openxmlformats.org/officeDocument/2006/relationships/tags" Target="../tags/tag42.xml" /><Relationship Id="rId3" Type="http://schemas.openxmlformats.org/officeDocument/2006/relationships/tags" Target="../tags/tag43.xml" /><Relationship Id="rId4" Type="http://schemas.openxmlformats.org/officeDocument/2006/relationships/tags" Target="../tags/tag44.xml" /><Relationship Id="rId5" Type="http://schemas.openxmlformats.org/officeDocument/2006/relationships/tags" Target="../tags/tag45.xml" /><Relationship Id="rId6" Type="http://schemas.openxmlformats.org/officeDocument/2006/relationships/tags" Target="../tags/tag46.xml" /><Relationship Id="rId7" Type="http://schemas.openxmlformats.org/officeDocument/2006/relationships/tags" Target="../tags/tag47.xml" /><Relationship Id="rId8" Type="http://schemas.openxmlformats.org/officeDocument/2006/relationships/tags" Target="../tags/tag48.xml" /><Relationship Id="rId9" Type="http://schemas.openxmlformats.org/officeDocument/2006/relationships/tags" Target="../tags/tag4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60.xml" /><Relationship Id="rId11" Type="http://schemas.openxmlformats.org/officeDocument/2006/relationships/tags" Target="../tags/tag6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tags" Target="../tags/tag58.xml" /><Relationship Id="rId9" Type="http://schemas.openxmlformats.org/officeDocument/2006/relationships/tags" Target="../tags/tag5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2.xml"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tags" Target="../tags/tag6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PA_文本框 5"/>
          <p:cNvSpPr txBox="1"/>
          <p:nvPr>
            <p:custDataLst>
              <p:tags r:id="rId2"/>
            </p:custDataLst>
          </p:nvPr>
        </p:nvSpPr>
        <p:spPr>
          <a:xfrm>
            <a:off x="3174204" y="4300522"/>
            <a:ext cx="2957861"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CHUANGYI SHOUHUI SHANGWU MICROSOFT POWERPOINT MY 2019</a:t>
            </a:r>
            <a:endParaRPr lang="zh-CN" altLang="en-US" sz="800">
              <a:latin typeface="落落补 汤圆" pitchFamily="2" charset="-128"/>
              <a:ea typeface="落落补 汤圆" pitchFamily="2" charset="-128"/>
              <a:cs typeface="落落补 汤圆" pitchFamily="2" charset="-128"/>
            </a:endParaRPr>
          </a:p>
        </p:txBody>
      </p:sp>
      <p:pic>
        <p:nvPicPr>
          <p:cNvPr id="4" name="PA_图片 3"/>
          <p:cNvPicPr>
            <a:picLocks noChangeAspect="1"/>
          </p:cNvPicPr>
          <p:nvPr>
            <p:custDataLst>
              <p:tags r:id="rId4"/>
            </p:custDataLst>
          </p:nvPr>
        </p:nvPicPr>
        <p:blipFill>
          <a:blip r:embed="rId3">
            <a:extLst>
              <a:ext uri="{28A0092B-C50C-407E-A947-70E740481C1C}">
                <a14:useLocalDpi xmlns:a14="http://schemas.microsoft.com/office/drawing/2010/main" val="0"/>
              </a:ext>
            </a:extLst>
          </a:blip>
          <a:srcRect t="12845"/>
          <a:stretch>
            <a:fillRect/>
          </a:stretch>
        </p:blipFill>
        <p:spPr>
          <a:xfrm>
            <a:off x="1331640" y="-20538"/>
            <a:ext cx="6264696" cy="3502496"/>
          </a:xfrm>
          <a:prstGeom prst="rect">
            <a:avLst/>
          </a:prstGeom>
        </p:spPr>
      </p:pic>
      <p:sp>
        <p:nvSpPr>
          <p:cNvPr id="3" name="PA_文本框 2"/>
          <p:cNvSpPr txBox="1"/>
          <p:nvPr>
            <p:custDataLst>
              <p:tags r:id="rId5"/>
            </p:custDataLst>
          </p:nvPr>
        </p:nvSpPr>
        <p:spPr>
          <a:xfrm>
            <a:off x="2299765" y="3645889"/>
            <a:ext cx="4706738" cy="646331"/>
          </a:xfrm>
          <a:prstGeom prst="rect">
            <a:avLst/>
          </a:prstGeom>
          <a:noFill/>
        </p:spPr>
        <p:txBody>
          <a:bodyPr wrap="none" rtlCol="0">
            <a:spAutoFit/>
          </a:bodyPr>
          <a:lstStyle/>
          <a:p>
            <a:r>
              <a:rPr lang="zh-CN" altLang="en-US" sz="3600">
                <a:latin typeface="微软雅黑" panose="020b0503020204020204" pitchFamily="34" charset="-122"/>
                <a:ea typeface="微软雅黑" panose="020b0503020204020204" pitchFamily="34" charset="-122"/>
                <a:cs typeface="落落补 汤圆" pitchFamily="2" charset="-128"/>
              </a:rPr>
              <a:t>创意手绘商务通用</a:t>
            </a:r>
            <a:r>
              <a:rPr lang="en-US" altLang="zh-CN" sz="3600">
                <a:latin typeface="微软雅黑" panose="020b0503020204020204" pitchFamily="34" charset="-122"/>
                <a:ea typeface="微软雅黑" panose="020b0503020204020204" pitchFamily="34" charset="-122"/>
                <a:cs typeface="落落补 汤圆" pitchFamily="2" charset="-128"/>
              </a:rPr>
              <a:t>PPT</a:t>
            </a:r>
            <a:endParaRPr lang="zh-CN" altLang="en-US" sz="3600">
              <a:latin typeface="微软雅黑" panose="020b0503020204020204" pitchFamily="34" charset="-122"/>
              <a:ea typeface="微软雅黑" panose="020b0503020204020204" pitchFamily="34" charset="-122"/>
              <a:cs typeface="落落补 汤圆" pitchFamily="2" charset="-128"/>
            </a:endParaRPr>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2" presetClass="entr" presetSubtype="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childTnLst>
                          </p:cTn>
                        </p:par>
                        <p:par>
                          <p:cTn id="16" fill="hold" nodeType="afterGroup">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PA_chenying0907 7"/>
          <p:cNvGrpSpPr/>
          <p:nvPr>
            <p:custDataLst>
              <p:tags r:id="rId2"/>
            </p:custDataLst>
          </p:nvPr>
        </p:nvGrpSpPr>
        <p:grpSpPr>
          <a:xfrm>
            <a:off x="1264766" y="1635646"/>
            <a:ext cx="3786823" cy="2592288"/>
            <a:chOff x="1096807" y="771550"/>
            <a:chExt cx="6911261" cy="3633873"/>
          </a:xfrm>
        </p:grpSpPr>
        <p:sp>
          <p:nvSpPr>
            <p:cNvPr id="4" name="椭圆 31"/>
            <p:cNvSpPr/>
            <p:nvPr/>
          </p:nvSpPr>
          <p:spPr>
            <a:xfrm rot="5400000">
              <a:off x="2841734" y="-760912"/>
              <a:ext cx="3421408" cy="6911261"/>
            </a:xfrm>
            <a:custGeom>
              <a:gdLst>
                <a:gd name="connsiteX0" fmla="*/ 31476 w 648684"/>
                <a:gd name="connsiteY0" fmla="*/ 22718 h 562276"/>
                <a:gd name="connsiteX1" fmla="*/ 648684 w 648684"/>
                <a:gd name="connsiteY1" fmla="*/ 14573 h 562276"/>
                <a:gd name="connsiteX2" fmla="*/ 643438 w 648684"/>
                <a:gd name="connsiteY2" fmla="*/ 545699 h 562276"/>
                <a:gd name="connsiteX3" fmla="*/ 11005 w 648684"/>
                <a:gd name="connsiteY3" fmla="*/ 525560 h 562276"/>
                <a:gd name="connsiteX4" fmla="*/ 76132 w 648684"/>
                <a:gd name="connsiteY4" fmla="*/ 279153 h 562276"/>
                <a:gd name="connsiteX5" fmla="*/ 31476 w 648684"/>
                <a:gd name="connsiteY5" fmla="*/ 22718 h 562276"/>
                <a:gd name="connsiteX6" fmla="*/ 62645 w 660406"/>
                <a:gd name="connsiteY6" fmla="*/ 132510 h 65194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8684" h="562276">
                  <a:moveTo>
                    <a:pt x="31476" y="22718"/>
                  </a:moveTo>
                  <a:cubicBezTo>
                    <a:pt x="149400" y="4275"/>
                    <a:pt x="424155" y="-13389"/>
                    <a:pt x="648684" y="14573"/>
                  </a:cubicBezTo>
                  <a:cubicBezTo>
                    <a:pt x="609553" y="92898"/>
                    <a:pt x="618372" y="432838"/>
                    <a:pt x="643438" y="545699"/>
                  </a:cubicBezTo>
                  <a:cubicBezTo>
                    <a:pt x="542091" y="567277"/>
                    <a:pt x="109269" y="574431"/>
                    <a:pt x="11005" y="525560"/>
                  </a:cubicBezTo>
                  <a:cubicBezTo>
                    <a:pt x="-33861" y="453465"/>
                    <a:pt x="72720" y="362960"/>
                    <a:pt x="76132" y="279153"/>
                  </a:cubicBezTo>
                  <a:cubicBezTo>
                    <a:pt x="79544" y="195346"/>
                    <a:pt x="-41749" y="78155"/>
                    <a:pt x="31476" y="22718"/>
                  </a:cubicBezTo>
                  <a:close/>
                </a:path>
              </a:pathLst>
            </a:custGeom>
            <a:solidFill>
              <a:schemeClr val="tx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5" name="椭圆 31"/>
            <p:cNvSpPr/>
            <p:nvPr/>
          </p:nvSpPr>
          <p:spPr>
            <a:xfrm rot="16200000" flipH="1">
              <a:off x="4400705" y="799409"/>
              <a:ext cx="3489396" cy="3433678"/>
            </a:xfrm>
            <a:custGeom>
              <a:gdLst>
                <a:gd name="connsiteX0" fmla="*/ 72869 w 661574"/>
                <a:gd name="connsiteY0" fmla="*/ 23576 h 567351"/>
                <a:gd name="connsiteX1" fmla="*/ 660478 w 661574"/>
                <a:gd name="connsiteY1" fmla="*/ 24503 h 567351"/>
                <a:gd name="connsiteX2" fmla="*/ 661574 w 661574"/>
                <a:gd name="connsiteY2" fmla="*/ 550186 h 567351"/>
                <a:gd name="connsiteX3" fmla="*/ 52398 w 661574"/>
                <a:gd name="connsiteY3" fmla="*/ 512809 h 567351"/>
                <a:gd name="connsiteX4" fmla="*/ 72869 w 661574"/>
                <a:gd name="connsiteY4" fmla="*/ 23576 h 567351"/>
                <a:gd name="connsiteX5" fmla="*/ 51067 w 648099"/>
                <a:gd name="connsiteY5" fmla="*/ 18182 h 565791"/>
                <a:gd name="connsiteX6" fmla="*/ 62645 w 660406"/>
                <a:gd name="connsiteY6" fmla="*/ 132510 h 651949"/>
              </a:gdLst>
              <a:cxnLst>
                <a:cxn ang="0">
                  <a:pos x="connsiteX0" y="connsiteY0"/>
                </a:cxn>
                <a:cxn ang="0">
                  <a:pos x="connsiteX1" y="connsiteY1"/>
                </a:cxn>
                <a:cxn ang="0">
                  <a:pos x="connsiteX2" y="connsiteY2"/>
                </a:cxn>
                <a:cxn ang="0">
                  <a:pos x="connsiteX3" y="connsiteY3"/>
                </a:cxn>
                <a:cxn ang="0">
                  <a:pos x="connsiteX4" y="connsiteY4"/>
                </a:cxn>
              </a:cxnLst>
              <a:rect l="l" t="t" r="r" b="b"/>
              <a:pathLst>
                <a:path w="661574" h="567351">
                  <a:moveTo>
                    <a:pt x="72869" y="23576"/>
                  </a:moveTo>
                  <a:cubicBezTo>
                    <a:pt x="184450" y="15112"/>
                    <a:pt x="500961" y="-25493"/>
                    <a:pt x="660478" y="24503"/>
                  </a:cubicBezTo>
                  <a:cubicBezTo>
                    <a:pt x="621347" y="102828"/>
                    <a:pt x="636508" y="437325"/>
                    <a:pt x="661574" y="550186"/>
                  </a:cubicBezTo>
                  <a:cubicBezTo>
                    <a:pt x="560227" y="571764"/>
                    <a:pt x="148547" y="585268"/>
                    <a:pt x="52398" y="512809"/>
                  </a:cubicBezTo>
                  <a:cubicBezTo>
                    <a:pt x="-13816" y="401434"/>
                    <a:pt x="-27876" y="101288"/>
                    <a:pt x="72869" y="23576"/>
                  </a:cubicBezTo>
                  <a:close/>
                </a:path>
              </a:pathLst>
            </a:custGeom>
            <a:solidFill>
              <a:schemeClr val="accent6">
                <a:lumMod val="20000"/>
                <a:lumOff val="80000"/>
              </a:schemeClr>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6" name="椭圆 31"/>
            <p:cNvSpPr/>
            <p:nvPr/>
          </p:nvSpPr>
          <p:spPr>
            <a:xfrm rot="5400000">
              <a:off x="1202547" y="828634"/>
              <a:ext cx="3489396" cy="3375227"/>
            </a:xfrm>
            <a:custGeom>
              <a:gdLst>
                <a:gd name="connsiteX0" fmla="*/ 72869 w 661574"/>
                <a:gd name="connsiteY0" fmla="*/ 13918 h 557693"/>
                <a:gd name="connsiteX1" fmla="*/ 660478 w 661574"/>
                <a:gd name="connsiteY1" fmla="*/ 14845 h 557693"/>
                <a:gd name="connsiteX2" fmla="*/ 661574 w 661574"/>
                <a:gd name="connsiteY2" fmla="*/ 540528 h 557693"/>
                <a:gd name="connsiteX3" fmla="*/ 52398 w 661574"/>
                <a:gd name="connsiteY3" fmla="*/ 503151 h 557693"/>
                <a:gd name="connsiteX4" fmla="*/ 72869 w 661574"/>
                <a:gd name="connsiteY4" fmla="*/ 13918 h 557693"/>
                <a:gd name="connsiteX5" fmla="*/ 51067 w 648099"/>
                <a:gd name="connsiteY5" fmla="*/ 18182 h 565791"/>
                <a:gd name="connsiteX6" fmla="*/ 62645 w 660406"/>
                <a:gd name="connsiteY6" fmla="*/ 132510 h 651949"/>
              </a:gdLst>
              <a:cxnLst>
                <a:cxn ang="0">
                  <a:pos x="connsiteX0" y="connsiteY0"/>
                </a:cxn>
                <a:cxn ang="0">
                  <a:pos x="connsiteX1" y="connsiteY1"/>
                </a:cxn>
                <a:cxn ang="0">
                  <a:pos x="connsiteX2" y="connsiteY2"/>
                </a:cxn>
                <a:cxn ang="0">
                  <a:pos x="connsiteX3" y="connsiteY3"/>
                </a:cxn>
                <a:cxn ang="0">
                  <a:pos x="connsiteX4" y="connsiteY4"/>
                </a:cxn>
              </a:cxnLst>
              <a:rect l="l" t="t" r="r" b="b"/>
              <a:pathLst>
                <a:path w="661574" h="557693">
                  <a:moveTo>
                    <a:pt x="72869" y="13918"/>
                  </a:moveTo>
                  <a:cubicBezTo>
                    <a:pt x="184450" y="5454"/>
                    <a:pt x="435949" y="-13117"/>
                    <a:pt x="660478" y="14845"/>
                  </a:cubicBezTo>
                  <a:cubicBezTo>
                    <a:pt x="621347" y="93170"/>
                    <a:pt x="636508" y="427667"/>
                    <a:pt x="661574" y="540528"/>
                  </a:cubicBezTo>
                  <a:cubicBezTo>
                    <a:pt x="560227" y="562106"/>
                    <a:pt x="148547" y="575610"/>
                    <a:pt x="52398" y="503151"/>
                  </a:cubicBezTo>
                  <a:cubicBezTo>
                    <a:pt x="-13816" y="391776"/>
                    <a:pt x="-27876" y="91630"/>
                    <a:pt x="72869" y="13918"/>
                  </a:cubicBezTo>
                  <a:close/>
                </a:path>
              </a:pathLst>
            </a:custGeom>
            <a:solidFill>
              <a:schemeClr val="accent6">
                <a:lumMod val="20000"/>
                <a:lumOff val="80000"/>
              </a:schemeClr>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grpSp>
      <p:grpSp>
        <p:nvGrpSpPr>
          <p:cNvPr id="19" name="PA_chenying0907 18"/>
          <p:cNvGrpSpPr/>
          <p:nvPr>
            <p:custDataLst>
              <p:tags r:id="rId3"/>
            </p:custDataLst>
          </p:nvPr>
        </p:nvGrpSpPr>
        <p:grpSpPr>
          <a:xfrm>
            <a:off x="1403648" y="267494"/>
            <a:ext cx="6192688" cy="767437"/>
            <a:chOff x="1492256" y="411510"/>
            <a:chExt cx="6192688" cy="767437"/>
          </a:xfrm>
        </p:grpSpPr>
        <p:sp>
          <p:nvSpPr>
            <p:cNvPr id="20" name="任意多边形 19"/>
            <p:cNvSpPr/>
            <p:nvPr/>
          </p:nvSpPr>
          <p:spPr>
            <a:xfrm>
              <a:off x="1492256" y="994281"/>
              <a:ext cx="6192688" cy="184666"/>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1"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latin typeface="微软雅黑" panose="020b0503020204020204" pitchFamily="34" charset="-122"/>
                  <a:ea typeface="微软雅黑" panose="020b0503020204020204" pitchFamily="34" charset="-122"/>
                </a:rPr>
                <a:t>请在此添加您的标题</a:t>
              </a:r>
              <a:endParaRPr lang="zh-CN" altLang="en-US" sz="2000">
                <a:latin typeface="微软雅黑" panose="020b0503020204020204" pitchFamily="34" charset="-122"/>
                <a:ea typeface="微软雅黑" panose="020b0503020204020204" pitchFamily="34" charset="-122"/>
              </a:endParaRPr>
            </a:p>
          </p:txBody>
        </p:sp>
        <p:sp>
          <p:nvSpPr>
            <p:cNvPr id="22" name="TextBox 5"/>
            <p:cNvSpPr txBox="1"/>
            <p:nvPr/>
          </p:nvSpPr>
          <p:spPr>
            <a:xfrm>
              <a:off x="3606826" y="778837"/>
              <a:ext cx="1672253"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MICROSOFT POWERPOINT MY 2017</a:t>
              </a:r>
              <a:endParaRPr lang="zh-CN" altLang="en-US" sz="800">
                <a:latin typeface="落落补 汤圆" pitchFamily="2" charset="-128"/>
                <a:ea typeface="落落补 汤圆" pitchFamily="2" charset="-128"/>
                <a:cs typeface="落落补 汤圆" pitchFamily="2" charset="-128"/>
              </a:endParaRPr>
            </a:p>
          </p:txBody>
        </p:sp>
      </p:grpSp>
      <p:pic>
        <p:nvPicPr>
          <p:cNvPr id="23" name="PA_图片 22"/>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675466" y="1640209"/>
            <a:ext cx="1240350" cy="2232249"/>
          </a:xfrm>
          <a:prstGeom prst="rect">
            <a:avLst/>
          </a:prstGeom>
        </p:spPr>
      </p:pic>
      <p:sp>
        <p:nvSpPr>
          <p:cNvPr id="24" name="PA_文本框 226"/>
          <p:cNvSpPr txBox="1"/>
          <p:nvPr>
            <p:custDataLst>
              <p:tags r:id="rId6"/>
            </p:custDataLst>
          </p:nvPr>
        </p:nvSpPr>
        <p:spPr>
          <a:xfrm>
            <a:off x="3292553" y="2607462"/>
            <a:ext cx="1687086" cy="400110"/>
          </a:xfrm>
          <a:prstGeom prst="rect">
            <a:avLst/>
          </a:prstGeom>
          <a:noFill/>
        </p:spPr>
        <p:txBody>
          <a:bodyPr wrap="squar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 name="PA_矩形 1"/>
          <p:cNvSpPr/>
          <p:nvPr>
            <p:custDataLst>
              <p:tags r:id="rId7"/>
            </p:custDataLst>
          </p:nvPr>
        </p:nvSpPr>
        <p:spPr>
          <a:xfrm>
            <a:off x="5506371" y="2027588"/>
            <a:ext cx="2563085" cy="2200346"/>
          </a:xfrm>
          <a:prstGeom prst="rect">
            <a:avLst/>
          </a:prstGeom>
        </p:spPr>
        <p:txBody>
          <a:bodyPr wrap="square">
            <a:spAutoFit/>
          </a:bodyPr>
          <a:lstStyle/>
          <a:p>
            <a:pPr>
              <a:lnSpc>
                <a:spcPct val="20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       字信息请在这里输入文字信息。息请在这里输入文字信息请在这里输入文字信息请在这里输入文字信息请在这里输入文字信息请在这里输入文字信息请在这里输入文字信息。息请在这里输入文字信息请在这里输入文字信息请在这里输入文字信息请在这里输入文字信息。　　</a:t>
            </a:r>
            <a:endParaRPr lang="zh-CN" altLang="en-US" sz="1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PA_文本框 271"/>
          <p:cNvSpPr txBox="1"/>
          <p:nvPr>
            <p:custDataLst>
              <p:tags r:id="rId8"/>
            </p:custDataLst>
          </p:nvPr>
        </p:nvSpPr>
        <p:spPr>
          <a:xfrm>
            <a:off x="5563777" y="1635645"/>
            <a:ext cx="2448272" cy="369332"/>
          </a:xfrm>
          <a:prstGeom prst="rect">
            <a:avLst/>
          </a:prstGeom>
          <a:noFill/>
        </p:spPr>
        <p:txBody>
          <a:bodyPr wrap="square" rtlCol="0">
            <a:spAutoFit/>
          </a:bodyPr>
          <a:lstStyle/>
          <a:p>
            <a:r>
              <a:rPr lang="en-US" altLang="zh-CN">
                <a:latin typeface="落落补 汤圆" pitchFamily="2" charset="-128"/>
                <a:ea typeface="落落补 汤圆" pitchFamily="2" charset="-128"/>
                <a:cs typeface="落落补 汤圆" pitchFamily="2" charset="-128"/>
              </a:rPr>
              <a:t>POWERPOINT MY 2017</a:t>
            </a:r>
            <a:endParaRPr lang="zh-CN" altLang="en-US">
              <a:latin typeface="落落补 汤圆" pitchFamily="2" charset="-128"/>
              <a:ea typeface="落落补 汤圆" pitchFamily="2" charset="-128"/>
              <a:cs typeface="落落补 汤圆" pitchFamily="2" charset="-128"/>
            </a:endParaRPr>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nodeType="withEffect">
                                  <p:stCondLst>
                                    <p:cond delay="6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90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par>
                                <p:cTn id="26" presetID="22" presetClass="entr" presetSubtype="8" fill="hold" grpId="0" nodeType="withEffect">
                                  <p:stCondLst>
                                    <p:cond delay="180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 grpId="0"/>
      <p:bldP spid="25"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PA_chenying0907 4"/>
          <p:cNvGrpSpPr>
            <a:grpSpLocks noChangeAspect="1"/>
          </p:cNvGrpSpPr>
          <p:nvPr>
            <p:custDataLst>
              <p:tags r:id="rId2"/>
            </p:custDataLst>
          </p:nvPr>
        </p:nvGrpSpPr>
        <p:grpSpPr>
          <a:xfrm>
            <a:off x="1187624" y="1481096"/>
            <a:ext cx="2903199" cy="2406130"/>
            <a:chOff x="4405" y="1302"/>
            <a:chExt cx="2359" cy="2115"/>
          </a:xfrm>
          <a:solidFill>
            <a:schemeClr val="tx1"/>
          </a:solidFill>
        </p:grpSpPr>
        <p:sp>
          <p:nvSpPr>
            <p:cNvPr id="5" name="chenying0907 5"/>
            <p:cNvSpPr>
              <a:spLocks noEditPoints="1"/>
            </p:cNvSpPr>
            <p:nvPr/>
          </p:nvSpPr>
          <p:spPr bwMode="auto">
            <a:xfrm>
              <a:off x="4405" y="1745"/>
              <a:ext cx="2359" cy="1672"/>
            </a:xfrm>
            <a:custGeom>
              <a:gdLst>
                <a:gd name="T0" fmla="*/ 62 w 311"/>
                <a:gd name="T1" fmla="*/ 133 h 261"/>
                <a:gd name="T2" fmla="*/ 103 w 311"/>
                <a:gd name="T3" fmla="*/ 185 h 261"/>
                <a:gd name="T4" fmla="*/ 138 w 311"/>
                <a:gd name="T5" fmla="*/ 113 h 261"/>
                <a:gd name="T6" fmla="*/ 165 w 311"/>
                <a:gd name="T7" fmla="*/ 182 h 261"/>
                <a:gd name="T8" fmla="*/ 199 w 311"/>
                <a:gd name="T9" fmla="*/ 86 h 261"/>
                <a:gd name="T10" fmla="*/ 224 w 311"/>
                <a:gd name="T11" fmla="*/ 176 h 261"/>
                <a:gd name="T12" fmla="*/ 219 w 311"/>
                <a:gd name="T13" fmla="*/ 4 h 261"/>
                <a:gd name="T14" fmla="*/ 263 w 311"/>
                <a:gd name="T15" fmla="*/ 206 h 261"/>
                <a:gd name="T16" fmla="*/ 226 w 311"/>
                <a:gd name="T17" fmla="*/ 259 h 261"/>
                <a:gd name="T18" fmla="*/ 97 w 311"/>
                <a:gd name="T19" fmla="*/ 257 h 261"/>
                <a:gd name="T20" fmla="*/ 246 w 311"/>
                <a:gd name="T21" fmla="*/ 9 h 261"/>
                <a:gd name="T22" fmla="*/ 237 w 311"/>
                <a:gd name="T23" fmla="*/ 9 h 261"/>
                <a:gd name="T24" fmla="*/ 226 w 311"/>
                <a:gd name="T25" fmla="*/ 57 h 261"/>
                <a:gd name="T26" fmla="*/ 230 w 311"/>
                <a:gd name="T27" fmla="*/ 65 h 261"/>
                <a:gd name="T28" fmla="*/ 164 w 311"/>
                <a:gd name="T29" fmla="*/ 42 h 261"/>
                <a:gd name="T30" fmla="*/ 187 w 311"/>
                <a:gd name="T31" fmla="*/ 44 h 261"/>
                <a:gd name="T32" fmla="*/ 251 w 311"/>
                <a:gd name="T33" fmla="*/ 56 h 261"/>
                <a:gd name="T34" fmla="*/ 173 w 311"/>
                <a:gd name="T35" fmla="*/ 86 h 261"/>
                <a:gd name="T36" fmla="*/ 249 w 311"/>
                <a:gd name="T37" fmla="*/ 79 h 261"/>
                <a:gd name="T38" fmla="*/ 225 w 311"/>
                <a:gd name="T39" fmla="*/ 113 h 261"/>
                <a:gd name="T40" fmla="*/ 181 w 311"/>
                <a:gd name="T41" fmla="*/ 105 h 261"/>
                <a:gd name="T42" fmla="*/ 103 w 311"/>
                <a:gd name="T43" fmla="*/ 96 h 261"/>
                <a:gd name="T44" fmla="*/ 104 w 311"/>
                <a:gd name="T45" fmla="*/ 127 h 261"/>
                <a:gd name="T46" fmla="*/ 174 w 311"/>
                <a:gd name="T47" fmla="*/ 120 h 261"/>
                <a:gd name="T48" fmla="*/ 135 w 311"/>
                <a:gd name="T49" fmla="*/ 99 h 261"/>
                <a:gd name="T50" fmla="*/ 232 w 311"/>
                <a:gd name="T51" fmla="*/ 139 h 261"/>
                <a:gd name="T52" fmla="*/ 119 w 311"/>
                <a:gd name="T53" fmla="*/ 124 h 261"/>
                <a:gd name="T54" fmla="*/ 118 w 311"/>
                <a:gd name="T55" fmla="*/ 135 h 261"/>
                <a:gd name="T56" fmla="*/ 258 w 311"/>
                <a:gd name="T57" fmla="*/ 117 h 261"/>
                <a:gd name="T58" fmla="*/ 194 w 311"/>
                <a:gd name="T59" fmla="*/ 125 h 261"/>
                <a:gd name="T60" fmla="*/ 226 w 311"/>
                <a:gd name="T61" fmla="*/ 163 h 261"/>
                <a:gd name="T62" fmla="*/ 137 w 311"/>
                <a:gd name="T63" fmla="*/ 132 h 261"/>
                <a:gd name="T64" fmla="*/ 193 w 311"/>
                <a:gd name="T65" fmla="*/ 148 h 261"/>
                <a:gd name="T66" fmla="*/ 50 w 311"/>
                <a:gd name="T67" fmla="*/ 155 h 261"/>
                <a:gd name="T68" fmla="*/ 42 w 311"/>
                <a:gd name="T69" fmla="*/ 182 h 261"/>
                <a:gd name="T70" fmla="*/ 106 w 311"/>
                <a:gd name="T71" fmla="*/ 188 h 261"/>
                <a:gd name="T72" fmla="*/ 239 w 311"/>
                <a:gd name="T73" fmla="*/ 178 h 261"/>
                <a:gd name="T74" fmla="*/ 105 w 311"/>
                <a:gd name="T75" fmla="*/ 192 h 261"/>
                <a:gd name="T76" fmla="*/ 196 w 311"/>
                <a:gd name="T77" fmla="*/ 163 h 261"/>
                <a:gd name="T78" fmla="*/ 41 w 311"/>
                <a:gd name="T79" fmla="*/ 196 h 261"/>
                <a:gd name="T80" fmla="*/ 187 w 311"/>
                <a:gd name="T81" fmla="*/ 179 h 261"/>
                <a:gd name="T82" fmla="*/ 198 w 311"/>
                <a:gd name="T83" fmla="*/ 166 h 261"/>
                <a:gd name="T84" fmla="*/ 246 w 311"/>
                <a:gd name="T85" fmla="*/ 182 h 261"/>
                <a:gd name="T86" fmla="*/ 107 w 311"/>
                <a:gd name="T87" fmla="*/ 214 h 261"/>
                <a:gd name="T88" fmla="*/ 251 w 311"/>
                <a:gd name="T89" fmla="*/ 198 h 261"/>
                <a:gd name="T90" fmla="*/ 42 w 311"/>
                <a:gd name="T91" fmla="*/ 220 h 261"/>
                <a:gd name="T92" fmla="*/ 199 w 311"/>
                <a:gd name="T93" fmla="*/ 197 h 261"/>
                <a:gd name="T94" fmla="*/ 43 w 311"/>
                <a:gd name="T95" fmla="*/ 224 h 261"/>
                <a:gd name="T96" fmla="*/ 236 w 311"/>
                <a:gd name="T97" fmla="*/ 230 h 261"/>
                <a:gd name="T98" fmla="*/ 119 w 311"/>
                <a:gd name="T99" fmla="*/ 211 h 261"/>
                <a:gd name="T100" fmla="*/ 120 w 311"/>
                <a:gd name="T101" fmla="*/ 219 h 261"/>
                <a:gd name="T102" fmla="*/ 261 w 311"/>
                <a:gd name="T103" fmla="*/ 210 h 261"/>
                <a:gd name="T104" fmla="*/ 228 w 311"/>
                <a:gd name="T105" fmla="*/ 237 h 261"/>
                <a:gd name="T106" fmla="*/ 74 w 311"/>
                <a:gd name="T107" fmla="*/ 215 h 261"/>
                <a:gd name="T108" fmla="*/ 66 w 311"/>
                <a:gd name="T109" fmla="*/ 225 h 261"/>
                <a:gd name="T110" fmla="*/ 170 w 311"/>
                <a:gd name="T111" fmla="*/ 255 h 261"/>
                <a:gd name="T112" fmla="*/ 137 w 311"/>
                <a:gd name="T113" fmla="*/ 227 h 261"/>
                <a:gd name="T114" fmla="*/ 261 w 311"/>
                <a:gd name="T115" fmla="*/ 221 h 261"/>
                <a:gd name="T116" fmla="*/ 74 w 311"/>
                <a:gd name="T117" fmla="*/ 231 h 261"/>
                <a:gd name="T118" fmla="*/ 180 w 311"/>
                <a:gd name="T119" fmla="*/ 255 h 261"/>
                <a:gd name="T120" fmla="*/ 261 w 311"/>
                <a:gd name="T121" fmla="*/ 243 h 261"/>
                <a:gd name="T122" fmla="*/ 73 w 311"/>
                <a:gd name="T123" fmla="*/ 242 h 261"/>
                <a:gd name="T124" fmla="*/ 200 w 311"/>
                <a:gd name="T125" fmla="*/ 256 h 2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1" h="261">
                  <a:moveTo>
                    <a:pt x="41" y="258"/>
                  </a:moveTo>
                  <a:cubicBezTo>
                    <a:pt x="40" y="257"/>
                    <a:pt x="40" y="256"/>
                    <a:pt x="38" y="256"/>
                  </a:cubicBezTo>
                  <a:cubicBezTo>
                    <a:pt x="35" y="256"/>
                    <a:pt x="32" y="256"/>
                    <a:pt x="29" y="256"/>
                  </a:cubicBezTo>
                  <a:cubicBezTo>
                    <a:pt x="19" y="255"/>
                    <a:pt x="9" y="257"/>
                    <a:pt x="0" y="255"/>
                  </a:cubicBezTo>
                  <a:cubicBezTo>
                    <a:pt x="1" y="254"/>
                    <a:pt x="3" y="254"/>
                    <a:pt x="4" y="253"/>
                  </a:cubicBezTo>
                  <a:cubicBezTo>
                    <a:pt x="17" y="253"/>
                    <a:pt x="26" y="254"/>
                    <a:pt x="39" y="253"/>
                  </a:cubicBezTo>
                  <a:cubicBezTo>
                    <a:pt x="41" y="248"/>
                    <a:pt x="39" y="243"/>
                    <a:pt x="40" y="237"/>
                  </a:cubicBezTo>
                  <a:cubicBezTo>
                    <a:pt x="40" y="236"/>
                    <a:pt x="39" y="235"/>
                    <a:pt x="39" y="234"/>
                  </a:cubicBezTo>
                  <a:cubicBezTo>
                    <a:pt x="40" y="232"/>
                    <a:pt x="41" y="228"/>
                    <a:pt x="39" y="226"/>
                  </a:cubicBezTo>
                  <a:cubicBezTo>
                    <a:pt x="38" y="224"/>
                    <a:pt x="40" y="224"/>
                    <a:pt x="40" y="223"/>
                  </a:cubicBezTo>
                  <a:cubicBezTo>
                    <a:pt x="40" y="214"/>
                    <a:pt x="39" y="203"/>
                    <a:pt x="39" y="195"/>
                  </a:cubicBezTo>
                  <a:cubicBezTo>
                    <a:pt x="39" y="186"/>
                    <a:pt x="40" y="176"/>
                    <a:pt x="38" y="167"/>
                  </a:cubicBezTo>
                  <a:cubicBezTo>
                    <a:pt x="39" y="159"/>
                    <a:pt x="39" y="151"/>
                    <a:pt x="38" y="144"/>
                  </a:cubicBezTo>
                  <a:cubicBezTo>
                    <a:pt x="38" y="141"/>
                    <a:pt x="35" y="137"/>
                    <a:pt x="39" y="134"/>
                  </a:cubicBezTo>
                  <a:cubicBezTo>
                    <a:pt x="45" y="133"/>
                    <a:pt x="54" y="134"/>
                    <a:pt x="62" y="133"/>
                  </a:cubicBezTo>
                  <a:cubicBezTo>
                    <a:pt x="66" y="133"/>
                    <a:pt x="70" y="131"/>
                    <a:pt x="73" y="133"/>
                  </a:cubicBezTo>
                  <a:cubicBezTo>
                    <a:pt x="75" y="143"/>
                    <a:pt x="75" y="154"/>
                    <a:pt x="74" y="162"/>
                  </a:cubicBezTo>
                  <a:cubicBezTo>
                    <a:pt x="75" y="163"/>
                    <a:pt x="75" y="165"/>
                    <a:pt x="77" y="165"/>
                  </a:cubicBezTo>
                  <a:cubicBezTo>
                    <a:pt x="76" y="166"/>
                    <a:pt x="76" y="167"/>
                    <a:pt x="74" y="167"/>
                  </a:cubicBezTo>
                  <a:cubicBezTo>
                    <a:pt x="76" y="174"/>
                    <a:pt x="76" y="181"/>
                    <a:pt x="75" y="190"/>
                  </a:cubicBezTo>
                  <a:cubicBezTo>
                    <a:pt x="75" y="195"/>
                    <a:pt x="77" y="200"/>
                    <a:pt x="76" y="205"/>
                  </a:cubicBezTo>
                  <a:cubicBezTo>
                    <a:pt x="76" y="206"/>
                    <a:pt x="75" y="207"/>
                    <a:pt x="75" y="209"/>
                  </a:cubicBezTo>
                  <a:cubicBezTo>
                    <a:pt x="75" y="210"/>
                    <a:pt x="76" y="213"/>
                    <a:pt x="76" y="215"/>
                  </a:cubicBezTo>
                  <a:cubicBezTo>
                    <a:pt x="76" y="216"/>
                    <a:pt x="76" y="220"/>
                    <a:pt x="76" y="222"/>
                  </a:cubicBezTo>
                  <a:cubicBezTo>
                    <a:pt x="76" y="223"/>
                    <a:pt x="76" y="224"/>
                    <a:pt x="76" y="225"/>
                  </a:cubicBezTo>
                  <a:cubicBezTo>
                    <a:pt x="77" y="235"/>
                    <a:pt x="75" y="246"/>
                    <a:pt x="78" y="254"/>
                  </a:cubicBezTo>
                  <a:cubicBezTo>
                    <a:pt x="86" y="255"/>
                    <a:pt x="95" y="254"/>
                    <a:pt x="103" y="254"/>
                  </a:cubicBezTo>
                  <a:cubicBezTo>
                    <a:pt x="104" y="248"/>
                    <a:pt x="104" y="240"/>
                    <a:pt x="103" y="237"/>
                  </a:cubicBezTo>
                  <a:cubicBezTo>
                    <a:pt x="105" y="233"/>
                    <a:pt x="104" y="229"/>
                    <a:pt x="104" y="225"/>
                  </a:cubicBezTo>
                  <a:cubicBezTo>
                    <a:pt x="104" y="212"/>
                    <a:pt x="103" y="198"/>
                    <a:pt x="103" y="185"/>
                  </a:cubicBezTo>
                  <a:cubicBezTo>
                    <a:pt x="103" y="183"/>
                    <a:pt x="102" y="184"/>
                    <a:pt x="102" y="183"/>
                  </a:cubicBezTo>
                  <a:cubicBezTo>
                    <a:pt x="104" y="177"/>
                    <a:pt x="101" y="168"/>
                    <a:pt x="102" y="160"/>
                  </a:cubicBezTo>
                  <a:cubicBezTo>
                    <a:pt x="102" y="158"/>
                    <a:pt x="101" y="156"/>
                    <a:pt x="101" y="154"/>
                  </a:cubicBezTo>
                  <a:cubicBezTo>
                    <a:pt x="101" y="149"/>
                    <a:pt x="102" y="146"/>
                    <a:pt x="100" y="143"/>
                  </a:cubicBezTo>
                  <a:cubicBezTo>
                    <a:pt x="101" y="142"/>
                    <a:pt x="101" y="141"/>
                    <a:pt x="102" y="140"/>
                  </a:cubicBezTo>
                  <a:cubicBezTo>
                    <a:pt x="101" y="132"/>
                    <a:pt x="102" y="121"/>
                    <a:pt x="101" y="111"/>
                  </a:cubicBezTo>
                  <a:cubicBezTo>
                    <a:pt x="101" y="110"/>
                    <a:pt x="100" y="110"/>
                    <a:pt x="100" y="109"/>
                  </a:cubicBezTo>
                  <a:cubicBezTo>
                    <a:pt x="100" y="108"/>
                    <a:pt x="100" y="107"/>
                    <a:pt x="101" y="107"/>
                  </a:cubicBezTo>
                  <a:cubicBezTo>
                    <a:pt x="101" y="97"/>
                    <a:pt x="100" y="90"/>
                    <a:pt x="100" y="82"/>
                  </a:cubicBezTo>
                  <a:cubicBezTo>
                    <a:pt x="109" y="81"/>
                    <a:pt x="118" y="80"/>
                    <a:pt x="127" y="80"/>
                  </a:cubicBezTo>
                  <a:cubicBezTo>
                    <a:pt x="130" y="80"/>
                    <a:pt x="135" y="81"/>
                    <a:pt x="138" y="81"/>
                  </a:cubicBezTo>
                  <a:cubicBezTo>
                    <a:pt x="139" y="83"/>
                    <a:pt x="137" y="85"/>
                    <a:pt x="139" y="86"/>
                  </a:cubicBezTo>
                  <a:cubicBezTo>
                    <a:pt x="136" y="92"/>
                    <a:pt x="138" y="101"/>
                    <a:pt x="137" y="108"/>
                  </a:cubicBezTo>
                  <a:cubicBezTo>
                    <a:pt x="138" y="109"/>
                    <a:pt x="140" y="109"/>
                    <a:pt x="140" y="110"/>
                  </a:cubicBezTo>
                  <a:cubicBezTo>
                    <a:pt x="140" y="111"/>
                    <a:pt x="138" y="112"/>
                    <a:pt x="138" y="113"/>
                  </a:cubicBezTo>
                  <a:cubicBezTo>
                    <a:pt x="138" y="117"/>
                    <a:pt x="139" y="122"/>
                    <a:pt x="138" y="126"/>
                  </a:cubicBezTo>
                  <a:cubicBezTo>
                    <a:pt x="139" y="126"/>
                    <a:pt x="139" y="127"/>
                    <a:pt x="140" y="127"/>
                  </a:cubicBezTo>
                  <a:cubicBezTo>
                    <a:pt x="140" y="139"/>
                    <a:pt x="138" y="148"/>
                    <a:pt x="141" y="158"/>
                  </a:cubicBezTo>
                  <a:cubicBezTo>
                    <a:pt x="141" y="159"/>
                    <a:pt x="139" y="159"/>
                    <a:pt x="140" y="160"/>
                  </a:cubicBezTo>
                  <a:cubicBezTo>
                    <a:pt x="141" y="171"/>
                    <a:pt x="141" y="176"/>
                    <a:pt x="142" y="185"/>
                  </a:cubicBezTo>
                  <a:cubicBezTo>
                    <a:pt x="140" y="193"/>
                    <a:pt x="141" y="205"/>
                    <a:pt x="141" y="215"/>
                  </a:cubicBezTo>
                  <a:cubicBezTo>
                    <a:pt x="140" y="229"/>
                    <a:pt x="139" y="241"/>
                    <a:pt x="141" y="254"/>
                  </a:cubicBezTo>
                  <a:cubicBezTo>
                    <a:pt x="150" y="255"/>
                    <a:pt x="154" y="255"/>
                    <a:pt x="165" y="255"/>
                  </a:cubicBezTo>
                  <a:cubicBezTo>
                    <a:pt x="166" y="243"/>
                    <a:pt x="166" y="233"/>
                    <a:pt x="165" y="220"/>
                  </a:cubicBezTo>
                  <a:cubicBezTo>
                    <a:pt x="166" y="219"/>
                    <a:pt x="164" y="220"/>
                    <a:pt x="164" y="218"/>
                  </a:cubicBezTo>
                  <a:cubicBezTo>
                    <a:pt x="165" y="215"/>
                    <a:pt x="165" y="208"/>
                    <a:pt x="164" y="206"/>
                  </a:cubicBezTo>
                  <a:cubicBezTo>
                    <a:pt x="165" y="203"/>
                    <a:pt x="166" y="197"/>
                    <a:pt x="164" y="195"/>
                  </a:cubicBezTo>
                  <a:cubicBezTo>
                    <a:pt x="164" y="193"/>
                    <a:pt x="165" y="192"/>
                    <a:pt x="165" y="189"/>
                  </a:cubicBezTo>
                  <a:cubicBezTo>
                    <a:pt x="165" y="187"/>
                    <a:pt x="164" y="185"/>
                    <a:pt x="164" y="184"/>
                  </a:cubicBezTo>
                  <a:cubicBezTo>
                    <a:pt x="164" y="184"/>
                    <a:pt x="165" y="183"/>
                    <a:pt x="165" y="182"/>
                  </a:cubicBezTo>
                  <a:cubicBezTo>
                    <a:pt x="165" y="181"/>
                    <a:pt x="165" y="178"/>
                    <a:pt x="165" y="174"/>
                  </a:cubicBezTo>
                  <a:cubicBezTo>
                    <a:pt x="164" y="171"/>
                    <a:pt x="165" y="168"/>
                    <a:pt x="164" y="166"/>
                  </a:cubicBezTo>
                  <a:cubicBezTo>
                    <a:pt x="166" y="148"/>
                    <a:pt x="162" y="125"/>
                    <a:pt x="163" y="108"/>
                  </a:cubicBezTo>
                  <a:cubicBezTo>
                    <a:pt x="163" y="90"/>
                    <a:pt x="160" y="70"/>
                    <a:pt x="161" y="47"/>
                  </a:cubicBezTo>
                  <a:cubicBezTo>
                    <a:pt x="161" y="45"/>
                    <a:pt x="162" y="42"/>
                    <a:pt x="160" y="40"/>
                  </a:cubicBezTo>
                  <a:cubicBezTo>
                    <a:pt x="163" y="39"/>
                    <a:pt x="167" y="39"/>
                    <a:pt x="170" y="39"/>
                  </a:cubicBezTo>
                  <a:cubicBezTo>
                    <a:pt x="178" y="39"/>
                    <a:pt x="184" y="39"/>
                    <a:pt x="191" y="40"/>
                  </a:cubicBezTo>
                  <a:cubicBezTo>
                    <a:pt x="193" y="40"/>
                    <a:pt x="194" y="39"/>
                    <a:pt x="196" y="40"/>
                  </a:cubicBezTo>
                  <a:cubicBezTo>
                    <a:pt x="198" y="41"/>
                    <a:pt x="197" y="44"/>
                    <a:pt x="197" y="47"/>
                  </a:cubicBezTo>
                  <a:cubicBezTo>
                    <a:pt x="196" y="48"/>
                    <a:pt x="197" y="48"/>
                    <a:pt x="198" y="49"/>
                  </a:cubicBezTo>
                  <a:cubicBezTo>
                    <a:pt x="198" y="53"/>
                    <a:pt x="196" y="58"/>
                    <a:pt x="199" y="61"/>
                  </a:cubicBezTo>
                  <a:cubicBezTo>
                    <a:pt x="199" y="62"/>
                    <a:pt x="198" y="63"/>
                    <a:pt x="198" y="63"/>
                  </a:cubicBezTo>
                  <a:cubicBezTo>
                    <a:pt x="199" y="67"/>
                    <a:pt x="198" y="75"/>
                    <a:pt x="199" y="81"/>
                  </a:cubicBezTo>
                  <a:cubicBezTo>
                    <a:pt x="199" y="82"/>
                    <a:pt x="199" y="83"/>
                    <a:pt x="200" y="83"/>
                  </a:cubicBezTo>
                  <a:cubicBezTo>
                    <a:pt x="200" y="84"/>
                    <a:pt x="199" y="85"/>
                    <a:pt x="199" y="86"/>
                  </a:cubicBezTo>
                  <a:cubicBezTo>
                    <a:pt x="199" y="90"/>
                    <a:pt x="198" y="93"/>
                    <a:pt x="200" y="96"/>
                  </a:cubicBezTo>
                  <a:cubicBezTo>
                    <a:pt x="200" y="113"/>
                    <a:pt x="200" y="131"/>
                    <a:pt x="200" y="149"/>
                  </a:cubicBezTo>
                  <a:cubicBezTo>
                    <a:pt x="200" y="151"/>
                    <a:pt x="201" y="153"/>
                    <a:pt x="201" y="155"/>
                  </a:cubicBezTo>
                  <a:cubicBezTo>
                    <a:pt x="202" y="158"/>
                    <a:pt x="201" y="163"/>
                    <a:pt x="201" y="166"/>
                  </a:cubicBezTo>
                  <a:cubicBezTo>
                    <a:pt x="201" y="170"/>
                    <a:pt x="201" y="174"/>
                    <a:pt x="201" y="178"/>
                  </a:cubicBezTo>
                  <a:cubicBezTo>
                    <a:pt x="201" y="179"/>
                    <a:pt x="202" y="180"/>
                    <a:pt x="202" y="182"/>
                  </a:cubicBezTo>
                  <a:cubicBezTo>
                    <a:pt x="202" y="184"/>
                    <a:pt x="201" y="186"/>
                    <a:pt x="201" y="188"/>
                  </a:cubicBezTo>
                  <a:cubicBezTo>
                    <a:pt x="201" y="199"/>
                    <a:pt x="201" y="211"/>
                    <a:pt x="202" y="221"/>
                  </a:cubicBezTo>
                  <a:cubicBezTo>
                    <a:pt x="202" y="224"/>
                    <a:pt x="202" y="226"/>
                    <a:pt x="202" y="228"/>
                  </a:cubicBezTo>
                  <a:cubicBezTo>
                    <a:pt x="202" y="229"/>
                    <a:pt x="201" y="229"/>
                    <a:pt x="201" y="229"/>
                  </a:cubicBezTo>
                  <a:cubicBezTo>
                    <a:pt x="201" y="231"/>
                    <a:pt x="203" y="233"/>
                    <a:pt x="203" y="235"/>
                  </a:cubicBezTo>
                  <a:cubicBezTo>
                    <a:pt x="203" y="243"/>
                    <a:pt x="201" y="249"/>
                    <a:pt x="203" y="256"/>
                  </a:cubicBezTo>
                  <a:cubicBezTo>
                    <a:pt x="211" y="256"/>
                    <a:pt x="220" y="257"/>
                    <a:pt x="226" y="256"/>
                  </a:cubicBezTo>
                  <a:cubicBezTo>
                    <a:pt x="227" y="230"/>
                    <a:pt x="224" y="207"/>
                    <a:pt x="224" y="182"/>
                  </a:cubicBezTo>
                  <a:cubicBezTo>
                    <a:pt x="224" y="179"/>
                    <a:pt x="225" y="178"/>
                    <a:pt x="224" y="176"/>
                  </a:cubicBezTo>
                  <a:cubicBezTo>
                    <a:pt x="224" y="175"/>
                    <a:pt x="222" y="176"/>
                    <a:pt x="222" y="175"/>
                  </a:cubicBezTo>
                  <a:cubicBezTo>
                    <a:pt x="223" y="172"/>
                    <a:pt x="224" y="172"/>
                    <a:pt x="224" y="168"/>
                  </a:cubicBezTo>
                  <a:cubicBezTo>
                    <a:pt x="224" y="167"/>
                    <a:pt x="222" y="168"/>
                    <a:pt x="222" y="167"/>
                  </a:cubicBezTo>
                  <a:cubicBezTo>
                    <a:pt x="222" y="163"/>
                    <a:pt x="225" y="160"/>
                    <a:pt x="223" y="156"/>
                  </a:cubicBezTo>
                  <a:cubicBezTo>
                    <a:pt x="224" y="149"/>
                    <a:pt x="222" y="143"/>
                    <a:pt x="223" y="136"/>
                  </a:cubicBezTo>
                  <a:cubicBezTo>
                    <a:pt x="223" y="135"/>
                    <a:pt x="221" y="135"/>
                    <a:pt x="222" y="134"/>
                  </a:cubicBezTo>
                  <a:cubicBezTo>
                    <a:pt x="223" y="128"/>
                    <a:pt x="221" y="122"/>
                    <a:pt x="222" y="117"/>
                  </a:cubicBezTo>
                  <a:cubicBezTo>
                    <a:pt x="222" y="116"/>
                    <a:pt x="221" y="116"/>
                    <a:pt x="221" y="115"/>
                  </a:cubicBezTo>
                  <a:cubicBezTo>
                    <a:pt x="221" y="114"/>
                    <a:pt x="221" y="113"/>
                    <a:pt x="222" y="112"/>
                  </a:cubicBezTo>
                  <a:cubicBezTo>
                    <a:pt x="221" y="102"/>
                    <a:pt x="221" y="92"/>
                    <a:pt x="220" y="81"/>
                  </a:cubicBezTo>
                  <a:cubicBezTo>
                    <a:pt x="220" y="71"/>
                    <a:pt x="222" y="61"/>
                    <a:pt x="219" y="53"/>
                  </a:cubicBezTo>
                  <a:cubicBezTo>
                    <a:pt x="221" y="44"/>
                    <a:pt x="219" y="34"/>
                    <a:pt x="219" y="25"/>
                  </a:cubicBezTo>
                  <a:cubicBezTo>
                    <a:pt x="219" y="24"/>
                    <a:pt x="218" y="24"/>
                    <a:pt x="217" y="23"/>
                  </a:cubicBezTo>
                  <a:cubicBezTo>
                    <a:pt x="217" y="21"/>
                    <a:pt x="219" y="20"/>
                    <a:pt x="219" y="19"/>
                  </a:cubicBezTo>
                  <a:cubicBezTo>
                    <a:pt x="219" y="14"/>
                    <a:pt x="220" y="9"/>
                    <a:pt x="219" y="4"/>
                  </a:cubicBezTo>
                  <a:cubicBezTo>
                    <a:pt x="222" y="2"/>
                    <a:pt x="226" y="3"/>
                    <a:pt x="230" y="3"/>
                  </a:cubicBezTo>
                  <a:cubicBezTo>
                    <a:pt x="239" y="2"/>
                    <a:pt x="249" y="0"/>
                    <a:pt x="258" y="2"/>
                  </a:cubicBezTo>
                  <a:cubicBezTo>
                    <a:pt x="256" y="17"/>
                    <a:pt x="260" y="40"/>
                    <a:pt x="258" y="55"/>
                  </a:cubicBezTo>
                  <a:cubicBezTo>
                    <a:pt x="261" y="70"/>
                    <a:pt x="258" y="88"/>
                    <a:pt x="260" y="103"/>
                  </a:cubicBezTo>
                  <a:cubicBezTo>
                    <a:pt x="259" y="104"/>
                    <a:pt x="261" y="108"/>
                    <a:pt x="259" y="110"/>
                  </a:cubicBezTo>
                  <a:cubicBezTo>
                    <a:pt x="261" y="113"/>
                    <a:pt x="261" y="117"/>
                    <a:pt x="261" y="121"/>
                  </a:cubicBezTo>
                  <a:cubicBezTo>
                    <a:pt x="261" y="121"/>
                    <a:pt x="261" y="121"/>
                    <a:pt x="262" y="121"/>
                  </a:cubicBezTo>
                  <a:cubicBezTo>
                    <a:pt x="260" y="130"/>
                    <a:pt x="262" y="137"/>
                    <a:pt x="261" y="148"/>
                  </a:cubicBezTo>
                  <a:cubicBezTo>
                    <a:pt x="262" y="149"/>
                    <a:pt x="262" y="150"/>
                    <a:pt x="263" y="151"/>
                  </a:cubicBezTo>
                  <a:cubicBezTo>
                    <a:pt x="262" y="158"/>
                    <a:pt x="263" y="167"/>
                    <a:pt x="263" y="176"/>
                  </a:cubicBezTo>
                  <a:cubicBezTo>
                    <a:pt x="263" y="179"/>
                    <a:pt x="263" y="182"/>
                    <a:pt x="263" y="184"/>
                  </a:cubicBezTo>
                  <a:cubicBezTo>
                    <a:pt x="263" y="187"/>
                    <a:pt x="264" y="189"/>
                    <a:pt x="264" y="192"/>
                  </a:cubicBezTo>
                  <a:cubicBezTo>
                    <a:pt x="264" y="194"/>
                    <a:pt x="263" y="197"/>
                    <a:pt x="263" y="200"/>
                  </a:cubicBezTo>
                  <a:cubicBezTo>
                    <a:pt x="263" y="202"/>
                    <a:pt x="264" y="203"/>
                    <a:pt x="264" y="205"/>
                  </a:cubicBezTo>
                  <a:cubicBezTo>
                    <a:pt x="264" y="205"/>
                    <a:pt x="263" y="206"/>
                    <a:pt x="263" y="206"/>
                  </a:cubicBezTo>
                  <a:cubicBezTo>
                    <a:pt x="263" y="207"/>
                    <a:pt x="264" y="208"/>
                    <a:pt x="264" y="208"/>
                  </a:cubicBezTo>
                  <a:cubicBezTo>
                    <a:pt x="264" y="209"/>
                    <a:pt x="263" y="210"/>
                    <a:pt x="263" y="211"/>
                  </a:cubicBezTo>
                  <a:cubicBezTo>
                    <a:pt x="263" y="214"/>
                    <a:pt x="264" y="216"/>
                    <a:pt x="264" y="218"/>
                  </a:cubicBezTo>
                  <a:cubicBezTo>
                    <a:pt x="264" y="231"/>
                    <a:pt x="263" y="242"/>
                    <a:pt x="263" y="255"/>
                  </a:cubicBezTo>
                  <a:cubicBezTo>
                    <a:pt x="277" y="257"/>
                    <a:pt x="293" y="256"/>
                    <a:pt x="306" y="256"/>
                  </a:cubicBezTo>
                  <a:cubicBezTo>
                    <a:pt x="308" y="256"/>
                    <a:pt x="309" y="255"/>
                    <a:pt x="311" y="256"/>
                  </a:cubicBezTo>
                  <a:cubicBezTo>
                    <a:pt x="310" y="260"/>
                    <a:pt x="307" y="258"/>
                    <a:pt x="303" y="258"/>
                  </a:cubicBezTo>
                  <a:cubicBezTo>
                    <a:pt x="299" y="258"/>
                    <a:pt x="294" y="260"/>
                    <a:pt x="291" y="260"/>
                  </a:cubicBezTo>
                  <a:cubicBezTo>
                    <a:pt x="288" y="259"/>
                    <a:pt x="285" y="259"/>
                    <a:pt x="282" y="258"/>
                  </a:cubicBezTo>
                  <a:cubicBezTo>
                    <a:pt x="276" y="259"/>
                    <a:pt x="270" y="258"/>
                    <a:pt x="264" y="258"/>
                  </a:cubicBezTo>
                  <a:cubicBezTo>
                    <a:pt x="263" y="259"/>
                    <a:pt x="264" y="260"/>
                    <a:pt x="262" y="261"/>
                  </a:cubicBezTo>
                  <a:cubicBezTo>
                    <a:pt x="261" y="261"/>
                    <a:pt x="260" y="260"/>
                    <a:pt x="260" y="258"/>
                  </a:cubicBezTo>
                  <a:cubicBezTo>
                    <a:pt x="250" y="258"/>
                    <a:pt x="240" y="258"/>
                    <a:pt x="229" y="258"/>
                  </a:cubicBezTo>
                  <a:cubicBezTo>
                    <a:pt x="228" y="259"/>
                    <a:pt x="228" y="260"/>
                    <a:pt x="228" y="261"/>
                  </a:cubicBezTo>
                  <a:cubicBezTo>
                    <a:pt x="226" y="261"/>
                    <a:pt x="226" y="259"/>
                    <a:pt x="226" y="259"/>
                  </a:cubicBezTo>
                  <a:cubicBezTo>
                    <a:pt x="216" y="259"/>
                    <a:pt x="202" y="259"/>
                    <a:pt x="192" y="258"/>
                  </a:cubicBezTo>
                  <a:cubicBezTo>
                    <a:pt x="191" y="258"/>
                    <a:pt x="191" y="260"/>
                    <a:pt x="190" y="260"/>
                  </a:cubicBezTo>
                  <a:cubicBezTo>
                    <a:pt x="190" y="257"/>
                    <a:pt x="185" y="259"/>
                    <a:pt x="184" y="258"/>
                  </a:cubicBezTo>
                  <a:cubicBezTo>
                    <a:pt x="182" y="258"/>
                    <a:pt x="183" y="260"/>
                    <a:pt x="181" y="260"/>
                  </a:cubicBezTo>
                  <a:cubicBezTo>
                    <a:pt x="180" y="260"/>
                    <a:pt x="182" y="259"/>
                    <a:pt x="182" y="258"/>
                  </a:cubicBezTo>
                  <a:cubicBezTo>
                    <a:pt x="177" y="258"/>
                    <a:pt x="171" y="256"/>
                    <a:pt x="166" y="258"/>
                  </a:cubicBezTo>
                  <a:cubicBezTo>
                    <a:pt x="161" y="256"/>
                    <a:pt x="156" y="257"/>
                    <a:pt x="151" y="257"/>
                  </a:cubicBezTo>
                  <a:cubicBezTo>
                    <a:pt x="146" y="257"/>
                    <a:pt x="142" y="256"/>
                    <a:pt x="139" y="258"/>
                  </a:cubicBezTo>
                  <a:cubicBezTo>
                    <a:pt x="135" y="255"/>
                    <a:pt x="130" y="257"/>
                    <a:pt x="126" y="256"/>
                  </a:cubicBezTo>
                  <a:cubicBezTo>
                    <a:pt x="126" y="256"/>
                    <a:pt x="125" y="255"/>
                    <a:pt x="124" y="255"/>
                  </a:cubicBezTo>
                  <a:cubicBezTo>
                    <a:pt x="122" y="255"/>
                    <a:pt x="120" y="256"/>
                    <a:pt x="117" y="256"/>
                  </a:cubicBezTo>
                  <a:cubicBezTo>
                    <a:pt x="116" y="256"/>
                    <a:pt x="114" y="255"/>
                    <a:pt x="111" y="256"/>
                  </a:cubicBezTo>
                  <a:cubicBezTo>
                    <a:pt x="110" y="256"/>
                    <a:pt x="110" y="257"/>
                    <a:pt x="108" y="257"/>
                  </a:cubicBezTo>
                  <a:cubicBezTo>
                    <a:pt x="107" y="257"/>
                    <a:pt x="108" y="257"/>
                    <a:pt x="108" y="256"/>
                  </a:cubicBezTo>
                  <a:cubicBezTo>
                    <a:pt x="104" y="256"/>
                    <a:pt x="100" y="256"/>
                    <a:pt x="97" y="257"/>
                  </a:cubicBezTo>
                  <a:cubicBezTo>
                    <a:pt x="90" y="257"/>
                    <a:pt x="82" y="258"/>
                    <a:pt x="75" y="257"/>
                  </a:cubicBezTo>
                  <a:cubicBezTo>
                    <a:pt x="72" y="257"/>
                    <a:pt x="68" y="255"/>
                    <a:pt x="64" y="257"/>
                  </a:cubicBezTo>
                  <a:cubicBezTo>
                    <a:pt x="64" y="256"/>
                    <a:pt x="64" y="256"/>
                    <a:pt x="64" y="255"/>
                  </a:cubicBezTo>
                  <a:cubicBezTo>
                    <a:pt x="64" y="256"/>
                    <a:pt x="63" y="255"/>
                    <a:pt x="61" y="255"/>
                  </a:cubicBezTo>
                  <a:cubicBezTo>
                    <a:pt x="61" y="255"/>
                    <a:pt x="60" y="256"/>
                    <a:pt x="59" y="256"/>
                  </a:cubicBezTo>
                  <a:cubicBezTo>
                    <a:pt x="56" y="256"/>
                    <a:pt x="49" y="257"/>
                    <a:pt x="46" y="256"/>
                  </a:cubicBezTo>
                  <a:cubicBezTo>
                    <a:pt x="45" y="256"/>
                    <a:pt x="41" y="256"/>
                    <a:pt x="41" y="258"/>
                  </a:cubicBezTo>
                  <a:close/>
                  <a:moveTo>
                    <a:pt x="243" y="4"/>
                  </a:moveTo>
                  <a:cubicBezTo>
                    <a:pt x="236" y="12"/>
                    <a:pt x="229" y="20"/>
                    <a:pt x="224" y="32"/>
                  </a:cubicBezTo>
                  <a:cubicBezTo>
                    <a:pt x="222" y="32"/>
                    <a:pt x="222" y="34"/>
                    <a:pt x="221" y="36"/>
                  </a:cubicBezTo>
                  <a:cubicBezTo>
                    <a:pt x="222" y="36"/>
                    <a:pt x="222" y="37"/>
                    <a:pt x="222" y="38"/>
                  </a:cubicBezTo>
                  <a:cubicBezTo>
                    <a:pt x="231" y="27"/>
                    <a:pt x="238" y="15"/>
                    <a:pt x="247" y="4"/>
                  </a:cubicBezTo>
                  <a:cubicBezTo>
                    <a:pt x="245" y="5"/>
                    <a:pt x="244" y="4"/>
                    <a:pt x="243" y="4"/>
                  </a:cubicBezTo>
                  <a:close/>
                  <a:moveTo>
                    <a:pt x="248" y="6"/>
                  </a:moveTo>
                  <a:cubicBezTo>
                    <a:pt x="248" y="8"/>
                    <a:pt x="246" y="8"/>
                    <a:pt x="246" y="9"/>
                  </a:cubicBezTo>
                  <a:cubicBezTo>
                    <a:pt x="238" y="17"/>
                    <a:pt x="233" y="29"/>
                    <a:pt x="225" y="38"/>
                  </a:cubicBezTo>
                  <a:cubicBezTo>
                    <a:pt x="225" y="39"/>
                    <a:pt x="226" y="39"/>
                    <a:pt x="226" y="41"/>
                  </a:cubicBezTo>
                  <a:cubicBezTo>
                    <a:pt x="225" y="41"/>
                    <a:pt x="224" y="42"/>
                    <a:pt x="223" y="42"/>
                  </a:cubicBezTo>
                  <a:cubicBezTo>
                    <a:pt x="222" y="43"/>
                    <a:pt x="222" y="46"/>
                    <a:pt x="222" y="47"/>
                  </a:cubicBezTo>
                  <a:cubicBezTo>
                    <a:pt x="223" y="47"/>
                    <a:pt x="224" y="46"/>
                    <a:pt x="225" y="45"/>
                  </a:cubicBezTo>
                  <a:cubicBezTo>
                    <a:pt x="234" y="31"/>
                    <a:pt x="245" y="19"/>
                    <a:pt x="254" y="5"/>
                  </a:cubicBezTo>
                  <a:cubicBezTo>
                    <a:pt x="251" y="3"/>
                    <a:pt x="250" y="6"/>
                    <a:pt x="248" y="6"/>
                  </a:cubicBezTo>
                  <a:close/>
                  <a:moveTo>
                    <a:pt x="223" y="6"/>
                  </a:moveTo>
                  <a:cubicBezTo>
                    <a:pt x="222" y="9"/>
                    <a:pt x="221" y="12"/>
                    <a:pt x="222" y="16"/>
                  </a:cubicBezTo>
                  <a:cubicBezTo>
                    <a:pt x="225" y="13"/>
                    <a:pt x="228" y="9"/>
                    <a:pt x="231" y="5"/>
                  </a:cubicBezTo>
                  <a:cubicBezTo>
                    <a:pt x="228" y="5"/>
                    <a:pt x="225" y="4"/>
                    <a:pt x="223" y="6"/>
                  </a:cubicBezTo>
                  <a:close/>
                  <a:moveTo>
                    <a:pt x="233" y="5"/>
                  </a:moveTo>
                  <a:cubicBezTo>
                    <a:pt x="229" y="11"/>
                    <a:pt x="224" y="16"/>
                    <a:pt x="221" y="23"/>
                  </a:cubicBezTo>
                  <a:cubicBezTo>
                    <a:pt x="222" y="24"/>
                    <a:pt x="221" y="27"/>
                    <a:pt x="223" y="28"/>
                  </a:cubicBezTo>
                  <a:cubicBezTo>
                    <a:pt x="227" y="21"/>
                    <a:pt x="231" y="14"/>
                    <a:pt x="237" y="9"/>
                  </a:cubicBezTo>
                  <a:cubicBezTo>
                    <a:pt x="236" y="7"/>
                    <a:pt x="238" y="7"/>
                    <a:pt x="238" y="5"/>
                  </a:cubicBezTo>
                  <a:cubicBezTo>
                    <a:pt x="236" y="5"/>
                    <a:pt x="235" y="5"/>
                    <a:pt x="233" y="5"/>
                  </a:cubicBezTo>
                  <a:close/>
                  <a:moveTo>
                    <a:pt x="254" y="10"/>
                  </a:moveTo>
                  <a:cubicBezTo>
                    <a:pt x="254" y="11"/>
                    <a:pt x="253" y="10"/>
                    <a:pt x="253" y="10"/>
                  </a:cubicBezTo>
                  <a:cubicBezTo>
                    <a:pt x="249" y="16"/>
                    <a:pt x="245" y="22"/>
                    <a:pt x="241" y="28"/>
                  </a:cubicBezTo>
                  <a:cubicBezTo>
                    <a:pt x="238" y="33"/>
                    <a:pt x="233" y="36"/>
                    <a:pt x="230" y="40"/>
                  </a:cubicBezTo>
                  <a:cubicBezTo>
                    <a:pt x="229" y="42"/>
                    <a:pt x="228" y="45"/>
                    <a:pt x="227" y="47"/>
                  </a:cubicBezTo>
                  <a:cubicBezTo>
                    <a:pt x="224" y="51"/>
                    <a:pt x="221" y="53"/>
                    <a:pt x="223" y="58"/>
                  </a:cubicBezTo>
                  <a:cubicBezTo>
                    <a:pt x="226" y="57"/>
                    <a:pt x="226" y="53"/>
                    <a:pt x="229" y="52"/>
                  </a:cubicBezTo>
                  <a:cubicBezTo>
                    <a:pt x="231" y="44"/>
                    <a:pt x="238" y="40"/>
                    <a:pt x="241" y="33"/>
                  </a:cubicBezTo>
                  <a:cubicBezTo>
                    <a:pt x="246" y="28"/>
                    <a:pt x="250" y="22"/>
                    <a:pt x="255" y="16"/>
                  </a:cubicBezTo>
                  <a:cubicBezTo>
                    <a:pt x="255" y="14"/>
                    <a:pt x="254" y="12"/>
                    <a:pt x="255" y="10"/>
                  </a:cubicBezTo>
                  <a:cubicBezTo>
                    <a:pt x="254" y="10"/>
                    <a:pt x="254" y="10"/>
                    <a:pt x="254" y="10"/>
                  </a:cubicBezTo>
                  <a:close/>
                  <a:moveTo>
                    <a:pt x="254" y="21"/>
                  </a:moveTo>
                  <a:cubicBezTo>
                    <a:pt x="244" y="33"/>
                    <a:pt x="236" y="46"/>
                    <a:pt x="226" y="57"/>
                  </a:cubicBezTo>
                  <a:cubicBezTo>
                    <a:pt x="226" y="59"/>
                    <a:pt x="225" y="59"/>
                    <a:pt x="225" y="61"/>
                  </a:cubicBezTo>
                  <a:cubicBezTo>
                    <a:pt x="224" y="61"/>
                    <a:pt x="223" y="62"/>
                    <a:pt x="223" y="62"/>
                  </a:cubicBezTo>
                  <a:cubicBezTo>
                    <a:pt x="223" y="65"/>
                    <a:pt x="222" y="69"/>
                    <a:pt x="223" y="70"/>
                  </a:cubicBezTo>
                  <a:cubicBezTo>
                    <a:pt x="232" y="61"/>
                    <a:pt x="238" y="48"/>
                    <a:pt x="247" y="39"/>
                  </a:cubicBezTo>
                  <a:cubicBezTo>
                    <a:pt x="248" y="32"/>
                    <a:pt x="258" y="28"/>
                    <a:pt x="254" y="21"/>
                  </a:cubicBezTo>
                  <a:cubicBezTo>
                    <a:pt x="254" y="21"/>
                    <a:pt x="254" y="21"/>
                    <a:pt x="254" y="21"/>
                  </a:cubicBezTo>
                  <a:close/>
                  <a:moveTo>
                    <a:pt x="232" y="68"/>
                  </a:moveTo>
                  <a:cubicBezTo>
                    <a:pt x="232" y="68"/>
                    <a:pt x="232" y="67"/>
                    <a:pt x="232" y="67"/>
                  </a:cubicBezTo>
                  <a:cubicBezTo>
                    <a:pt x="233" y="66"/>
                    <a:pt x="234" y="66"/>
                    <a:pt x="234" y="65"/>
                  </a:cubicBezTo>
                  <a:cubicBezTo>
                    <a:pt x="237" y="61"/>
                    <a:pt x="239" y="57"/>
                    <a:pt x="242" y="53"/>
                  </a:cubicBezTo>
                  <a:cubicBezTo>
                    <a:pt x="245" y="49"/>
                    <a:pt x="249" y="46"/>
                    <a:pt x="252" y="42"/>
                  </a:cubicBezTo>
                  <a:cubicBezTo>
                    <a:pt x="254" y="39"/>
                    <a:pt x="257" y="35"/>
                    <a:pt x="255" y="31"/>
                  </a:cubicBezTo>
                  <a:cubicBezTo>
                    <a:pt x="251" y="34"/>
                    <a:pt x="249" y="39"/>
                    <a:pt x="245" y="42"/>
                  </a:cubicBezTo>
                  <a:cubicBezTo>
                    <a:pt x="244" y="46"/>
                    <a:pt x="241" y="49"/>
                    <a:pt x="238" y="52"/>
                  </a:cubicBezTo>
                  <a:cubicBezTo>
                    <a:pt x="236" y="57"/>
                    <a:pt x="232" y="60"/>
                    <a:pt x="230" y="65"/>
                  </a:cubicBezTo>
                  <a:cubicBezTo>
                    <a:pt x="229" y="65"/>
                    <a:pt x="229" y="68"/>
                    <a:pt x="228" y="67"/>
                  </a:cubicBezTo>
                  <a:cubicBezTo>
                    <a:pt x="227" y="72"/>
                    <a:pt x="221" y="76"/>
                    <a:pt x="223" y="80"/>
                  </a:cubicBezTo>
                  <a:cubicBezTo>
                    <a:pt x="225" y="76"/>
                    <a:pt x="229" y="72"/>
                    <a:pt x="232" y="68"/>
                  </a:cubicBezTo>
                  <a:close/>
                  <a:moveTo>
                    <a:pt x="239" y="61"/>
                  </a:moveTo>
                  <a:cubicBezTo>
                    <a:pt x="234" y="68"/>
                    <a:pt x="229" y="75"/>
                    <a:pt x="225" y="82"/>
                  </a:cubicBezTo>
                  <a:cubicBezTo>
                    <a:pt x="224" y="82"/>
                    <a:pt x="225" y="83"/>
                    <a:pt x="225" y="84"/>
                  </a:cubicBezTo>
                  <a:cubicBezTo>
                    <a:pt x="224" y="85"/>
                    <a:pt x="223" y="85"/>
                    <a:pt x="223" y="86"/>
                  </a:cubicBezTo>
                  <a:cubicBezTo>
                    <a:pt x="223" y="87"/>
                    <a:pt x="224" y="88"/>
                    <a:pt x="223" y="89"/>
                  </a:cubicBezTo>
                  <a:cubicBezTo>
                    <a:pt x="235" y="76"/>
                    <a:pt x="245" y="61"/>
                    <a:pt x="256" y="47"/>
                  </a:cubicBezTo>
                  <a:cubicBezTo>
                    <a:pt x="256" y="45"/>
                    <a:pt x="257" y="42"/>
                    <a:pt x="255" y="41"/>
                  </a:cubicBezTo>
                  <a:cubicBezTo>
                    <a:pt x="250" y="47"/>
                    <a:pt x="244" y="54"/>
                    <a:pt x="239" y="61"/>
                  </a:cubicBezTo>
                  <a:close/>
                  <a:moveTo>
                    <a:pt x="164" y="42"/>
                  </a:moveTo>
                  <a:cubicBezTo>
                    <a:pt x="164" y="45"/>
                    <a:pt x="163" y="49"/>
                    <a:pt x="164" y="51"/>
                  </a:cubicBezTo>
                  <a:cubicBezTo>
                    <a:pt x="166" y="48"/>
                    <a:pt x="169" y="45"/>
                    <a:pt x="170" y="42"/>
                  </a:cubicBezTo>
                  <a:cubicBezTo>
                    <a:pt x="169" y="42"/>
                    <a:pt x="167" y="42"/>
                    <a:pt x="164" y="42"/>
                  </a:cubicBezTo>
                  <a:close/>
                  <a:moveTo>
                    <a:pt x="172" y="42"/>
                  </a:moveTo>
                  <a:cubicBezTo>
                    <a:pt x="170" y="48"/>
                    <a:pt x="162" y="52"/>
                    <a:pt x="164" y="61"/>
                  </a:cubicBezTo>
                  <a:cubicBezTo>
                    <a:pt x="168" y="55"/>
                    <a:pt x="172" y="48"/>
                    <a:pt x="176" y="42"/>
                  </a:cubicBezTo>
                  <a:cubicBezTo>
                    <a:pt x="174" y="42"/>
                    <a:pt x="174" y="42"/>
                    <a:pt x="172" y="42"/>
                  </a:cubicBezTo>
                  <a:close/>
                  <a:moveTo>
                    <a:pt x="180" y="42"/>
                  </a:moveTo>
                  <a:cubicBezTo>
                    <a:pt x="176" y="46"/>
                    <a:pt x="171" y="49"/>
                    <a:pt x="170" y="56"/>
                  </a:cubicBezTo>
                  <a:cubicBezTo>
                    <a:pt x="166" y="57"/>
                    <a:pt x="168" y="62"/>
                    <a:pt x="164" y="63"/>
                  </a:cubicBezTo>
                  <a:cubicBezTo>
                    <a:pt x="165" y="65"/>
                    <a:pt x="163" y="69"/>
                    <a:pt x="164" y="73"/>
                  </a:cubicBezTo>
                  <a:cubicBezTo>
                    <a:pt x="167" y="72"/>
                    <a:pt x="167" y="68"/>
                    <a:pt x="168" y="66"/>
                  </a:cubicBezTo>
                  <a:cubicBezTo>
                    <a:pt x="170" y="64"/>
                    <a:pt x="172" y="62"/>
                    <a:pt x="174" y="59"/>
                  </a:cubicBezTo>
                  <a:cubicBezTo>
                    <a:pt x="175" y="57"/>
                    <a:pt x="176" y="55"/>
                    <a:pt x="177" y="53"/>
                  </a:cubicBezTo>
                  <a:cubicBezTo>
                    <a:pt x="177" y="53"/>
                    <a:pt x="178" y="54"/>
                    <a:pt x="178" y="54"/>
                  </a:cubicBezTo>
                  <a:cubicBezTo>
                    <a:pt x="180" y="50"/>
                    <a:pt x="182" y="46"/>
                    <a:pt x="185" y="43"/>
                  </a:cubicBezTo>
                  <a:cubicBezTo>
                    <a:pt x="183" y="42"/>
                    <a:pt x="181" y="43"/>
                    <a:pt x="180" y="42"/>
                  </a:cubicBezTo>
                  <a:close/>
                  <a:moveTo>
                    <a:pt x="187" y="44"/>
                  </a:moveTo>
                  <a:cubicBezTo>
                    <a:pt x="180" y="54"/>
                    <a:pt x="171" y="62"/>
                    <a:pt x="166" y="76"/>
                  </a:cubicBezTo>
                  <a:cubicBezTo>
                    <a:pt x="165" y="76"/>
                    <a:pt x="165" y="77"/>
                    <a:pt x="164" y="78"/>
                  </a:cubicBezTo>
                  <a:cubicBezTo>
                    <a:pt x="164" y="80"/>
                    <a:pt x="164" y="81"/>
                    <a:pt x="164" y="83"/>
                  </a:cubicBezTo>
                  <a:cubicBezTo>
                    <a:pt x="167" y="83"/>
                    <a:pt x="168" y="78"/>
                    <a:pt x="170" y="77"/>
                  </a:cubicBezTo>
                  <a:cubicBezTo>
                    <a:pt x="176" y="64"/>
                    <a:pt x="185" y="55"/>
                    <a:pt x="191" y="43"/>
                  </a:cubicBezTo>
                  <a:cubicBezTo>
                    <a:pt x="190" y="43"/>
                    <a:pt x="189" y="43"/>
                    <a:pt x="187" y="44"/>
                  </a:cubicBezTo>
                  <a:close/>
                  <a:moveTo>
                    <a:pt x="165" y="86"/>
                  </a:moveTo>
                  <a:cubicBezTo>
                    <a:pt x="165" y="89"/>
                    <a:pt x="164" y="91"/>
                    <a:pt x="165" y="94"/>
                  </a:cubicBezTo>
                  <a:cubicBezTo>
                    <a:pt x="169" y="90"/>
                    <a:pt x="172" y="85"/>
                    <a:pt x="174" y="80"/>
                  </a:cubicBezTo>
                  <a:cubicBezTo>
                    <a:pt x="177" y="78"/>
                    <a:pt x="177" y="75"/>
                    <a:pt x="179" y="73"/>
                  </a:cubicBezTo>
                  <a:cubicBezTo>
                    <a:pt x="180" y="71"/>
                    <a:pt x="182" y="70"/>
                    <a:pt x="183" y="68"/>
                  </a:cubicBezTo>
                  <a:cubicBezTo>
                    <a:pt x="184" y="67"/>
                    <a:pt x="184" y="65"/>
                    <a:pt x="186" y="63"/>
                  </a:cubicBezTo>
                  <a:cubicBezTo>
                    <a:pt x="188" y="58"/>
                    <a:pt x="196" y="51"/>
                    <a:pt x="193" y="46"/>
                  </a:cubicBezTo>
                  <a:cubicBezTo>
                    <a:pt x="182" y="58"/>
                    <a:pt x="174" y="73"/>
                    <a:pt x="165" y="86"/>
                  </a:cubicBezTo>
                  <a:close/>
                  <a:moveTo>
                    <a:pt x="251" y="56"/>
                  </a:moveTo>
                  <a:cubicBezTo>
                    <a:pt x="250" y="58"/>
                    <a:pt x="248" y="60"/>
                    <a:pt x="246" y="62"/>
                  </a:cubicBezTo>
                  <a:cubicBezTo>
                    <a:pt x="246" y="63"/>
                    <a:pt x="245" y="64"/>
                    <a:pt x="245" y="64"/>
                  </a:cubicBezTo>
                  <a:cubicBezTo>
                    <a:pt x="245" y="64"/>
                    <a:pt x="244" y="64"/>
                    <a:pt x="244" y="64"/>
                  </a:cubicBezTo>
                  <a:cubicBezTo>
                    <a:pt x="244" y="65"/>
                    <a:pt x="243" y="67"/>
                    <a:pt x="243" y="67"/>
                  </a:cubicBezTo>
                  <a:cubicBezTo>
                    <a:pt x="240" y="71"/>
                    <a:pt x="237" y="75"/>
                    <a:pt x="234" y="78"/>
                  </a:cubicBezTo>
                  <a:cubicBezTo>
                    <a:pt x="231" y="83"/>
                    <a:pt x="227" y="87"/>
                    <a:pt x="225" y="92"/>
                  </a:cubicBezTo>
                  <a:cubicBezTo>
                    <a:pt x="224" y="92"/>
                    <a:pt x="223" y="93"/>
                    <a:pt x="223" y="93"/>
                  </a:cubicBezTo>
                  <a:cubicBezTo>
                    <a:pt x="224" y="95"/>
                    <a:pt x="223" y="99"/>
                    <a:pt x="224" y="100"/>
                  </a:cubicBezTo>
                  <a:cubicBezTo>
                    <a:pt x="229" y="96"/>
                    <a:pt x="231" y="90"/>
                    <a:pt x="235" y="86"/>
                  </a:cubicBezTo>
                  <a:cubicBezTo>
                    <a:pt x="242" y="76"/>
                    <a:pt x="250" y="67"/>
                    <a:pt x="256" y="57"/>
                  </a:cubicBezTo>
                  <a:cubicBezTo>
                    <a:pt x="256" y="55"/>
                    <a:pt x="256" y="53"/>
                    <a:pt x="256" y="52"/>
                  </a:cubicBezTo>
                  <a:cubicBezTo>
                    <a:pt x="256" y="52"/>
                    <a:pt x="254" y="51"/>
                    <a:pt x="254" y="52"/>
                  </a:cubicBezTo>
                  <a:cubicBezTo>
                    <a:pt x="255" y="53"/>
                    <a:pt x="252" y="55"/>
                    <a:pt x="251" y="56"/>
                  </a:cubicBezTo>
                  <a:close/>
                  <a:moveTo>
                    <a:pt x="173" y="84"/>
                  </a:moveTo>
                  <a:cubicBezTo>
                    <a:pt x="173" y="85"/>
                    <a:pt x="173" y="85"/>
                    <a:pt x="173" y="86"/>
                  </a:cubicBezTo>
                  <a:cubicBezTo>
                    <a:pt x="172" y="87"/>
                    <a:pt x="171" y="89"/>
                    <a:pt x="170" y="91"/>
                  </a:cubicBezTo>
                  <a:cubicBezTo>
                    <a:pt x="170" y="90"/>
                    <a:pt x="170" y="92"/>
                    <a:pt x="169" y="92"/>
                  </a:cubicBezTo>
                  <a:cubicBezTo>
                    <a:pt x="169" y="93"/>
                    <a:pt x="168" y="93"/>
                    <a:pt x="168" y="93"/>
                  </a:cubicBezTo>
                  <a:cubicBezTo>
                    <a:pt x="168" y="98"/>
                    <a:pt x="163" y="100"/>
                    <a:pt x="165" y="105"/>
                  </a:cubicBezTo>
                  <a:cubicBezTo>
                    <a:pt x="176" y="91"/>
                    <a:pt x="185" y="75"/>
                    <a:pt x="195" y="61"/>
                  </a:cubicBezTo>
                  <a:cubicBezTo>
                    <a:pt x="194" y="59"/>
                    <a:pt x="195" y="55"/>
                    <a:pt x="194" y="54"/>
                  </a:cubicBezTo>
                  <a:cubicBezTo>
                    <a:pt x="187" y="64"/>
                    <a:pt x="181" y="75"/>
                    <a:pt x="173" y="84"/>
                  </a:cubicBezTo>
                  <a:close/>
                  <a:moveTo>
                    <a:pt x="241" y="80"/>
                  </a:moveTo>
                  <a:cubicBezTo>
                    <a:pt x="237" y="86"/>
                    <a:pt x="232" y="94"/>
                    <a:pt x="227" y="100"/>
                  </a:cubicBezTo>
                  <a:cubicBezTo>
                    <a:pt x="226" y="101"/>
                    <a:pt x="227" y="101"/>
                    <a:pt x="227" y="103"/>
                  </a:cubicBezTo>
                  <a:cubicBezTo>
                    <a:pt x="225" y="103"/>
                    <a:pt x="225" y="103"/>
                    <a:pt x="224" y="103"/>
                  </a:cubicBezTo>
                  <a:cubicBezTo>
                    <a:pt x="224" y="105"/>
                    <a:pt x="224" y="107"/>
                    <a:pt x="224" y="109"/>
                  </a:cubicBezTo>
                  <a:cubicBezTo>
                    <a:pt x="227" y="108"/>
                    <a:pt x="226" y="106"/>
                    <a:pt x="228" y="104"/>
                  </a:cubicBezTo>
                  <a:cubicBezTo>
                    <a:pt x="231" y="100"/>
                    <a:pt x="236" y="96"/>
                    <a:pt x="240" y="90"/>
                  </a:cubicBezTo>
                  <a:cubicBezTo>
                    <a:pt x="243" y="87"/>
                    <a:pt x="246" y="83"/>
                    <a:pt x="249" y="79"/>
                  </a:cubicBezTo>
                  <a:cubicBezTo>
                    <a:pt x="252" y="74"/>
                    <a:pt x="259" y="66"/>
                    <a:pt x="256" y="62"/>
                  </a:cubicBezTo>
                  <a:cubicBezTo>
                    <a:pt x="251" y="68"/>
                    <a:pt x="247" y="75"/>
                    <a:pt x="241" y="80"/>
                  </a:cubicBezTo>
                  <a:close/>
                  <a:moveTo>
                    <a:pt x="186" y="79"/>
                  </a:moveTo>
                  <a:cubicBezTo>
                    <a:pt x="184" y="81"/>
                    <a:pt x="181" y="83"/>
                    <a:pt x="181" y="86"/>
                  </a:cubicBezTo>
                  <a:cubicBezTo>
                    <a:pt x="179" y="88"/>
                    <a:pt x="177" y="90"/>
                    <a:pt x="177" y="93"/>
                  </a:cubicBezTo>
                  <a:cubicBezTo>
                    <a:pt x="172" y="96"/>
                    <a:pt x="170" y="102"/>
                    <a:pt x="166" y="106"/>
                  </a:cubicBezTo>
                  <a:cubicBezTo>
                    <a:pt x="166" y="108"/>
                    <a:pt x="166" y="109"/>
                    <a:pt x="167" y="110"/>
                  </a:cubicBezTo>
                  <a:cubicBezTo>
                    <a:pt x="165" y="111"/>
                    <a:pt x="165" y="113"/>
                    <a:pt x="165" y="115"/>
                  </a:cubicBezTo>
                  <a:cubicBezTo>
                    <a:pt x="170" y="112"/>
                    <a:pt x="171" y="105"/>
                    <a:pt x="176" y="102"/>
                  </a:cubicBezTo>
                  <a:cubicBezTo>
                    <a:pt x="182" y="91"/>
                    <a:pt x="189" y="82"/>
                    <a:pt x="196" y="73"/>
                  </a:cubicBezTo>
                  <a:cubicBezTo>
                    <a:pt x="196" y="70"/>
                    <a:pt x="196" y="68"/>
                    <a:pt x="196" y="66"/>
                  </a:cubicBezTo>
                  <a:cubicBezTo>
                    <a:pt x="196" y="66"/>
                    <a:pt x="195" y="66"/>
                    <a:pt x="195" y="66"/>
                  </a:cubicBezTo>
                  <a:cubicBezTo>
                    <a:pt x="192" y="70"/>
                    <a:pt x="187" y="73"/>
                    <a:pt x="186" y="79"/>
                  </a:cubicBezTo>
                  <a:close/>
                  <a:moveTo>
                    <a:pt x="234" y="99"/>
                  </a:moveTo>
                  <a:cubicBezTo>
                    <a:pt x="231" y="104"/>
                    <a:pt x="228" y="108"/>
                    <a:pt x="225" y="113"/>
                  </a:cubicBezTo>
                  <a:cubicBezTo>
                    <a:pt x="225" y="114"/>
                    <a:pt x="224" y="117"/>
                    <a:pt x="225" y="118"/>
                  </a:cubicBezTo>
                  <a:cubicBezTo>
                    <a:pt x="234" y="108"/>
                    <a:pt x="241" y="96"/>
                    <a:pt x="251" y="86"/>
                  </a:cubicBezTo>
                  <a:cubicBezTo>
                    <a:pt x="252" y="81"/>
                    <a:pt x="259" y="77"/>
                    <a:pt x="257" y="72"/>
                  </a:cubicBezTo>
                  <a:cubicBezTo>
                    <a:pt x="249" y="81"/>
                    <a:pt x="243" y="91"/>
                    <a:pt x="234" y="99"/>
                  </a:cubicBezTo>
                  <a:close/>
                  <a:moveTo>
                    <a:pt x="195" y="77"/>
                  </a:moveTo>
                  <a:cubicBezTo>
                    <a:pt x="192" y="80"/>
                    <a:pt x="191" y="83"/>
                    <a:pt x="188" y="86"/>
                  </a:cubicBezTo>
                  <a:cubicBezTo>
                    <a:pt x="187" y="87"/>
                    <a:pt x="186" y="88"/>
                    <a:pt x="186" y="90"/>
                  </a:cubicBezTo>
                  <a:cubicBezTo>
                    <a:pt x="185" y="91"/>
                    <a:pt x="184" y="93"/>
                    <a:pt x="183" y="94"/>
                  </a:cubicBezTo>
                  <a:cubicBezTo>
                    <a:pt x="183" y="94"/>
                    <a:pt x="182" y="94"/>
                    <a:pt x="182" y="95"/>
                  </a:cubicBezTo>
                  <a:cubicBezTo>
                    <a:pt x="181" y="95"/>
                    <a:pt x="181" y="96"/>
                    <a:pt x="181" y="97"/>
                  </a:cubicBezTo>
                  <a:cubicBezTo>
                    <a:pt x="179" y="101"/>
                    <a:pt x="175" y="104"/>
                    <a:pt x="174" y="108"/>
                  </a:cubicBezTo>
                  <a:cubicBezTo>
                    <a:pt x="170" y="110"/>
                    <a:pt x="171" y="117"/>
                    <a:pt x="165" y="119"/>
                  </a:cubicBezTo>
                  <a:cubicBezTo>
                    <a:pt x="166" y="121"/>
                    <a:pt x="166" y="123"/>
                    <a:pt x="166" y="126"/>
                  </a:cubicBezTo>
                  <a:cubicBezTo>
                    <a:pt x="170" y="124"/>
                    <a:pt x="171" y="119"/>
                    <a:pt x="174" y="116"/>
                  </a:cubicBezTo>
                  <a:cubicBezTo>
                    <a:pt x="176" y="112"/>
                    <a:pt x="180" y="109"/>
                    <a:pt x="181" y="105"/>
                  </a:cubicBezTo>
                  <a:cubicBezTo>
                    <a:pt x="183" y="104"/>
                    <a:pt x="185" y="102"/>
                    <a:pt x="186" y="99"/>
                  </a:cubicBezTo>
                  <a:cubicBezTo>
                    <a:pt x="187" y="98"/>
                    <a:pt x="189" y="96"/>
                    <a:pt x="191" y="94"/>
                  </a:cubicBezTo>
                  <a:cubicBezTo>
                    <a:pt x="194" y="89"/>
                    <a:pt x="198" y="84"/>
                    <a:pt x="196" y="77"/>
                  </a:cubicBezTo>
                  <a:cubicBezTo>
                    <a:pt x="196" y="77"/>
                    <a:pt x="195" y="77"/>
                    <a:pt x="195" y="77"/>
                  </a:cubicBezTo>
                  <a:close/>
                  <a:moveTo>
                    <a:pt x="226" y="120"/>
                  </a:moveTo>
                  <a:cubicBezTo>
                    <a:pt x="226" y="123"/>
                    <a:pt x="224" y="124"/>
                    <a:pt x="225" y="128"/>
                  </a:cubicBezTo>
                  <a:cubicBezTo>
                    <a:pt x="231" y="123"/>
                    <a:pt x="235" y="115"/>
                    <a:pt x="241" y="110"/>
                  </a:cubicBezTo>
                  <a:cubicBezTo>
                    <a:pt x="245" y="103"/>
                    <a:pt x="251" y="98"/>
                    <a:pt x="255" y="91"/>
                  </a:cubicBezTo>
                  <a:cubicBezTo>
                    <a:pt x="256" y="91"/>
                    <a:pt x="256" y="90"/>
                    <a:pt x="257" y="91"/>
                  </a:cubicBezTo>
                  <a:cubicBezTo>
                    <a:pt x="257" y="88"/>
                    <a:pt x="257" y="84"/>
                    <a:pt x="257" y="82"/>
                  </a:cubicBezTo>
                  <a:cubicBezTo>
                    <a:pt x="246" y="94"/>
                    <a:pt x="236" y="107"/>
                    <a:pt x="226" y="120"/>
                  </a:cubicBezTo>
                  <a:close/>
                  <a:moveTo>
                    <a:pt x="103" y="96"/>
                  </a:moveTo>
                  <a:cubicBezTo>
                    <a:pt x="102" y="99"/>
                    <a:pt x="104" y="101"/>
                    <a:pt x="104" y="104"/>
                  </a:cubicBezTo>
                  <a:cubicBezTo>
                    <a:pt x="109" y="97"/>
                    <a:pt x="115" y="91"/>
                    <a:pt x="120" y="84"/>
                  </a:cubicBezTo>
                  <a:cubicBezTo>
                    <a:pt x="110" y="82"/>
                    <a:pt x="109" y="92"/>
                    <a:pt x="103" y="96"/>
                  </a:cubicBezTo>
                  <a:close/>
                  <a:moveTo>
                    <a:pt x="121" y="86"/>
                  </a:moveTo>
                  <a:cubicBezTo>
                    <a:pt x="118" y="90"/>
                    <a:pt x="115" y="94"/>
                    <a:pt x="111" y="98"/>
                  </a:cubicBezTo>
                  <a:cubicBezTo>
                    <a:pt x="111" y="99"/>
                    <a:pt x="109" y="100"/>
                    <a:pt x="108" y="101"/>
                  </a:cubicBezTo>
                  <a:cubicBezTo>
                    <a:pt x="108" y="101"/>
                    <a:pt x="109" y="102"/>
                    <a:pt x="108" y="102"/>
                  </a:cubicBezTo>
                  <a:cubicBezTo>
                    <a:pt x="105" y="106"/>
                    <a:pt x="102" y="110"/>
                    <a:pt x="104" y="115"/>
                  </a:cubicBezTo>
                  <a:cubicBezTo>
                    <a:pt x="108" y="112"/>
                    <a:pt x="110" y="107"/>
                    <a:pt x="113" y="103"/>
                  </a:cubicBezTo>
                  <a:cubicBezTo>
                    <a:pt x="118" y="97"/>
                    <a:pt x="125" y="90"/>
                    <a:pt x="129" y="84"/>
                  </a:cubicBezTo>
                  <a:cubicBezTo>
                    <a:pt x="125" y="82"/>
                    <a:pt x="123" y="84"/>
                    <a:pt x="121" y="86"/>
                  </a:cubicBezTo>
                  <a:close/>
                  <a:moveTo>
                    <a:pt x="103" y="85"/>
                  </a:moveTo>
                  <a:cubicBezTo>
                    <a:pt x="103" y="88"/>
                    <a:pt x="102" y="90"/>
                    <a:pt x="104" y="93"/>
                  </a:cubicBezTo>
                  <a:cubicBezTo>
                    <a:pt x="105" y="90"/>
                    <a:pt x="108" y="88"/>
                    <a:pt x="110" y="85"/>
                  </a:cubicBezTo>
                  <a:cubicBezTo>
                    <a:pt x="108" y="84"/>
                    <a:pt x="105" y="84"/>
                    <a:pt x="103" y="85"/>
                  </a:cubicBezTo>
                  <a:close/>
                  <a:moveTo>
                    <a:pt x="133" y="84"/>
                  </a:moveTo>
                  <a:cubicBezTo>
                    <a:pt x="122" y="95"/>
                    <a:pt x="113" y="108"/>
                    <a:pt x="103" y="120"/>
                  </a:cubicBezTo>
                  <a:cubicBezTo>
                    <a:pt x="104" y="123"/>
                    <a:pt x="103" y="124"/>
                    <a:pt x="104" y="127"/>
                  </a:cubicBezTo>
                  <a:cubicBezTo>
                    <a:pt x="110" y="122"/>
                    <a:pt x="113" y="114"/>
                    <a:pt x="119" y="109"/>
                  </a:cubicBezTo>
                  <a:cubicBezTo>
                    <a:pt x="120" y="107"/>
                    <a:pt x="121" y="104"/>
                    <a:pt x="123" y="104"/>
                  </a:cubicBezTo>
                  <a:cubicBezTo>
                    <a:pt x="122" y="103"/>
                    <a:pt x="123" y="104"/>
                    <a:pt x="123" y="102"/>
                  </a:cubicBezTo>
                  <a:cubicBezTo>
                    <a:pt x="127" y="97"/>
                    <a:pt x="133" y="92"/>
                    <a:pt x="135" y="85"/>
                  </a:cubicBezTo>
                  <a:cubicBezTo>
                    <a:pt x="134" y="84"/>
                    <a:pt x="134" y="84"/>
                    <a:pt x="133" y="84"/>
                  </a:cubicBezTo>
                  <a:close/>
                  <a:moveTo>
                    <a:pt x="188" y="100"/>
                  </a:moveTo>
                  <a:cubicBezTo>
                    <a:pt x="187" y="100"/>
                    <a:pt x="188" y="101"/>
                    <a:pt x="187" y="102"/>
                  </a:cubicBezTo>
                  <a:cubicBezTo>
                    <a:pt x="187" y="102"/>
                    <a:pt x="186" y="102"/>
                    <a:pt x="185" y="103"/>
                  </a:cubicBezTo>
                  <a:cubicBezTo>
                    <a:pt x="185" y="104"/>
                    <a:pt x="185" y="105"/>
                    <a:pt x="184" y="105"/>
                  </a:cubicBezTo>
                  <a:cubicBezTo>
                    <a:pt x="184" y="106"/>
                    <a:pt x="183" y="106"/>
                    <a:pt x="183" y="106"/>
                  </a:cubicBezTo>
                  <a:cubicBezTo>
                    <a:pt x="181" y="107"/>
                    <a:pt x="181" y="110"/>
                    <a:pt x="180" y="112"/>
                  </a:cubicBezTo>
                  <a:cubicBezTo>
                    <a:pt x="180" y="112"/>
                    <a:pt x="179" y="112"/>
                    <a:pt x="178" y="112"/>
                  </a:cubicBezTo>
                  <a:cubicBezTo>
                    <a:pt x="178" y="113"/>
                    <a:pt x="178" y="114"/>
                    <a:pt x="177" y="115"/>
                  </a:cubicBezTo>
                  <a:cubicBezTo>
                    <a:pt x="176" y="116"/>
                    <a:pt x="175" y="117"/>
                    <a:pt x="175" y="117"/>
                  </a:cubicBezTo>
                  <a:cubicBezTo>
                    <a:pt x="174" y="118"/>
                    <a:pt x="175" y="119"/>
                    <a:pt x="174" y="120"/>
                  </a:cubicBezTo>
                  <a:cubicBezTo>
                    <a:pt x="174" y="120"/>
                    <a:pt x="173" y="119"/>
                    <a:pt x="173" y="120"/>
                  </a:cubicBezTo>
                  <a:cubicBezTo>
                    <a:pt x="173" y="121"/>
                    <a:pt x="173" y="122"/>
                    <a:pt x="172" y="122"/>
                  </a:cubicBezTo>
                  <a:cubicBezTo>
                    <a:pt x="172" y="123"/>
                    <a:pt x="171" y="121"/>
                    <a:pt x="171" y="123"/>
                  </a:cubicBezTo>
                  <a:cubicBezTo>
                    <a:pt x="171" y="127"/>
                    <a:pt x="165" y="131"/>
                    <a:pt x="166" y="137"/>
                  </a:cubicBezTo>
                  <a:cubicBezTo>
                    <a:pt x="168" y="136"/>
                    <a:pt x="169" y="134"/>
                    <a:pt x="170" y="133"/>
                  </a:cubicBezTo>
                  <a:cubicBezTo>
                    <a:pt x="172" y="129"/>
                    <a:pt x="174" y="126"/>
                    <a:pt x="177" y="123"/>
                  </a:cubicBezTo>
                  <a:cubicBezTo>
                    <a:pt x="181" y="117"/>
                    <a:pt x="185" y="111"/>
                    <a:pt x="190" y="105"/>
                  </a:cubicBezTo>
                  <a:cubicBezTo>
                    <a:pt x="193" y="101"/>
                    <a:pt x="198" y="96"/>
                    <a:pt x="196" y="89"/>
                  </a:cubicBezTo>
                  <a:cubicBezTo>
                    <a:pt x="196" y="89"/>
                    <a:pt x="195" y="89"/>
                    <a:pt x="195" y="89"/>
                  </a:cubicBezTo>
                  <a:cubicBezTo>
                    <a:pt x="194" y="94"/>
                    <a:pt x="190" y="97"/>
                    <a:pt x="188" y="100"/>
                  </a:cubicBezTo>
                  <a:close/>
                  <a:moveTo>
                    <a:pt x="106" y="130"/>
                  </a:moveTo>
                  <a:cubicBezTo>
                    <a:pt x="106" y="131"/>
                    <a:pt x="105" y="131"/>
                    <a:pt x="104" y="132"/>
                  </a:cubicBezTo>
                  <a:cubicBezTo>
                    <a:pt x="104" y="133"/>
                    <a:pt x="103" y="135"/>
                    <a:pt x="104" y="137"/>
                  </a:cubicBezTo>
                  <a:cubicBezTo>
                    <a:pt x="107" y="135"/>
                    <a:pt x="108" y="132"/>
                    <a:pt x="110" y="130"/>
                  </a:cubicBezTo>
                  <a:cubicBezTo>
                    <a:pt x="119" y="120"/>
                    <a:pt x="127" y="110"/>
                    <a:pt x="135" y="99"/>
                  </a:cubicBezTo>
                  <a:cubicBezTo>
                    <a:pt x="134" y="96"/>
                    <a:pt x="136" y="94"/>
                    <a:pt x="134" y="92"/>
                  </a:cubicBezTo>
                  <a:cubicBezTo>
                    <a:pt x="125" y="105"/>
                    <a:pt x="114" y="115"/>
                    <a:pt x="106" y="130"/>
                  </a:cubicBezTo>
                  <a:close/>
                  <a:moveTo>
                    <a:pt x="257" y="95"/>
                  </a:moveTo>
                  <a:cubicBezTo>
                    <a:pt x="251" y="99"/>
                    <a:pt x="248" y="105"/>
                    <a:pt x="242" y="110"/>
                  </a:cubicBezTo>
                  <a:cubicBezTo>
                    <a:pt x="242" y="110"/>
                    <a:pt x="242" y="111"/>
                    <a:pt x="242" y="111"/>
                  </a:cubicBezTo>
                  <a:cubicBezTo>
                    <a:pt x="242" y="111"/>
                    <a:pt x="241" y="112"/>
                    <a:pt x="241" y="112"/>
                  </a:cubicBezTo>
                  <a:cubicBezTo>
                    <a:pt x="239" y="116"/>
                    <a:pt x="236" y="119"/>
                    <a:pt x="233" y="123"/>
                  </a:cubicBezTo>
                  <a:cubicBezTo>
                    <a:pt x="230" y="125"/>
                    <a:pt x="225" y="131"/>
                    <a:pt x="225" y="134"/>
                  </a:cubicBezTo>
                  <a:cubicBezTo>
                    <a:pt x="224" y="139"/>
                    <a:pt x="226" y="145"/>
                    <a:pt x="226" y="150"/>
                  </a:cubicBezTo>
                  <a:cubicBezTo>
                    <a:pt x="236" y="141"/>
                    <a:pt x="243" y="129"/>
                    <a:pt x="253" y="120"/>
                  </a:cubicBezTo>
                  <a:cubicBezTo>
                    <a:pt x="255" y="116"/>
                    <a:pt x="259" y="113"/>
                    <a:pt x="258" y="108"/>
                  </a:cubicBezTo>
                  <a:cubicBezTo>
                    <a:pt x="252" y="111"/>
                    <a:pt x="249" y="118"/>
                    <a:pt x="245" y="121"/>
                  </a:cubicBezTo>
                  <a:cubicBezTo>
                    <a:pt x="245" y="123"/>
                    <a:pt x="243" y="125"/>
                    <a:pt x="242" y="126"/>
                  </a:cubicBezTo>
                  <a:cubicBezTo>
                    <a:pt x="240" y="129"/>
                    <a:pt x="239" y="132"/>
                    <a:pt x="236" y="134"/>
                  </a:cubicBezTo>
                  <a:cubicBezTo>
                    <a:pt x="236" y="135"/>
                    <a:pt x="234" y="138"/>
                    <a:pt x="232" y="139"/>
                  </a:cubicBezTo>
                  <a:cubicBezTo>
                    <a:pt x="230" y="142"/>
                    <a:pt x="230" y="145"/>
                    <a:pt x="227" y="145"/>
                  </a:cubicBezTo>
                  <a:cubicBezTo>
                    <a:pt x="226" y="143"/>
                    <a:pt x="229" y="140"/>
                    <a:pt x="231" y="137"/>
                  </a:cubicBezTo>
                  <a:cubicBezTo>
                    <a:pt x="240" y="126"/>
                    <a:pt x="250" y="113"/>
                    <a:pt x="257" y="102"/>
                  </a:cubicBezTo>
                  <a:cubicBezTo>
                    <a:pt x="257" y="99"/>
                    <a:pt x="258" y="97"/>
                    <a:pt x="258" y="95"/>
                  </a:cubicBezTo>
                  <a:cubicBezTo>
                    <a:pt x="257" y="95"/>
                    <a:pt x="257" y="95"/>
                    <a:pt x="257" y="95"/>
                  </a:cubicBezTo>
                  <a:close/>
                  <a:moveTo>
                    <a:pt x="195" y="100"/>
                  </a:moveTo>
                  <a:cubicBezTo>
                    <a:pt x="195" y="101"/>
                    <a:pt x="194" y="102"/>
                    <a:pt x="194" y="103"/>
                  </a:cubicBezTo>
                  <a:cubicBezTo>
                    <a:pt x="189" y="107"/>
                    <a:pt x="186" y="114"/>
                    <a:pt x="181" y="119"/>
                  </a:cubicBezTo>
                  <a:cubicBezTo>
                    <a:pt x="182" y="120"/>
                    <a:pt x="180" y="120"/>
                    <a:pt x="181" y="121"/>
                  </a:cubicBezTo>
                  <a:cubicBezTo>
                    <a:pt x="177" y="125"/>
                    <a:pt x="173" y="130"/>
                    <a:pt x="171" y="135"/>
                  </a:cubicBezTo>
                  <a:cubicBezTo>
                    <a:pt x="168" y="138"/>
                    <a:pt x="165" y="144"/>
                    <a:pt x="168" y="148"/>
                  </a:cubicBezTo>
                  <a:cubicBezTo>
                    <a:pt x="175" y="137"/>
                    <a:pt x="183" y="126"/>
                    <a:pt x="191" y="115"/>
                  </a:cubicBezTo>
                  <a:cubicBezTo>
                    <a:pt x="194" y="110"/>
                    <a:pt x="198" y="106"/>
                    <a:pt x="197" y="100"/>
                  </a:cubicBezTo>
                  <a:cubicBezTo>
                    <a:pt x="196" y="101"/>
                    <a:pt x="196" y="100"/>
                    <a:pt x="195" y="100"/>
                  </a:cubicBezTo>
                  <a:close/>
                  <a:moveTo>
                    <a:pt x="119" y="124"/>
                  </a:moveTo>
                  <a:cubicBezTo>
                    <a:pt x="117" y="126"/>
                    <a:pt x="115" y="128"/>
                    <a:pt x="112" y="131"/>
                  </a:cubicBezTo>
                  <a:cubicBezTo>
                    <a:pt x="111" y="133"/>
                    <a:pt x="110" y="135"/>
                    <a:pt x="108" y="137"/>
                  </a:cubicBezTo>
                  <a:cubicBezTo>
                    <a:pt x="106" y="139"/>
                    <a:pt x="104" y="141"/>
                    <a:pt x="105" y="143"/>
                  </a:cubicBezTo>
                  <a:cubicBezTo>
                    <a:pt x="102" y="146"/>
                    <a:pt x="103" y="153"/>
                    <a:pt x="105" y="157"/>
                  </a:cubicBezTo>
                  <a:cubicBezTo>
                    <a:pt x="106" y="154"/>
                    <a:pt x="109" y="152"/>
                    <a:pt x="111" y="150"/>
                  </a:cubicBezTo>
                  <a:cubicBezTo>
                    <a:pt x="115" y="146"/>
                    <a:pt x="119" y="140"/>
                    <a:pt x="122" y="135"/>
                  </a:cubicBezTo>
                  <a:cubicBezTo>
                    <a:pt x="124" y="134"/>
                    <a:pt x="125" y="131"/>
                    <a:pt x="126" y="130"/>
                  </a:cubicBezTo>
                  <a:cubicBezTo>
                    <a:pt x="126" y="130"/>
                    <a:pt x="127" y="130"/>
                    <a:pt x="128" y="129"/>
                  </a:cubicBezTo>
                  <a:cubicBezTo>
                    <a:pt x="128" y="129"/>
                    <a:pt x="128" y="128"/>
                    <a:pt x="128" y="128"/>
                  </a:cubicBezTo>
                  <a:cubicBezTo>
                    <a:pt x="130" y="124"/>
                    <a:pt x="138" y="119"/>
                    <a:pt x="135" y="116"/>
                  </a:cubicBezTo>
                  <a:cubicBezTo>
                    <a:pt x="126" y="127"/>
                    <a:pt x="117" y="137"/>
                    <a:pt x="109" y="148"/>
                  </a:cubicBezTo>
                  <a:cubicBezTo>
                    <a:pt x="109" y="150"/>
                    <a:pt x="108" y="150"/>
                    <a:pt x="108" y="151"/>
                  </a:cubicBezTo>
                  <a:cubicBezTo>
                    <a:pt x="107" y="151"/>
                    <a:pt x="106" y="152"/>
                    <a:pt x="105" y="152"/>
                  </a:cubicBezTo>
                  <a:cubicBezTo>
                    <a:pt x="104" y="150"/>
                    <a:pt x="107" y="146"/>
                    <a:pt x="109" y="144"/>
                  </a:cubicBezTo>
                  <a:cubicBezTo>
                    <a:pt x="111" y="141"/>
                    <a:pt x="116" y="137"/>
                    <a:pt x="118" y="135"/>
                  </a:cubicBezTo>
                  <a:cubicBezTo>
                    <a:pt x="120" y="130"/>
                    <a:pt x="124" y="127"/>
                    <a:pt x="127" y="123"/>
                  </a:cubicBezTo>
                  <a:cubicBezTo>
                    <a:pt x="129" y="121"/>
                    <a:pt x="130" y="119"/>
                    <a:pt x="131" y="117"/>
                  </a:cubicBezTo>
                  <a:cubicBezTo>
                    <a:pt x="135" y="113"/>
                    <a:pt x="137" y="110"/>
                    <a:pt x="134" y="105"/>
                  </a:cubicBezTo>
                  <a:cubicBezTo>
                    <a:pt x="129" y="110"/>
                    <a:pt x="124" y="118"/>
                    <a:pt x="119" y="124"/>
                  </a:cubicBezTo>
                  <a:close/>
                  <a:moveTo>
                    <a:pt x="167" y="155"/>
                  </a:moveTo>
                  <a:cubicBezTo>
                    <a:pt x="167" y="156"/>
                    <a:pt x="167" y="157"/>
                    <a:pt x="167" y="159"/>
                  </a:cubicBezTo>
                  <a:cubicBezTo>
                    <a:pt x="170" y="158"/>
                    <a:pt x="171" y="154"/>
                    <a:pt x="174" y="152"/>
                  </a:cubicBezTo>
                  <a:cubicBezTo>
                    <a:pt x="178" y="142"/>
                    <a:pt x="186" y="135"/>
                    <a:pt x="191" y="126"/>
                  </a:cubicBezTo>
                  <a:cubicBezTo>
                    <a:pt x="193" y="124"/>
                    <a:pt x="194" y="122"/>
                    <a:pt x="195" y="119"/>
                  </a:cubicBezTo>
                  <a:cubicBezTo>
                    <a:pt x="196" y="118"/>
                    <a:pt x="197" y="119"/>
                    <a:pt x="198" y="117"/>
                  </a:cubicBezTo>
                  <a:cubicBezTo>
                    <a:pt x="197" y="116"/>
                    <a:pt x="198" y="112"/>
                    <a:pt x="197" y="111"/>
                  </a:cubicBezTo>
                  <a:cubicBezTo>
                    <a:pt x="186" y="124"/>
                    <a:pt x="174" y="140"/>
                    <a:pt x="167" y="155"/>
                  </a:cubicBezTo>
                  <a:close/>
                  <a:moveTo>
                    <a:pt x="230" y="153"/>
                  </a:moveTo>
                  <a:cubicBezTo>
                    <a:pt x="236" y="147"/>
                    <a:pt x="243" y="141"/>
                    <a:pt x="248" y="135"/>
                  </a:cubicBezTo>
                  <a:cubicBezTo>
                    <a:pt x="253" y="129"/>
                    <a:pt x="259" y="124"/>
                    <a:pt x="258" y="117"/>
                  </a:cubicBezTo>
                  <a:cubicBezTo>
                    <a:pt x="258" y="117"/>
                    <a:pt x="258" y="117"/>
                    <a:pt x="258" y="117"/>
                  </a:cubicBezTo>
                  <a:cubicBezTo>
                    <a:pt x="254" y="120"/>
                    <a:pt x="252" y="125"/>
                    <a:pt x="247" y="128"/>
                  </a:cubicBezTo>
                  <a:cubicBezTo>
                    <a:pt x="248" y="129"/>
                    <a:pt x="247" y="129"/>
                    <a:pt x="247" y="130"/>
                  </a:cubicBezTo>
                  <a:cubicBezTo>
                    <a:pt x="243" y="132"/>
                    <a:pt x="241" y="137"/>
                    <a:pt x="238" y="138"/>
                  </a:cubicBezTo>
                  <a:cubicBezTo>
                    <a:pt x="238" y="141"/>
                    <a:pt x="237" y="142"/>
                    <a:pt x="235" y="143"/>
                  </a:cubicBezTo>
                  <a:cubicBezTo>
                    <a:pt x="232" y="149"/>
                    <a:pt x="224" y="151"/>
                    <a:pt x="226" y="159"/>
                  </a:cubicBezTo>
                  <a:cubicBezTo>
                    <a:pt x="229" y="158"/>
                    <a:pt x="229" y="156"/>
                    <a:pt x="230" y="153"/>
                  </a:cubicBezTo>
                  <a:close/>
                  <a:moveTo>
                    <a:pt x="194" y="125"/>
                  </a:moveTo>
                  <a:cubicBezTo>
                    <a:pt x="194" y="126"/>
                    <a:pt x="193" y="126"/>
                    <a:pt x="193" y="127"/>
                  </a:cubicBezTo>
                  <a:cubicBezTo>
                    <a:pt x="186" y="135"/>
                    <a:pt x="180" y="145"/>
                    <a:pt x="173" y="154"/>
                  </a:cubicBezTo>
                  <a:cubicBezTo>
                    <a:pt x="173" y="156"/>
                    <a:pt x="172" y="157"/>
                    <a:pt x="170" y="158"/>
                  </a:cubicBezTo>
                  <a:cubicBezTo>
                    <a:pt x="170" y="162"/>
                    <a:pt x="167" y="164"/>
                    <a:pt x="167" y="170"/>
                  </a:cubicBezTo>
                  <a:cubicBezTo>
                    <a:pt x="179" y="158"/>
                    <a:pt x="188" y="144"/>
                    <a:pt x="198" y="130"/>
                  </a:cubicBezTo>
                  <a:cubicBezTo>
                    <a:pt x="197" y="128"/>
                    <a:pt x="198" y="123"/>
                    <a:pt x="197" y="122"/>
                  </a:cubicBezTo>
                  <a:cubicBezTo>
                    <a:pt x="196" y="123"/>
                    <a:pt x="195" y="125"/>
                    <a:pt x="194" y="125"/>
                  </a:cubicBezTo>
                  <a:close/>
                  <a:moveTo>
                    <a:pt x="135" y="123"/>
                  </a:moveTo>
                  <a:cubicBezTo>
                    <a:pt x="127" y="130"/>
                    <a:pt x="123" y="140"/>
                    <a:pt x="115" y="147"/>
                  </a:cubicBezTo>
                  <a:cubicBezTo>
                    <a:pt x="113" y="152"/>
                    <a:pt x="108" y="154"/>
                    <a:pt x="107" y="160"/>
                  </a:cubicBezTo>
                  <a:cubicBezTo>
                    <a:pt x="106" y="160"/>
                    <a:pt x="105" y="160"/>
                    <a:pt x="104" y="161"/>
                  </a:cubicBezTo>
                  <a:cubicBezTo>
                    <a:pt x="104" y="163"/>
                    <a:pt x="104" y="164"/>
                    <a:pt x="104" y="167"/>
                  </a:cubicBezTo>
                  <a:cubicBezTo>
                    <a:pt x="108" y="164"/>
                    <a:pt x="109" y="159"/>
                    <a:pt x="114" y="156"/>
                  </a:cubicBezTo>
                  <a:cubicBezTo>
                    <a:pt x="118" y="149"/>
                    <a:pt x="124" y="144"/>
                    <a:pt x="129" y="137"/>
                  </a:cubicBezTo>
                  <a:cubicBezTo>
                    <a:pt x="132" y="133"/>
                    <a:pt x="136" y="128"/>
                    <a:pt x="136" y="124"/>
                  </a:cubicBezTo>
                  <a:cubicBezTo>
                    <a:pt x="136" y="123"/>
                    <a:pt x="136" y="123"/>
                    <a:pt x="135" y="123"/>
                  </a:cubicBezTo>
                  <a:close/>
                  <a:moveTo>
                    <a:pt x="258" y="127"/>
                  </a:moveTo>
                  <a:cubicBezTo>
                    <a:pt x="253" y="130"/>
                    <a:pt x="251" y="136"/>
                    <a:pt x="246" y="138"/>
                  </a:cubicBezTo>
                  <a:cubicBezTo>
                    <a:pt x="246" y="141"/>
                    <a:pt x="243" y="142"/>
                    <a:pt x="242" y="145"/>
                  </a:cubicBezTo>
                  <a:cubicBezTo>
                    <a:pt x="241" y="145"/>
                    <a:pt x="240" y="146"/>
                    <a:pt x="239" y="146"/>
                  </a:cubicBezTo>
                  <a:cubicBezTo>
                    <a:pt x="239" y="147"/>
                    <a:pt x="238" y="147"/>
                    <a:pt x="239" y="148"/>
                  </a:cubicBezTo>
                  <a:cubicBezTo>
                    <a:pt x="234" y="152"/>
                    <a:pt x="231" y="158"/>
                    <a:pt x="226" y="163"/>
                  </a:cubicBezTo>
                  <a:cubicBezTo>
                    <a:pt x="226" y="165"/>
                    <a:pt x="225" y="167"/>
                    <a:pt x="226" y="168"/>
                  </a:cubicBezTo>
                  <a:cubicBezTo>
                    <a:pt x="237" y="156"/>
                    <a:pt x="248" y="144"/>
                    <a:pt x="258" y="132"/>
                  </a:cubicBezTo>
                  <a:cubicBezTo>
                    <a:pt x="259" y="130"/>
                    <a:pt x="259" y="129"/>
                    <a:pt x="259" y="126"/>
                  </a:cubicBezTo>
                  <a:cubicBezTo>
                    <a:pt x="259" y="126"/>
                    <a:pt x="258" y="126"/>
                    <a:pt x="258" y="126"/>
                  </a:cubicBezTo>
                  <a:cubicBezTo>
                    <a:pt x="258" y="126"/>
                    <a:pt x="258" y="127"/>
                    <a:pt x="258" y="127"/>
                  </a:cubicBezTo>
                  <a:close/>
                  <a:moveTo>
                    <a:pt x="135" y="132"/>
                  </a:moveTo>
                  <a:cubicBezTo>
                    <a:pt x="127" y="143"/>
                    <a:pt x="119" y="154"/>
                    <a:pt x="109" y="163"/>
                  </a:cubicBezTo>
                  <a:cubicBezTo>
                    <a:pt x="110" y="165"/>
                    <a:pt x="106" y="167"/>
                    <a:pt x="107" y="169"/>
                  </a:cubicBezTo>
                  <a:cubicBezTo>
                    <a:pt x="106" y="170"/>
                    <a:pt x="105" y="170"/>
                    <a:pt x="104" y="172"/>
                  </a:cubicBezTo>
                  <a:cubicBezTo>
                    <a:pt x="105" y="172"/>
                    <a:pt x="104" y="175"/>
                    <a:pt x="105" y="176"/>
                  </a:cubicBezTo>
                  <a:cubicBezTo>
                    <a:pt x="107" y="176"/>
                    <a:pt x="109" y="175"/>
                    <a:pt x="109" y="172"/>
                  </a:cubicBezTo>
                  <a:cubicBezTo>
                    <a:pt x="112" y="171"/>
                    <a:pt x="113" y="168"/>
                    <a:pt x="115" y="166"/>
                  </a:cubicBezTo>
                  <a:cubicBezTo>
                    <a:pt x="116" y="163"/>
                    <a:pt x="119" y="161"/>
                    <a:pt x="121" y="158"/>
                  </a:cubicBezTo>
                  <a:cubicBezTo>
                    <a:pt x="127" y="151"/>
                    <a:pt x="132" y="144"/>
                    <a:pt x="137" y="137"/>
                  </a:cubicBezTo>
                  <a:cubicBezTo>
                    <a:pt x="137" y="135"/>
                    <a:pt x="137" y="134"/>
                    <a:pt x="137" y="132"/>
                  </a:cubicBezTo>
                  <a:cubicBezTo>
                    <a:pt x="136" y="132"/>
                    <a:pt x="136" y="132"/>
                    <a:pt x="135" y="132"/>
                  </a:cubicBezTo>
                  <a:close/>
                  <a:moveTo>
                    <a:pt x="238" y="157"/>
                  </a:moveTo>
                  <a:cubicBezTo>
                    <a:pt x="238" y="157"/>
                    <a:pt x="238" y="158"/>
                    <a:pt x="238" y="158"/>
                  </a:cubicBezTo>
                  <a:cubicBezTo>
                    <a:pt x="237" y="159"/>
                    <a:pt x="237" y="160"/>
                    <a:pt x="235" y="160"/>
                  </a:cubicBezTo>
                  <a:cubicBezTo>
                    <a:pt x="233" y="165"/>
                    <a:pt x="228" y="168"/>
                    <a:pt x="226" y="174"/>
                  </a:cubicBezTo>
                  <a:cubicBezTo>
                    <a:pt x="228" y="174"/>
                    <a:pt x="226" y="177"/>
                    <a:pt x="227" y="178"/>
                  </a:cubicBezTo>
                  <a:cubicBezTo>
                    <a:pt x="237" y="165"/>
                    <a:pt x="250" y="153"/>
                    <a:pt x="259" y="140"/>
                  </a:cubicBezTo>
                  <a:cubicBezTo>
                    <a:pt x="259" y="138"/>
                    <a:pt x="259" y="136"/>
                    <a:pt x="259" y="135"/>
                  </a:cubicBezTo>
                  <a:cubicBezTo>
                    <a:pt x="251" y="142"/>
                    <a:pt x="246" y="150"/>
                    <a:pt x="238" y="157"/>
                  </a:cubicBezTo>
                  <a:close/>
                  <a:moveTo>
                    <a:pt x="183" y="154"/>
                  </a:moveTo>
                  <a:cubicBezTo>
                    <a:pt x="181" y="155"/>
                    <a:pt x="181" y="159"/>
                    <a:pt x="178" y="159"/>
                  </a:cubicBezTo>
                  <a:cubicBezTo>
                    <a:pt x="176" y="164"/>
                    <a:pt x="172" y="166"/>
                    <a:pt x="169" y="171"/>
                  </a:cubicBezTo>
                  <a:cubicBezTo>
                    <a:pt x="170" y="174"/>
                    <a:pt x="167" y="175"/>
                    <a:pt x="167" y="179"/>
                  </a:cubicBezTo>
                  <a:cubicBezTo>
                    <a:pt x="171" y="175"/>
                    <a:pt x="175" y="171"/>
                    <a:pt x="178" y="167"/>
                  </a:cubicBezTo>
                  <a:cubicBezTo>
                    <a:pt x="183" y="161"/>
                    <a:pt x="188" y="154"/>
                    <a:pt x="193" y="148"/>
                  </a:cubicBezTo>
                  <a:cubicBezTo>
                    <a:pt x="196" y="144"/>
                    <a:pt x="200" y="141"/>
                    <a:pt x="197" y="136"/>
                  </a:cubicBezTo>
                  <a:cubicBezTo>
                    <a:pt x="192" y="141"/>
                    <a:pt x="187" y="147"/>
                    <a:pt x="183" y="154"/>
                  </a:cubicBezTo>
                  <a:close/>
                  <a:moveTo>
                    <a:pt x="59" y="136"/>
                  </a:moveTo>
                  <a:cubicBezTo>
                    <a:pt x="52" y="142"/>
                    <a:pt x="47" y="149"/>
                    <a:pt x="41" y="156"/>
                  </a:cubicBezTo>
                  <a:cubicBezTo>
                    <a:pt x="42" y="159"/>
                    <a:pt x="40" y="161"/>
                    <a:pt x="41" y="163"/>
                  </a:cubicBezTo>
                  <a:cubicBezTo>
                    <a:pt x="48" y="154"/>
                    <a:pt x="55" y="145"/>
                    <a:pt x="63" y="136"/>
                  </a:cubicBezTo>
                  <a:cubicBezTo>
                    <a:pt x="62" y="136"/>
                    <a:pt x="60" y="137"/>
                    <a:pt x="59" y="136"/>
                  </a:cubicBezTo>
                  <a:close/>
                  <a:moveTo>
                    <a:pt x="40" y="148"/>
                  </a:moveTo>
                  <a:cubicBezTo>
                    <a:pt x="41" y="149"/>
                    <a:pt x="41" y="151"/>
                    <a:pt x="41" y="152"/>
                  </a:cubicBezTo>
                  <a:cubicBezTo>
                    <a:pt x="46" y="147"/>
                    <a:pt x="50" y="142"/>
                    <a:pt x="54" y="137"/>
                  </a:cubicBezTo>
                  <a:cubicBezTo>
                    <a:pt x="52" y="137"/>
                    <a:pt x="51" y="136"/>
                    <a:pt x="50" y="137"/>
                  </a:cubicBezTo>
                  <a:cubicBezTo>
                    <a:pt x="47" y="140"/>
                    <a:pt x="43" y="144"/>
                    <a:pt x="40" y="148"/>
                  </a:cubicBezTo>
                  <a:close/>
                  <a:moveTo>
                    <a:pt x="66" y="137"/>
                  </a:moveTo>
                  <a:cubicBezTo>
                    <a:pt x="62" y="140"/>
                    <a:pt x="60" y="144"/>
                    <a:pt x="56" y="148"/>
                  </a:cubicBezTo>
                  <a:cubicBezTo>
                    <a:pt x="54" y="151"/>
                    <a:pt x="51" y="153"/>
                    <a:pt x="50" y="155"/>
                  </a:cubicBezTo>
                  <a:cubicBezTo>
                    <a:pt x="48" y="157"/>
                    <a:pt x="47" y="159"/>
                    <a:pt x="46" y="162"/>
                  </a:cubicBezTo>
                  <a:cubicBezTo>
                    <a:pt x="43" y="165"/>
                    <a:pt x="40" y="167"/>
                    <a:pt x="41" y="172"/>
                  </a:cubicBezTo>
                  <a:cubicBezTo>
                    <a:pt x="48" y="166"/>
                    <a:pt x="52" y="159"/>
                    <a:pt x="58" y="153"/>
                  </a:cubicBezTo>
                  <a:cubicBezTo>
                    <a:pt x="61" y="149"/>
                    <a:pt x="64" y="146"/>
                    <a:pt x="68" y="142"/>
                  </a:cubicBezTo>
                  <a:cubicBezTo>
                    <a:pt x="68" y="139"/>
                    <a:pt x="71" y="139"/>
                    <a:pt x="70" y="136"/>
                  </a:cubicBezTo>
                  <a:cubicBezTo>
                    <a:pt x="69" y="136"/>
                    <a:pt x="68" y="137"/>
                    <a:pt x="66" y="137"/>
                  </a:cubicBezTo>
                  <a:close/>
                  <a:moveTo>
                    <a:pt x="39" y="137"/>
                  </a:moveTo>
                  <a:cubicBezTo>
                    <a:pt x="39" y="139"/>
                    <a:pt x="40" y="142"/>
                    <a:pt x="41" y="144"/>
                  </a:cubicBezTo>
                  <a:cubicBezTo>
                    <a:pt x="42" y="142"/>
                    <a:pt x="45" y="140"/>
                    <a:pt x="46" y="137"/>
                  </a:cubicBezTo>
                  <a:cubicBezTo>
                    <a:pt x="44" y="136"/>
                    <a:pt x="41" y="137"/>
                    <a:pt x="39" y="137"/>
                  </a:cubicBezTo>
                  <a:close/>
                  <a:moveTo>
                    <a:pt x="71" y="141"/>
                  </a:moveTo>
                  <a:cubicBezTo>
                    <a:pt x="67" y="145"/>
                    <a:pt x="64" y="150"/>
                    <a:pt x="60" y="153"/>
                  </a:cubicBezTo>
                  <a:cubicBezTo>
                    <a:pt x="55" y="162"/>
                    <a:pt x="48" y="166"/>
                    <a:pt x="44" y="175"/>
                  </a:cubicBezTo>
                  <a:cubicBezTo>
                    <a:pt x="43" y="176"/>
                    <a:pt x="42" y="176"/>
                    <a:pt x="41" y="176"/>
                  </a:cubicBezTo>
                  <a:cubicBezTo>
                    <a:pt x="42" y="179"/>
                    <a:pt x="41" y="180"/>
                    <a:pt x="42" y="182"/>
                  </a:cubicBezTo>
                  <a:cubicBezTo>
                    <a:pt x="44" y="180"/>
                    <a:pt x="47" y="178"/>
                    <a:pt x="48" y="174"/>
                  </a:cubicBezTo>
                  <a:cubicBezTo>
                    <a:pt x="54" y="171"/>
                    <a:pt x="56" y="164"/>
                    <a:pt x="61" y="161"/>
                  </a:cubicBezTo>
                  <a:cubicBezTo>
                    <a:pt x="63" y="156"/>
                    <a:pt x="68" y="154"/>
                    <a:pt x="69" y="149"/>
                  </a:cubicBezTo>
                  <a:cubicBezTo>
                    <a:pt x="70" y="149"/>
                    <a:pt x="71" y="148"/>
                    <a:pt x="72" y="148"/>
                  </a:cubicBezTo>
                  <a:cubicBezTo>
                    <a:pt x="73" y="146"/>
                    <a:pt x="72" y="143"/>
                    <a:pt x="72" y="141"/>
                  </a:cubicBezTo>
                  <a:cubicBezTo>
                    <a:pt x="71" y="141"/>
                    <a:pt x="71" y="141"/>
                    <a:pt x="71" y="141"/>
                  </a:cubicBezTo>
                  <a:close/>
                  <a:moveTo>
                    <a:pt x="110" y="183"/>
                  </a:moveTo>
                  <a:cubicBezTo>
                    <a:pt x="112" y="179"/>
                    <a:pt x="115" y="176"/>
                    <a:pt x="118" y="172"/>
                  </a:cubicBezTo>
                  <a:cubicBezTo>
                    <a:pt x="122" y="167"/>
                    <a:pt x="127" y="161"/>
                    <a:pt x="131" y="156"/>
                  </a:cubicBezTo>
                  <a:cubicBezTo>
                    <a:pt x="132" y="154"/>
                    <a:pt x="133" y="152"/>
                    <a:pt x="134" y="151"/>
                  </a:cubicBezTo>
                  <a:cubicBezTo>
                    <a:pt x="136" y="148"/>
                    <a:pt x="139" y="145"/>
                    <a:pt x="136" y="143"/>
                  </a:cubicBezTo>
                  <a:cubicBezTo>
                    <a:pt x="136" y="144"/>
                    <a:pt x="134" y="144"/>
                    <a:pt x="133" y="145"/>
                  </a:cubicBezTo>
                  <a:cubicBezTo>
                    <a:pt x="128" y="155"/>
                    <a:pt x="119" y="161"/>
                    <a:pt x="115" y="171"/>
                  </a:cubicBezTo>
                  <a:cubicBezTo>
                    <a:pt x="111" y="173"/>
                    <a:pt x="109" y="178"/>
                    <a:pt x="106" y="180"/>
                  </a:cubicBezTo>
                  <a:cubicBezTo>
                    <a:pt x="106" y="182"/>
                    <a:pt x="105" y="186"/>
                    <a:pt x="106" y="188"/>
                  </a:cubicBezTo>
                  <a:cubicBezTo>
                    <a:pt x="107" y="186"/>
                    <a:pt x="108" y="184"/>
                    <a:pt x="110" y="183"/>
                  </a:cubicBezTo>
                  <a:close/>
                  <a:moveTo>
                    <a:pt x="189" y="157"/>
                  </a:moveTo>
                  <a:cubicBezTo>
                    <a:pt x="184" y="161"/>
                    <a:pt x="180" y="166"/>
                    <a:pt x="177" y="172"/>
                  </a:cubicBezTo>
                  <a:cubicBezTo>
                    <a:pt x="173" y="173"/>
                    <a:pt x="171" y="177"/>
                    <a:pt x="170" y="180"/>
                  </a:cubicBezTo>
                  <a:cubicBezTo>
                    <a:pt x="169" y="180"/>
                    <a:pt x="169" y="180"/>
                    <a:pt x="168" y="181"/>
                  </a:cubicBezTo>
                  <a:cubicBezTo>
                    <a:pt x="167" y="184"/>
                    <a:pt x="167" y="186"/>
                    <a:pt x="167" y="189"/>
                  </a:cubicBezTo>
                  <a:cubicBezTo>
                    <a:pt x="175" y="183"/>
                    <a:pt x="179" y="174"/>
                    <a:pt x="185" y="167"/>
                  </a:cubicBezTo>
                  <a:cubicBezTo>
                    <a:pt x="190" y="162"/>
                    <a:pt x="193" y="155"/>
                    <a:pt x="198" y="150"/>
                  </a:cubicBezTo>
                  <a:cubicBezTo>
                    <a:pt x="197" y="149"/>
                    <a:pt x="198" y="147"/>
                    <a:pt x="198" y="146"/>
                  </a:cubicBezTo>
                  <a:cubicBezTo>
                    <a:pt x="198" y="145"/>
                    <a:pt x="198" y="145"/>
                    <a:pt x="197" y="145"/>
                  </a:cubicBezTo>
                  <a:cubicBezTo>
                    <a:pt x="194" y="149"/>
                    <a:pt x="191" y="152"/>
                    <a:pt x="189" y="157"/>
                  </a:cubicBezTo>
                  <a:close/>
                  <a:moveTo>
                    <a:pt x="227" y="183"/>
                  </a:moveTo>
                  <a:cubicBezTo>
                    <a:pt x="227" y="187"/>
                    <a:pt x="227" y="188"/>
                    <a:pt x="227" y="191"/>
                  </a:cubicBezTo>
                  <a:cubicBezTo>
                    <a:pt x="228" y="191"/>
                    <a:pt x="229" y="189"/>
                    <a:pt x="229" y="187"/>
                  </a:cubicBezTo>
                  <a:cubicBezTo>
                    <a:pt x="233" y="185"/>
                    <a:pt x="236" y="179"/>
                    <a:pt x="239" y="178"/>
                  </a:cubicBezTo>
                  <a:cubicBezTo>
                    <a:pt x="238" y="175"/>
                    <a:pt x="240" y="175"/>
                    <a:pt x="241" y="174"/>
                  </a:cubicBezTo>
                  <a:cubicBezTo>
                    <a:pt x="244" y="171"/>
                    <a:pt x="248" y="165"/>
                    <a:pt x="251" y="162"/>
                  </a:cubicBezTo>
                  <a:cubicBezTo>
                    <a:pt x="254" y="158"/>
                    <a:pt x="262" y="153"/>
                    <a:pt x="259" y="146"/>
                  </a:cubicBezTo>
                  <a:cubicBezTo>
                    <a:pt x="246" y="157"/>
                    <a:pt x="237" y="170"/>
                    <a:pt x="227" y="183"/>
                  </a:cubicBezTo>
                  <a:close/>
                  <a:moveTo>
                    <a:pt x="41" y="187"/>
                  </a:moveTo>
                  <a:cubicBezTo>
                    <a:pt x="42" y="189"/>
                    <a:pt x="42" y="189"/>
                    <a:pt x="41" y="191"/>
                  </a:cubicBezTo>
                  <a:cubicBezTo>
                    <a:pt x="44" y="191"/>
                    <a:pt x="43" y="188"/>
                    <a:pt x="45" y="188"/>
                  </a:cubicBezTo>
                  <a:cubicBezTo>
                    <a:pt x="52" y="177"/>
                    <a:pt x="62" y="169"/>
                    <a:pt x="70" y="159"/>
                  </a:cubicBezTo>
                  <a:cubicBezTo>
                    <a:pt x="70" y="157"/>
                    <a:pt x="71" y="156"/>
                    <a:pt x="72" y="155"/>
                  </a:cubicBezTo>
                  <a:cubicBezTo>
                    <a:pt x="72" y="154"/>
                    <a:pt x="73" y="151"/>
                    <a:pt x="71" y="151"/>
                  </a:cubicBezTo>
                  <a:cubicBezTo>
                    <a:pt x="61" y="163"/>
                    <a:pt x="51" y="175"/>
                    <a:pt x="41" y="187"/>
                  </a:cubicBezTo>
                  <a:close/>
                  <a:moveTo>
                    <a:pt x="130" y="159"/>
                  </a:moveTo>
                  <a:cubicBezTo>
                    <a:pt x="128" y="164"/>
                    <a:pt x="123" y="166"/>
                    <a:pt x="122" y="171"/>
                  </a:cubicBezTo>
                  <a:cubicBezTo>
                    <a:pt x="117" y="175"/>
                    <a:pt x="115" y="182"/>
                    <a:pt x="109" y="186"/>
                  </a:cubicBezTo>
                  <a:cubicBezTo>
                    <a:pt x="109" y="189"/>
                    <a:pt x="108" y="191"/>
                    <a:pt x="105" y="192"/>
                  </a:cubicBezTo>
                  <a:cubicBezTo>
                    <a:pt x="106" y="194"/>
                    <a:pt x="106" y="195"/>
                    <a:pt x="106" y="196"/>
                  </a:cubicBezTo>
                  <a:cubicBezTo>
                    <a:pt x="109" y="196"/>
                    <a:pt x="110" y="193"/>
                    <a:pt x="111" y="191"/>
                  </a:cubicBezTo>
                  <a:cubicBezTo>
                    <a:pt x="115" y="187"/>
                    <a:pt x="118" y="182"/>
                    <a:pt x="122" y="178"/>
                  </a:cubicBezTo>
                  <a:cubicBezTo>
                    <a:pt x="124" y="174"/>
                    <a:pt x="127" y="170"/>
                    <a:pt x="130" y="167"/>
                  </a:cubicBezTo>
                  <a:cubicBezTo>
                    <a:pt x="134" y="163"/>
                    <a:pt x="138" y="159"/>
                    <a:pt x="137" y="153"/>
                  </a:cubicBezTo>
                  <a:cubicBezTo>
                    <a:pt x="136" y="153"/>
                    <a:pt x="136" y="152"/>
                    <a:pt x="136" y="152"/>
                  </a:cubicBezTo>
                  <a:cubicBezTo>
                    <a:pt x="134" y="155"/>
                    <a:pt x="133" y="158"/>
                    <a:pt x="130" y="159"/>
                  </a:cubicBezTo>
                  <a:close/>
                  <a:moveTo>
                    <a:pt x="188" y="167"/>
                  </a:moveTo>
                  <a:cubicBezTo>
                    <a:pt x="186" y="168"/>
                    <a:pt x="185" y="168"/>
                    <a:pt x="185" y="170"/>
                  </a:cubicBezTo>
                  <a:cubicBezTo>
                    <a:pt x="184" y="170"/>
                    <a:pt x="184" y="171"/>
                    <a:pt x="183" y="171"/>
                  </a:cubicBezTo>
                  <a:cubicBezTo>
                    <a:pt x="180" y="177"/>
                    <a:pt x="176" y="183"/>
                    <a:pt x="172" y="189"/>
                  </a:cubicBezTo>
                  <a:cubicBezTo>
                    <a:pt x="171" y="189"/>
                    <a:pt x="171" y="189"/>
                    <a:pt x="170" y="189"/>
                  </a:cubicBezTo>
                  <a:cubicBezTo>
                    <a:pt x="169" y="192"/>
                    <a:pt x="166" y="194"/>
                    <a:pt x="167" y="200"/>
                  </a:cubicBezTo>
                  <a:cubicBezTo>
                    <a:pt x="170" y="200"/>
                    <a:pt x="170" y="196"/>
                    <a:pt x="172" y="196"/>
                  </a:cubicBezTo>
                  <a:cubicBezTo>
                    <a:pt x="180" y="185"/>
                    <a:pt x="188" y="174"/>
                    <a:pt x="196" y="163"/>
                  </a:cubicBezTo>
                  <a:cubicBezTo>
                    <a:pt x="196" y="163"/>
                    <a:pt x="197" y="163"/>
                    <a:pt x="198" y="163"/>
                  </a:cubicBezTo>
                  <a:cubicBezTo>
                    <a:pt x="198" y="159"/>
                    <a:pt x="199" y="157"/>
                    <a:pt x="198" y="155"/>
                  </a:cubicBezTo>
                  <a:cubicBezTo>
                    <a:pt x="194" y="158"/>
                    <a:pt x="190" y="162"/>
                    <a:pt x="188" y="167"/>
                  </a:cubicBezTo>
                  <a:close/>
                  <a:moveTo>
                    <a:pt x="250" y="165"/>
                  </a:moveTo>
                  <a:cubicBezTo>
                    <a:pt x="249" y="167"/>
                    <a:pt x="246" y="169"/>
                    <a:pt x="245" y="171"/>
                  </a:cubicBezTo>
                  <a:cubicBezTo>
                    <a:pt x="241" y="175"/>
                    <a:pt x="239" y="179"/>
                    <a:pt x="236" y="183"/>
                  </a:cubicBezTo>
                  <a:cubicBezTo>
                    <a:pt x="233" y="186"/>
                    <a:pt x="230" y="189"/>
                    <a:pt x="229" y="194"/>
                  </a:cubicBezTo>
                  <a:cubicBezTo>
                    <a:pt x="229" y="194"/>
                    <a:pt x="228" y="195"/>
                    <a:pt x="227" y="195"/>
                  </a:cubicBezTo>
                  <a:cubicBezTo>
                    <a:pt x="228" y="197"/>
                    <a:pt x="227" y="199"/>
                    <a:pt x="228" y="201"/>
                  </a:cubicBezTo>
                  <a:cubicBezTo>
                    <a:pt x="239" y="189"/>
                    <a:pt x="249" y="174"/>
                    <a:pt x="260" y="162"/>
                  </a:cubicBezTo>
                  <a:cubicBezTo>
                    <a:pt x="260" y="160"/>
                    <a:pt x="261" y="157"/>
                    <a:pt x="259" y="156"/>
                  </a:cubicBezTo>
                  <a:cubicBezTo>
                    <a:pt x="257" y="159"/>
                    <a:pt x="254" y="163"/>
                    <a:pt x="250" y="165"/>
                  </a:cubicBezTo>
                  <a:close/>
                  <a:moveTo>
                    <a:pt x="45" y="193"/>
                  </a:moveTo>
                  <a:cubicBezTo>
                    <a:pt x="45" y="193"/>
                    <a:pt x="43" y="193"/>
                    <a:pt x="43" y="194"/>
                  </a:cubicBezTo>
                  <a:cubicBezTo>
                    <a:pt x="43" y="194"/>
                    <a:pt x="43" y="196"/>
                    <a:pt x="41" y="196"/>
                  </a:cubicBezTo>
                  <a:cubicBezTo>
                    <a:pt x="42" y="198"/>
                    <a:pt x="41" y="200"/>
                    <a:pt x="42" y="201"/>
                  </a:cubicBezTo>
                  <a:cubicBezTo>
                    <a:pt x="52" y="189"/>
                    <a:pt x="63" y="178"/>
                    <a:pt x="72" y="166"/>
                  </a:cubicBezTo>
                  <a:cubicBezTo>
                    <a:pt x="72" y="163"/>
                    <a:pt x="72" y="161"/>
                    <a:pt x="72" y="160"/>
                  </a:cubicBezTo>
                  <a:cubicBezTo>
                    <a:pt x="63" y="171"/>
                    <a:pt x="52" y="180"/>
                    <a:pt x="45" y="193"/>
                  </a:cubicBezTo>
                  <a:close/>
                  <a:moveTo>
                    <a:pt x="136" y="163"/>
                  </a:moveTo>
                  <a:cubicBezTo>
                    <a:pt x="134" y="166"/>
                    <a:pt x="132" y="168"/>
                    <a:pt x="129" y="170"/>
                  </a:cubicBezTo>
                  <a:cubicBezTo>
                    <a:pt x="129" y="172"/>
                    <a:pt x="128" y="173"/>
                    <a:pt x="127" y="173"/>
                  </a:cubicBezTo>
                  <a:cubicBezTo>
                    <a:pt x="126" y="176"/>
                    <a:pt x="124" y="177"/>
                    <a:pt x="122" y="179"/>
                  </a:cubicBezTo>
                  <a:cubicBezTo>
                    <a:pt x="120" y="185"/>
                    <a:pt x="113" y="190"/>
                    <a:pt x="110" y="197"/>
                  </a:cubicBezTo>
                  <a:cubicBezTo>
                    <a:pt x="108" y="198"/>
                    <a:pt x="106" y="201"/>
                    <a:pt x="107" y="203"/>
                  </a:cubicBezTo>
                  <a:cubicBezTo>
                    <a:pt x="109" y="202"/>
                    <a:pt x="110" y="200"/>
                    <a:pt x="111" y="198"/>
                  </a:cubicBezTo>
                  <a:cubicBezTo>
                    <a:pt x="121" y="188"/>
                    <a:pt x="128" y="177"/>
                    <a:pt x="137" y="168"/>
                  </a:cubicBezTo>
                  <a:cubicBezTo>
                    <a:pt x="137" y="166"/>
                    <a:pt x="138" y="164"/>
                    <a:pt x="136" y="163"/>
                  </a:cubicBezTo>
                  <a:close/>
                  <a:moveTo>
                    <a:pt x="188" y="177"/>
                  </a:moveTo>
                  <a:cubicBezTo>
                    <a:pt x="188" y="178"/>
                    <a:pt x="187" y="178"/>
                    <a:pt x="187" y="179"/>
                  </a:cubicBezTo>
                  <a:cubicBezTo>
                    <a:pt x="185" y="179"/>
                    <a:pt x="186" y="181"/>
                    <a:pt x="185" y="182"/>
                  </a:cubicBezTo>
                  <a:cubicBezTo>
                    <a:pt x="184" y="183"/>
                    <a:pt x="183" y="183"/>
                    <a:pt x="182" y="184"/>
                  </a:cubicBezTo>
                  <a:cubicBezTo>
                    <a:pt x="182" y="185"/>
                    <a:pt x="182" y="186"/>
                    <a:pt x="182" y="186"/>
                  </a:cubicBezTo>
                  <a:cubicBezTo>
                    <a:pt x="181" y="187"/>
                    <a:pt x="179" y="188"/>
                    <a:pt x="179" y="189"/>
                  </a:cubicBezTo>
                  <a:cubicBezTo>
                    <a:pt x="179" y="189"/>
                    <a:pt x="179" y="190"/>
                    <a:pt x="179" y="190"/>
                  </a:cubicBezTo>
                  <a:cubicBezTo>
                    <a:pt x="178" y="191"/>
                    <a:pt x="177" y="191"/>
                    <a:pt x="177" y="192"/>
                  </a:cubicBezTo>
                  <a:cubicBezTo>
                    <a:pt x="176" y="192"/>
                    <a:pt x="177" y="193"/>
                    <a:pt x="177" y="193"/>
                  </a:cubicBezTo>
                  <a:cubicBezTo>
                    <a:pt x="176" y="193"/>
                    <a:pt x="175" y="193"/>
                    <a:pt x="175" y="194"/>
                  </a:cubicBezTo>
                  <a:cubicBezTo>
                    <a:pt x="174" y="195"/>
                    <a:pt x="174" y="196"/>
                    <a:pt x="174" y="197"/>
                  </a:cubicBezTo>
                  <a:cubicBezTo>
                    <a:pt x="170" y="202"/>
                    <a:pt x="165" y="205"/>
                    <a:pt x="168" y="211"/>
                  </a:cubicBezTo>
                  <a:cubicBezTo>
                    <a:pt x="174" y="206"/>
                    <a:pt x="178" y="197"/>
                    <a:pt x="184" y="191"/>
                  </a:cubicBezTo>
                  <a:cubicBezTo>
                    <a:pt x="184" y="190"/>
                    <a:pt x="186" y="190"/>
                    <a:pt x="186" y="189"/>
                  </a:cubicBezTo>
                  <a:cubicBezTo>
                    <a:pt x="186" y="189"/>
                    <a:pt x="186" y="188"/>
                    <a:pt x="186" y="187"/>
                  </a:cubicBezTo>
                  <a:cubicBezTo>
                    <a:pt x="190" y="181"/>
                    <a:pt x="200" y="176"/>
                    <a:pt x="199" y="166"/>
                  </a:cubicBezTo>
                  <a:cubicBezTo>
                    <a:pt x="198" y="166"/>
                    <a:pt x="198" y="166"/>
                    <a:pt x="198" y="166"/>
                  </a:cubicBezTo>
                  <a:cubicBezTo>
                    <a:pt x="194" y="169"/>
                    <a:pt x="192" y="174"/>
                    <a:pt x="188" y="177"/>
                  </a:cubicBezTo>
                  <a:close/>
                  <a:moveTo>
                    <a:pt x="246" y="182"/>
                  </a:moveTo>
                  <a:cubicBezTo>
                    <a:pt x="245" y="183"/>
                    <a:pt x="244" y="183"/>
                    <a:pt x="244" y="184"/>
                  </a:cubicBezTo>
                  <a:cubicBezTo>
                    <a:pt x="243" y="184"/>
                    <a:pt x="243" y="186"/>
                    <a:pt x="243" y="186"/>
                  </a:cubicBezTo>
                  <a:cubicBezTo>
                    <a:pt x="241" y="190"/>
                    <a:pt x="237" y="191"/>
                    <a:pt x="235" y="194"/>
                  </a:cubicBezTo>
                  <a:cubicBezTo>
                    <a:pt x="235" y="195"/>
                    <a:pt x="235" y="196"/>
                    <a:pt x="234" y="196"/>
                  </a:cubicBezTo>
                  <a:cubicBezTo>
                    <a:pt x="233" y="198"/>
                    <a:pt x="230" y="200"/>
                    <a:pt x="229" y="203"/>
                  </a:cubicBezTo>
                  <a:cubicBezTo>
                    <a:pt x="228" y="203"/>
                    <a:pt x="230" y="203"/>
                    <a:pt x="229" y="204"/>
                  </a:cubicBezTo>
                  <a:cubicBezTo>
                    <a:pt x="229" y="205"/>
                    <a:pt x="228" y="205"/>
                    <a:pt x="227" y="206"/>
                  </a:cubicBezTo>
                  <a:cubicBezTo>
                    <a:pt x="228" y="208"/>
                    <a:pt x="228" y="211"/>
                    <a:pt x="228" y="213"/>
                  </a:cubicBezTo>
                  <a:cubicBezTo>
                    <a:pt x="235" y="207"/>
                    <a:pt x="239" y="198"/>
                    <a:pt x="247" y="192"/>
                  </a:cubicBezTo>
                  <a:cubicBezTo>
                    <a:pt x="250" y="186"/>
                    <a:pt x="255" y="182"/>
                    <a:pt x="259" y="176"/>
                  </a:cubicBezTo>
                  <a:cubicBezTo>
                    <a:pt x="260" y="176"/>
                    <a:pt x="261" y="178"/>
                    <a:pt x="261" y="177"/>
                  </a:cubicBezTo>
                  <a:cubicBezTo>
                    <a:pt x="260" y="174"/>
                    <a:pt x="262" y="168"/>
                    <a:pt x="260" y="166"/>
                  </a:cubicBezTo>
                  <a:cubicBezTo>
                    <a:pt x="255" y="171"/>
                    <a:pt x="250" y="176"/>
                    <a:pt x="246" y="182"/>
                  </a:cubicBezTo>
                  <a:close/>
                  <a:moveTo>
                    <a:pt x="70" y="173"/>
                  </a:moveTo>
                  <a:cubicBezTo>
                    <a:pt x="69" y="173"/>
                    <a:pt x="68" y="174"/>
                    <a:pt x="67" y="174"/>
                  </a:cubicBezTo>
                  <a:cubicBezTo>
                    <a:pt x="67" y="175"/>
                    <a:pt x="67" y="175"/>
                    <a:pt x="67" y="176"/>
                  </a:cubicBezTo>
                  <a:cubicBezTo>
                    <a:pt x="66" y="178"/>
                    <a:pt x="63" y="180"/>
                    <a:pt x="61" y="182"/>
                  </a:cubicBezTo>
                  <a:cubicBezTo>
                    <a:pt x="58" y="186"/>
                    <a:pt x="55" y="190"/>
                    <a:pt x="51" y="194"/>
                  </a:cubicBezTo>
                  <a:cubicBezTo>
                    <a:pt x="49" y="196"/>
                    <a:pt x="47" y="198"/>
                    <a:pt x="46" y="200"/>
                  </a:cubicBezTo>
                  <a:cubicBezTo>
                    <a:pt x="45" y="201"/>
                    <a:pt x="45" y="202"/>
                    <a:pt x="45" y="203"/>
                  </a:cubicBezTo>
                  <a:cubicBezTo>
                    <a:pt x="44" y="204"/>
                    <a:pt x="43" y="204"/>
                    <a:pt x="42" y="205"/>
                  </a:cubicBezTo>
                  <a:cubicBezTo>
                    <a:pt x="41" y="207"/>
                    <a:pt x="42" y="209"/>
                    <a:pt x="42" y="211"/>
                  </a:cubicBezTo>
                  <a:cubicBezTo>
                    <a:pt x="54" y="201"/>
                    <a:pt x="63" y="188"/>
                    <a:pt x="73" y="176"/>
                  </a:cubicBezTo>
                  <a:cubicBezTo>
                    <a:pt x="73" y="174"/>
                    <a:pt x="73" y="172"/>
                    <a:pt x="72" y="170"/>
                  </a:cubicBezTo>
                  <a:cubicBezTo>
                    <a:pt x="71" y="171"/>
                    <a:pt x="71" y="172"/>
                    <a:pt x="70" y="173"/>
                  </a:cubicBezTo>
                  <a:close/>
                  <a:moveTo>
                    <a:pt x="114" y="198"/>
                  </a:moveTo>
                  <a:cubicBezTo>
                    <a:pt x="114" y="199"/>
                    <a:pt x="110" y="203"/>
                    <a:pt x="109" y="207"/>
                  </a:cubicBezTo>
                  <a:cubicBezTo>
                    <a:pt x="107" y="208"/>
                    <a:pt x="105" y="210"/>
                    <a:pt x="107" y="214"/>
                  </a:cubicBezTo>
                  <a:cubicBezTo>
                    <a:pt x="117" y="201"/>
                    <a:pt x="128" y="188"/>
                    <a:pt x="138" y="174"/>
                  </a:cubicBezTo>
                  <a:cubicBezTo>
                    <a:pt x="138" y="174"/>
                    <a:pt x="138" y="172"/>
                    <a:pt x="137" y="172"/>
                  </a:cubicBezTo>
                  <a:cubicBezTo>
                    <a:pt x="128" y="179"/>
                    <a:pt x="123" y="189"/>
                    <a:pt x="114" y="198"/>
                  </a:cubicBezTo>
                  <a:close/>
                  <a:moveTo>
                    <a:pt x="168" y="214"/>
                  </a:moveTo>
                  <a:cubicBezTo>
                    <a:pt x="169" y="215"/>
                    <a:pt x="169" y="216"/>
                    <a:pt x="169" y="217"/>
                  </a:cubicBezTo>
                  <a:cubicBezTo>
                    <a:pt x="167" y="217"/>
                    <a:pt x="168" y="219"/>
                    <a:pt x="168" y="221"/>
                  </a:cubicBezTo>
                  <a:cubicBezTo>
                    <a:pt x="172" y="218"/>
                    <a:pt x="176" y="213"/>
                    <a:pt x="179" y="207"/>
                  </a:cubicBezTo>
                  <a:cubicBezTo>
                    <a:pt x="184" y="202"/>
                    <a:pt x="189" y="196"/>
                    <a:pt x="193" y="191"/>
                  </a:cubicBezTo>
                  <a:cubicBezTo>
                    <a:pt x="196" y="187"/>
                    <a:pt x="201" y="182"/>
                    <a:pt x="198" y="177"/>
                  </a:cubicBezTo>
                  <a:cubicBezTo>
                    <a:pt x="192" y="181"/>
                    <a:pt x="189" y="188"/>
                    <a:pt x="184" y="193"/>
                  </a:cubicBezTo>
                  <a:cubicBezTo>
                    <a:pt x="180" y="200"/>
                    <a:pt x="173" y="207"/>
                    <a:pt x="168" y="214"/>
                  </a:cubicBezTo>
                  <a:close/>
                  <a:moveTo>
                    <a:pt x="228" y="217"/>
                  </a:moveTo>
                  <a:cubicBezTo>
                    <a:pt x="228" y="219"/>
                    <a:pt x="227" y="221"/>
                    <a:pt x="228" y="224"/>
                  </a:cubicBezTo>
                  <a:cubicBezTo>
                    <a:pt x="234" y="216"/>
                    <a:pt x="240" y="209"/>
                    <a:pt x="247" y="203"/>
                  </a:cubicBezTo>
                  <a:cubicBezTo>
                    <a:pt x="248" y="201"/>
                    <a:pt x="249" y="199"/>
                    <a:pt x="251" y="198"/>
                  </a:cubicBezTo>
                  <a:cubicBezTo>
                    <a:pt x="255" y="193"/>
                    <a:pt x="263" y="187"/>
                    <a:pt x="260" y="179"/>
                  </a:cubicBezTo>
                  <a:cubicBezTo>
                    <a:pt x="249" y="192"/>
                    <a:pt x="237" y="202"/>
                    <a:pt x="228" y="217"/>
                  </a:cubicBezTo>
                  <a:close/>
                  <a:moveTo>
                    <a:pt x="137" y="180"/>
                  </a:moveTo>
                  <a:cubicBezTo>
                    <a:pt x="132" y="185"/>
                    <a:pt x="127" y="193"/>
                    <a:pt x="121" y="199"/>
                  </a:cubicBezTo>
                  <a:cubicBezTo>
                    <a:pt x="120" y="201"/>
                    <a:pt x="117" y="205"/>
                    <a:pt x="114" y="206"/>
                  </a:cubicBezTo>
                  <a:cubicBezTo>
                    <a:pt x="113" y="210"/>
                    <a:pt x="109" y="214"/>
                    <a:pt x="107" y="218"/>
                  </a:cubicBezTo>
                  <a:cubicBezTo>
                    <a:pt x="107" y="218"/>
                    <a:pt x="106" y="218"/>
                    <a:pt x="106" y="218"/>
                  </a:cubicBezTo>
                  <a:cubicBezTo>
                    <a:pt x="106" y="220"/>
                    <a:pt x="106" y="221"/>
                    <a:pt x="106" y="223"/>
                  </a:cubicBezTo>
                  <a:cubicBezTo>
                    <a:pt x="118" y="211"/>
                    <a:pt x="128" y="198"/>
                    <a:pt x="138" y="185"/>
                  </a:cubicBezTo>
                  <a:cubicBezTo>
                    <a:pt x="138" y="183"/>
                    <a:pt x="139" y="182"/>
                    <a:pt x="139" y="180"/>
                  </a:cubicBezTo>
                  <a:cubicBezTo>
                    <a:pt x="138" y="180"/>
                    <a:pt x="138" y="180"/>
                    <a:pt x="137" y="180"/>
                  </a:cubicBezTo>
                  <a:close/>
                  <a:moveTo>
                    <a:pt x="60" y="195"/>
                  </a:moveTo>
                  <a:cubicBezTo>
                    <a:pt x="55" y="203"/>
                    <a:pt x="49" y="207"/>
                    <a:pt x="44" y="214"/>
                  </a:cubicBezTo>
                  <a:cubicBezTo>
                    <a:pt x="44" y="214"/>
                    <a:pt x="42" y="214"/>
                    <a:pt x="43" y="215"/>
                  </a:cubicBezTo>
                  <a:cubicBezTo>
                    <a:pt x="42" y="216"/>
                    <a:pt x="43" y="219"/>
                    <a:pt x="42" y="220"/>
                  </a:cubicBezTo>
                  <a:cubicBezTo>
                    <a:pt x="49" y="213"/>
                    <a:pt x="57" y="205"/>
                    <a:pt x="64" y="197"/>
                  </a:cubicBezTo>
                  <a:cubicBezTo>
                    <a:pt x="67" y="193"/>
                    <a:pt x="70" y="189"/>
                    <a:pt x="73" y="185"/>
                  </a:cubicBezTo>
                  <a:cubicBezTo>
                    <a:pt x="73" y="184"/>
                    <a:pt x="73" y="182"/>
                    <a:pt x="73" y="181"/>
                  </a:cubicBezTo>
                  <a:cubicBezTo>
                    <a:pt x="73" y="181"/>
                    <a:pt x="73" y="181"/>
                    <a:pt x="72" y="181"/>
                  </a:cubicBezTo>
                  <a:cubicBezTo>
                    <a:pt x="68" y="185"/>
                    <a:pt x="65" y="191"/>
                    <a:pt x="60" y="195"/>
                  </a:cubicBezTo>
                  <a:close/>
                  <a:moveTo>
                    <a:pt x="197" y="190"/>
                  </a:moveTo>
                  <a:cubicBezTo>
                    <a:pt x="191" y="195"/>
                    <a:pt x="188" y="201"/>
                    <a:pt x="182" y="207"/>
                  </a:cubicBezTo>
                  <a:cubicBezTo>
                    <a:pt x="182" y="207"/>
                    <a:pt x="182" y="207"/>
                    <a:pt x="182" y="208"/>
                  </a:cubicBezTo>
                  <a:cubicBezTo>
                    <a:pt x="181" y="208"/>
                    <a:pt x="180" y="210"/>
                    <a:pt x="180" y="211"/>
                  </a:cubicBezTo>
                  <a:cubicBezTo>
                    <a:pt x="176" y="213"/>
                    <a:pt x="177" y="217"/>
                    <a:pt x="173" y="218"/>
                  </a:cubicBezTo>
                  <a:cubicBezTo>
                    <a:pt x="174" y="222"/>
                    <a:pt x="170" y="224"/>
                    <a:pt x="168" y="222"/>
                  </a:cubicBezTo>
                  <a:cubicBezTo>
                    <a:pt x="168" y="228"/>
                    <a:pt x="168" y="233"/>
                    <a:pt x="169" y="239"/>
                  </a:cubicBezTo>
                  <a:cubicBezTo>
                    <a:pt x="179" y="229"/>
                    <a:pt x="189" y="218"/>
                    <a:pt x="197" y="205"/>
                  </a:cubicBezTo>
                  <a:cubicBezTo>
                    <a:pt x="198" y="205"/>
                    <a:pt x="198" y="204"/>
                    <a:pt x="199" y="205"/>
                  </a:cubicBezTo>
                  <a:cubicBezTo>
                    <a:pt x="199" y="202"/>
                    <a:pt x="200" y="199"/>
                    <a:pt x="199" y="197"/>
                  </a:cubicBezTo>
                  <a:cubicBezTo>
                    <a:pt x="198" y="198"/>
                    <a:pt x="198" y="198"/>
                    <a:pt x="197" y="198"/>
                  </a:cubicBezTo>
                  <a:cubicBezTo>
                    <a:pt x="194" y="205"/>
                    <a:pt x="188" y="208"/>
                    <a:pt x="185" y="215"/>
                  </a:cubicBezTo>
                  <a:cubicBezTo>
                    <a:pt x="180" y="218"/>
                    <a:pt x="178" y="224"/>
                    <a:pt x="173" y="227"/>
                  </a:cubicBezTo>
                  <a:cubicBezTo>
                    <a:pt x="173" y="229"/>
                    <a:pt x="173" y="229"/>
                    <a:pt x="173" y="230"/>
                  </a:cubicBezTo>
                  <a:cubicBezTo>
                    <a:pt x="172" y="230"/>
                    <a:pt x="171" y="232"/>
                    <a:pt x="170" y="232"/>
                  </a:cubicBezTo>
                  <a:cubicBezTo>
                    <a:pt x="170" y="231"/>
                    <a:pt x="170" y="231"/>
                    <a:pt x="169" y="230"/>
                  </a:cubicBezTo>
                  <a:cubicBezTo>
                    <a:pt x="178" y="217"/>
                    <a:pt x="189" y="207"/>
                    <a:pt x="198" y="195"/>
                  </a:cubicBezTo>
                  <a:cubicBezTo>
                    <a:pt x="198" y="196"/>
                    <a:pt x="200" y="191"/>
                    <a:pt x="199" y="188"/>
                  </a:cubicBezTo>
                  <a:cubicBezTo>
                    <a:pt x="198" y="188"/>
                    <a:pt x="198" y="188"/>
                    <a:pt x="197" y="188"/>
                  </a:cubicBezTo>
                  <a:cubicBezTo>
                    <a:pt x="197" y="189"/>
                    <a:pt x="197" y="189"/>
                    <a:pt x="197" y="190"/>
                  </a:cubicBezTo>
                  <a:close/>
                  <a:moveTo>
                    <a:pt x="63" y="199"/>
                  </a:moveTo>
                  <a:cubicBezTo>
                    <a:pt x="63" y="200"/>
                    <a:pt x="63" y="201"/>
                    <a:pt x="62" y="201"/>
                  </a:cubicBezTo>
                  <a:cubicBezTo>
                    <a:pt x="58" y="207"/>
                    <a:pt x="51" y="213"/>
                    <a:pt x="47" y="218"/>
                  </a:cubicBezTo>
                  <a:cubicBezTo>
                    <a:pt x="47" y="219"/>
                    <a:pt x="47" y="220"/>
                    <a:pt x="47" y="220"/>
                  </a:cubicBezTo>
                  <a:cubicBezTo>
                    <a:pt x="46" y="221"/>
                    <a:pt x="44" y="222"/>
                    <a:pt x="43" y="224"/>
                  </a:cubicBezTo>
                  <a:cubicBezTo>
                    <a:pt x="43" y="224"/>
                    <a:pt x="42" y="227"/>
                    <a:pt x="42" y="227"/>
                  </a:cubicBezTo>
                  <a:cubicBezTo>
                    <a:pt x="42" y="227"/>
                    <a:pt x="43" y="229"/>
                    <a:pt x="42" y="229"/>
                  </a:cubicBezTo>
                  <a:cubicBezTo>
                    <a:pt x="44" y="227"/>
                    <a:pt x="46" y="225"/>
                    <a:pt x="49" y="223"/>
                  </a:cubicBezTo>
                  <a:cubicBezTo>
                    <a:pt x="51" y="221"/>
                    <a:pt x="52" y="218"/>
                    <a:pt x="54" y="216"/>
                  </a:cubicBezTo>
                  <a:cubicBezTo>
                    <a:pt x="54" y="216"/>
                    <a:pt x="55" y="216"/>
                    <a:pt x="56" y="215"/>
                  </a:cubicBezTo>
                  <a:cubicBezTo>
                    <a:pt x="57" y="214"/>
                    <a:pt x="58" y="212"/>
                    <a:pt x="59" y="211"/>
                  </a:cubicBezTo>
                  <a:cubicBezTo>
                    <a:pt x="61" y="208"/>
                    <a:pt x="63" y="207"/>
                    <a:pt x="66" y="204"/>
                  </a:cubicBezTo>
                  <a:cubicBezTo>
                    <a:pt x="69" y="200"/>
                    <a:pt x="75" y="193"/>
                    <a:pt x="72" y="190"/>
                  </a:cubicBezTo>
                  <a:cubicBezTo>
                    <a:pt x="70" y="193"/>
                    <a:pt x="66" y="196"/>
                    <a:pt x="63" y="199"/>
                  </a:cubicBezTo>
                  <a:close/>
                  <a:moveTo>
                    <a:pt x="237" y="215"/>
                  </a:moveTo>
                  <a:cubicBezTo>
                    <a:pt x="236" y="215"/>
                    <a:pt x="237" y="216"/>
                    <a:pt x="236" y="217"/>
                  </a:cubicBezTo>
                  <a:cubicBezTo>
                    <a:pt x="235" y="218"/>
                    <a:pt x="232" y="219"/>
                    <a:pt x="233" y="221"/>
                  </a:cubicBezTo>
                  <a:cubicBezTo>
                    <a:pt x="230" y="222"/>
                    <a:pt x="230" y="226"/>
                    <a:pt x="228" y="227"/>
                  </a:cubicBezTo>
                  <a:cubicBezTo>
                    <a:pt x="228" y="230"/>
                    <a:pt x="229" y="233"/>
                    <a:pt x="229" y="236"/>
                  </a:cubicBezTo>
                  <a:cubicBezTo>
                    <a:pt x="233" y="235"/>
                    <a:pt x="233" y="231"/>
                    <a:pt x="236" y="230"/>
                  </a:cubicBezTo>
                  <a:cubicBezTo>
                    <a:pt x="235" y="228"/>
                    <a:pt x="239" y="224"/>
                    <a:pt x="240" y="224"/>
                  </a:cubicBezTo>
                  <a:cubicBezTo>
                    <a:pt x="241" y="221"/>
                    <a:pt x="243" y="220"/>
                    <a:pt x="244" y="218"/>
                  </a:cubicBezTo>
                  <a:cubicBezTo>
                    <a:pt x="244" y="218"/>
                    <a:pt x="244" y="218"/>
                    <a:pt x="244" y="217"/>
                  </a:cubicBezTo>
                  <a:cubicBezTo>
                    <a:pt x="249" y="213"/>
                    <a:pt x="253" y="208"/>
                    <a:pt x="256" y="203"/>
                  </a:cubicBezTo>
                  <a:cubicBezTo>
                    <a:pt x="259" y="200"/>
                    <a:pt x="263" y="197"/>
                    <a:pt x="261" y="190"/>
                  </a:cubicBezTo>
                  <a:cubicBezTo>
                    <a:pt x="255" y="195"/>
                    <a:pt x="250" y="201"/>
                    <a:pt x="245" y="206"/>
                  </a:cubicBezTo>
                  <a:cubicBezTo>
                    <a:pt x="245" y="206"/>
                    <a:pt x="246" y="206"/>
                    <a:pt x="245" y="205"/>
                  </a:cubicBezTo>
                  <a:cubicBezTo>
                    <a:pt x="245" y="206"/>
                    <a:pt x="245" y="207"/>
                    <a:pt x="244" y="207"/>
                  </a:cubicBezTo>
                  <a:cubicBezTo>
                    <a:pt x="244" y="207"/>
                    <a:pt x="245" y="207"/>
                    <a:pt x="244" y="206"/>
                  </a:cubicBezTo>
                  <a:cubicBezTo>
                    <a:pt x="244" y="207"/>
                    <a:pt x="242" y="207"/>
                    <a:pt x="242" y="208"/>
                  </a:cubicBezTo>
                  <a:cubicBezTo>
                    <a:pt x="243" y="209"/>
                    <a:pt x="243" y="208"/>
                    <a:pt x="244" y="208"/>
                  </a:cubicBezTo>
                  <a:cubicBezTo>
                    <a:pt x="243" y="211"/>
                    <a:pt x="239" y="212"/>
                    <a:pt x="237" y="215"/>
                  </a:cubicBezTo>
                  <a:close/>
                  <a:moveTo>
                    <a:pt x="129" y="199"/>
                  </a:moveTo>
                  <a:cubicBezTo>
                    <a:pt x="127" y="204"/>
                    <a:pt x="122" y="206"/>
                    <a:pt x="120" y="211"/>
                  </a:cubicBezTo>
                  <a:cubicBezTo>
                    <a:pt x="120" y="211"/>
                    <a:pt x="119" y="211"/>
                    <a:pt x="119" y="211"/>
                  </a:cubicBezTo>
                  <a:cubicBezTo>
                    <a:pt x="118" y="214"/>
                    <a:pt x="115" y="215"/>
                    <a:pt x="114" y="218"/>
                  </a:cubicBezTo>
                  <a:cubicBezTo>
                    <a:pt x="114" y="218"/>
                    <a:pt x="114" y="218"/>
                    <a:pt x="113" y="218"/>
                  </a:cubicBezTo>
                  <a:cubicBezTo>
                    <a:pt x="114" y="219"/>
                    <a:pt x="113" y="219"/>
                    <a:pt x="112" y="220"/>
                  </a:cubicBezTo>
                  <a:cubicBezTo>
                    <a:pt x="110" y="222"/>
                    <a:pt x="109" y="227"/>
                    <a:pt x="106" y="227"/>
                  </a:cubicBezTo>
                  <a:cubicBezTo>
                    <a:pt x="107" y="230"/>
                    <a:pt x="105" y="231"/>
                    <a:pt x="107" y="232"/>
                  </a:cubicBezTo>
                  <a:cubicBezTo>
                    <a:pt x="116" y="220"/>
                    <a:pt x="127" y="211"/>
                    <a:pt x="135" y="198"/>
                  </a:cubicBezTo>
                  <a:cubicBezTo>
                    <a:pt x="137" y="198"/>
                    <a:pt x="137" y="197"/>
                    <a:pt x="138" y="196"/>
                  </a:cubicBezTo>
                  <a:cubicBezTo>
                    <a:pt x="138" y="194"/>
                    <a:pt x="139" y="191"/>
                    <a:pt x="137" y="190"/>
                  </a:cubicBezTo>
                  <a:cubicBezTo>
                    <a:pt x="134" y="193"/>
                    <a:pt x="133" y="197"/>
                    <a:pt x="129" y="199"/>
                  </a:cubicBezTo>
                  <a:close/>
                  <a:moveTo>
                    <a:pt x="120" y="219"/>
                  </a:moveTo>
                  <a:cubicBezTo>
                    <a:pt x="118" y="227"/>
                    <a:pt x="105" y="230"/>
                    <a:pt x="106" y="242"/>
                  </a:cubicBezTo>
                  <a:cubicBezTo>
                    <a:pt x="111" y="237"/>
                    <a:pt x="116" y="232"/>
                    <a:pt x="120" y="226"/>
                  </a:cubicBezTo>
                  <a:cubicBezTo>
                    <a:pt x="127" y="221"/>
                    <a:pt x="130" y="213"/>
                    <a:pt x="137" y="208"/>
                  </a:cubicBezTo>
                  <a:cubicBezTo>
                    <a:pt x="138" y="204"/>
                    <a:pt x="139" y="202"/>
                    <a:pt x="138" y="199"/>
                  </a:cubicBezTo>
                  <a:cubicBezTo>
                    <a:pt x="132" y="206"/>
                    <a:pt x="127" y="213"/>
                    <a:pt x="120" y="219"/>
                  </a:cubicBezTo>
                  <a:close/>
                  <a:moveTo>
                    <a:pt x="73" y="199"/>
                  </a:moveTo>
                  <a:cubicBezTo>
                    <a:pt x="69" y="202"/>
                    <a:pt x="66" y="206"/>
                    <a:pt x="62" y="211"/>
                  </a:cubicBezTo>
                  <a:cubicBezTo>
                    <a:pt x="58" y="215"/>
                    <a:pt x="55" y="219"/>
                    <a:pt x="52" y="222"/>
                  </a:cubicBezTo>
                  <a:cubicBezTo>
                    <a:pt x="49" y="227"/>
                    <a:pt x="42" y="231"/>
                    <a:pt x="42" y="237"/>
                  </a:cubicBezTo>
                  <a:cubicBezTo>
                    <a:pt x="48" y="233"/>
                    <a:pt x="53" y="226"/>
                    <a:pt x="58" y="221"/>
                  </a:cubicBezTo>
                  <a:cubicBezTo>
                    <a:pt x="63" y="215"/>
                    <a:pt x="70" y="211"/>
                    <a:pt x="73" y="205"/>
                  </a:cubicBezTo>
                  <a:cubicBezTo>
                    <a:pt x="73" y="204"/>
                    <a:pt x="73" y="204"/>
                    <a:pt x="73" y="204"/>
                  </a:cubicBezTo>
                  <a:cubicBezTo>
                    <a:pt x="73" y="202"/>
                    <a:pt x="73" y="201"/>
                    <a:pt x="74" y="199"/>
                  </a:cubicBezTo>
                  <a:cubicBezTo>
                    <a:pt x="73" y="199"/>
                    <a:pt x="73" y="199"/>
                    <a:pt x="73" y="199"/>
                  </a:cubicBezTo>
                  <a:close/>
                  <a:moveTo>
                    <a:pt x="242" y="232"/>
                  </a:moveTo>
                  <a:cubicBezTo>
                    <a:pt x="239" y="234"/>
                    <a:pt x="239" y="237"/>
                    <a:pt x="237" y="238"/>
                  </a:cubicBezTo>
                  <a:cubicBezTo>
                    <a:pt x="235" y="243"/>
                    <a:pt x="229" y="245"/>
                    <a:pt x="229" y="252"/>
                  </a:cubicBezTo>
                  <a:cubicBezTo>
                    <a:pt x="235" y="246"/>
                    <a:pt x="243" y="237"/>
                    <a:pt x="249" y="230"/>
                  </a:cubicBezTo>
                  <a:cubicBezTo>
                    <a:pt x="250" y="229"/>
                    <a:pt x="253" y="226"/>
                    <a:pt x="253" y="227"/>
                  </a:cubicBezTo>
                  <a:cubicBezTo>
                    <a:pt x="255" y="221"/>
                    <a:pt x="263" y="220"/>
                    <a:pt x="261" y="210"/>
                  </a:cubicBezTo>
                  <a:cubicBezTo>
                    <a:pt x="255" y="216"/>
                    <a:pt x="250" y="225"/>
                    <a:pt x="244" y="229"/>
                  </a:cubicBezTo>
                  <a:cubicBezTo>
                    <a:pt x="244" y="229"/>
                    <a:pt x="244" y="230"/>
                    <a:pt x="244" y="230"/>
                  </a:cubicBezTo>
                  <a:cubicBezTo>
                    <a:pt x="244" y="230"/>
                    <a:pt x="243" y="230"/>
                    <a:pt x="242" y="230"/>
                  </a:cubicBezTo>
                  <a:cubicBezTo>
                    <a:pt x="242" y="231"/>
                    <a:pt x="243" y="231"/>
                    <a:pt x="242" y="232"/>
                  </a:cubicBezTo>
                  <a:close/>
                  <a:moveTo>
                    <a:pt x="239" y="235"/>
                  </a:moveTo>
                  <a:cubicBezTo>
                    <a:pt x="242" y="229"/>
                    <a:pt x="247" y="225"/>
                    <a:pt x="251" y="220"/>
                  </a:cubicBezTo>
                  <a:cubicBezTo>
                    <a:pt x="251" y="221"/>
                    <a:pt x="251" y="221"/>
                    <a:pt x="251" y="220"/>
                  </a:cubicBezTo>
                  <a:cubicBezTo>
                    <a:pt x="253" y="217"/>
                    <a:pt x="257" y="213"/>
                    <a:pt x="259" y="209"/>
                  </a:cubicBezTo>
                  <a:cubicBezTo>
                    <a:pt x="260" y="208"/>
                    <a:pt x="260" y="208"/>
                    <a:pt x="261" y="208"/>
                  </a:cubicBezTo>
                  <a:cubicBezTo>
                    <a:pt x="262" y="206"/>
                    <a:pt x="261" y="203"/>
                    <a:pt x="261" y="200"/>
                  </a:cubicBezTo>
                  <a:cubicBezTo>
                    <a:pt x="255" y="205"/>
                    <a:pt x="251" y="212"/>
                    <a:pt x="246" y="218"/>
                  </a:cubicBezTo>
                  <a:cubicBezTo>
                    <a:pt x="245" y="218"/>
                    <a:pt x="245" y="217"/>
                    <a:pt x="245" y="217"/>
                  </a:cubicBezTo>
                  <a:cubicBezTo>
                    <a:pt x="245" y="218"/>
                    <a:pt x="245" y="218"/>
                    <a:pt x="245" y="219"/>
                  </a:cubicBezTo>
                  <a:cubicBezTo>
                    <a:pt x="240" y="225"/>
                    <a:pt x="235" y="232"/>
                    <a:pt x="230" y="238"/>
                  </a:cubicBezTo>
                  <a:cubicBezTo>
                    <a:pt x="229" y="238"/>
                    <a:pt x="229" y="237"/>
                    <a:pt x="228" y="237"/>
                  </a:cubicBezTo>
                  <a:cubicBezTo>
                    <a:pt x="229" y="240"/>
                    <a:pt x="228" y="242"/>
                    <a:pt x="229" y="245"/>
                  </a:cubicBezTo>
                  <a:cubicBezTo>
                    <a:pt x="233" y="243"/>
                    <a:pt x="234" y="237"/>
                    <a:pt x="239" y="235"/>
                  </a:cubicBezTo>
                  <a:close/>
                  <a:moveTo>
                    <a:pt x="174" y="244"/>
                  </a:moveTo>
                  <a:cubicBezTo>
                    <a:pt x="174" y="244"/>
                    <a:pt x="174" y="244"/>
                    <a:pt x="174" y="244"/>
                  </a:cubicBezTo>
                  <a:cubicBezTo>
                    <a:pt x="183" y="235"/>
                    <a:pt x="191" y="224"/>
                    <a:pt x="200" y="214"/>
                  </a:cubicBezTo>
                  <a:cubicBezTo>
                    <a:pt x="199" y="212"/>
                    <a:pt x="199" y="211"/>
                    <a:pt x="199" y="208"/>
                  </a:cubicBezTo>
                  <a:cubicBezTo>
                    <a:pt x="192" y="215"/>
                    <a:pt x="187" y="225"/>
                    <a:pt x="179" y="230"/>
                  </a:cubicBezTo>
                  <a:cubicBezTo>
                    <a:pt x="178" y="235"/>
                    <a:pt x="172" y="237"/>
                    <a:pt x="170" y="243"/>
                  </a:cubicBezTo>
                  <a:cubicBezTo>
                    <a:pt x="168" y="243"/>
                    <a:pt x="167" y="249"/>
                    <a:pt x="168" y="250"/>
                  </a:cubicBezTo>
                  <a:cubicBezTo>
                    <a:pt x="170" y="248"/>
                    <a:pt x="173" y="245"/>
                    <a:pt x="174" y="244"/>
                  </a:cubicBezTo>
                  <a:close/>
                  <a:moveTo>
                    <a:pt x="45" y="238"/>
                  </a:moveTo>
                  <a:cubicBezTo>
                    <a:pt x="45" y="239"/>
                    <a:pt x="46" y="239"/>
                    <a:pt x="45" y="240"/>
                  </a:cubicBezTo>
                  <a:cubicBezTo>
                    <a:pt x="45" y="241"/>
                    <a:pt x="43" y="241"/>
                    <a:pt x="42" y="241"/>
                  </a:cubicBezTo>
                  <a:cubicBezTo>
                    <a:pt x="43" y="244"/>
                    <a:pt x="43" y="246"/>
                    <a:pt x="42" y="249"/>
                  </a:cubicBezTo>
                  <a:cubicBezTo>
                    <a:pt x="54" y="237"/>
                    <a:pt x="62" y="225"/>
                    <a:pt x="74" y="215"/>
                  </a:cubicBezTo>
                  <a:cubicBezTo>
                    <a:pt x="73" y="213"/>
                    <a:pt x="74" y="210"/>
                    <a:pt x="72" y="210"/>
                  </a:cubicBezTo>
                  <a:cubicBezTo>
                    <a:pt x="63" y="219"/>
                    <a:pt x="55" y="229"/>
                    <a:pt x="45" y="238"/>
                  </a:cubicBezTo>
                  <a:close/>
                  <a:moveTo>
                    <a:pt x="116" y="233"/>
                  </a:moveTo>
                  <a:cubicBezTo>
                    <a:pt x="116" y="235"/>
                    <a:pt x="113" y="238"/>
                    <a:pt x="112" y="239"/>
                  </a:cubicBezTo>
                  <a:cubicBezTo>
                    <a:pt x="111" y="241"/>
                    <a:pt x="110" y="245"/>
                    <a:pt x="107" y="245"/>
                  </a:cubicBezTo>
                  <a:cubicBezTo>
                    <a:pt x="107" y="246"/>
                    <a:pt x="107" y="248"/>
                    <a:pt x="107" y="249"/>
                  </a:cubicBezTo>
                  <a:cubicBezTo>
                    <a:pt x="116" y="239"/>
                    <a:pt x="124" y="231"/>
                    <a:pt x="132" y="221"/>
                  </a:cubicBezTo>
                  <a:cubicBezTo>
                    <a:pt x="135" y="220"/>
                    <a:pt x="135" y="217"/>
                    <a:pt x="138" y="216"/>
                  </a:cubicBezTo>
                  <a:cubicBezTo>
                    <a:pt x="138" y="214"/>
                    <a:pt x="138" y="213"/>
                    <a:pt x="137" y="211"/>
                  </a:cubicBezTo>
                  <a:cubicBezTo>
                    <a:pt x="133" y="213"/>
                    <a:pt x="132" y="219"/>
                    <a:pt x="127" y="221"/>
                  </a:cubicBezTo>
                  <a:cubicBezTo>
                    <a:pt x="127" y="223"/>
                    <a:pt x="127" y="224"/>
                    <a:pt x="124" y="224"/>
                  </a:cubicBezTo>
                  <a:cubicBezTo>
                    <a:pt x="125" y="226"/>
                    <a:pt x="123" y="228"/>
                    <a:pt x="121" y="228"/>
                  </a:cubicBezTo>
                  <a:cubicBezTo>
                    <a:pt x="122" y="229"/>
                    <a:pt x="120" y="231"/>
                    <a:pt x="118" y="230"/>
                  </a:cubicBezTo>
                  <a:cubicBezTo>
                    <a:pt x="118" y="233"/>
                    <a:pt x="117" y="232"/>
                    <a:pt x="116" y="233"/>
                  </a:cubicBezTo>
                  <a:close/>
                  <a:moveTo>
                    <a:pt x="66" y="225"/>
                  </a:moveTo>
                  <a:cubicBezTo>
                    <a:pt x="61" y="233"/>
                    <a:pt x="54" y="239"/>
                    <a:pt x="48" y="246"/>
                  </a:cubicBezTo>
                  <a:cubicBezTo>
                    <a:pt x="46" y="248"/>
                    <a:pt x="43" y="251"/>
                    <a:pt x="43" y="254"/>
                  </a:cubicBezTo>
                  <a:cubicBezTo>
                    <a:pt x="47" y="253"/>
                    <a:pt x="50" y="249"/>
                    <a:pt x="53" y="246"/>
                  </a:cubicBezTo>
                  <a:cubicBezTo>
                    <a:pt x="56" y="243"/>
                    <a:pt x="59" y="240"/>
                    <a:pt x="61" y="237"/>
                  </a:cubicBezTo>
                  <a:cubicBezTo>
                    <a:pt x="65" y="234"/>
                    <a:pt x="67" y="229"/>
                    <a:pt x="71" y="226"/>
                  </a:cubicBezTo>
                  <a:cubicBezTo>
                    <a:pt x="72" y="226"/>
                    <a:pt x="73" y="225"/>
                    <a:pt x="74" y="224"/>
                  </a:cubicBezTo>
                  <a:cubicBezTo>
                    <a:pt x="73" y="221"/>
                    <a:pt x="74" y="219"/>
                    <a:pt x="73" y="218"/>
                  </a:cubicBezTo>
                  <a:cubicBezTo>
                    <a:pt x="71" y="221"/>
                    <a:pt x="69" y="223"/>
                    <a:pt x="66" y="225"/>
                  </a:cubicBezTo>
                  <a:close/>
                  <a:moveTo>
                    <a:pt x="191" y="227"/>
                  </a:moveTo>
                  <a:cubicBezTo>
                    <a:pt x="190" y="230"/>
                    <a:pt x="187" y="233"/>
                    <a:pt x="184" y="235"/>
                  </a:cubicBezTo>
                  <a:cubicBezTo>
                    <a:pt x="184" y="236"/>
                    <a:pt x="184" y="236"/>
                    <a:pt x="184" y="237"/>
                  </a:cubicBezTo>
                  <a:cubicBezTo>
                    <a:pt x="182" y="240"/>
                    <a:pt x="178" y="241"/>
                    <a:pt x="176" y="245"/>
                  </a:cubicBezTo>
                  <a:cubicBezTo>
                    <a:pt x="174" y="247"/>
                    <a:pt x="173" y="251"/>
                    <a:pt x="170" y="251"/>
                  </a:cubicBezTo>
                  <a:cubicBezTo>
                    <a:pt x="171" y="252"/>
                    <a:pt x="169" y="253"/>
                    <a:pt x="168" y="255"/>
                  </a:cubicBezTo>
                  <a:cubicBezTo>
                    <a:pt x="169" y="255"/>
                    <a:pt x="170" y="255"/>
                    <a:pt x="170" y="255"/>
                  </a:cubicBezTo>
                  <a:cubicBezTo>
                    <a:pt x="174" y="250"/>
                    <a:pt x="177" y="246"/>
                    <a:pt x="182" y="242"/>
                  </a:cubicBezTo>
                  <a:cubicBezTo>
                    <a:pt x="188" y="236"/>
                    <a:pt x="194" y="229"/>
                    <a:pt x="199" y="223"/>
                  </a:cubicBezTo>
                  <a:cubicBezTo>
                    <a:pt x="199" y="221"/>
                    <a:pt x="200" y="220"/>
                    <a:pt x="199" y="219"/>
                  </a:cubicBezTo>
                  <a:cubicBezTo>
                    <a:pt x="196" y="221"/>
                    <a:pt x="194" y="225"/>
                    <a:pt x="191" y="227"/>
                  </a:cubicBezTo>
                  <a:close/>
                  <a:moveTo>
                    <a:pt x="127" y="229"/>
                  </a:moveTo>
                  <a:cubicBezTo>
                    <a:pt x="126" y="230"/>
                    <a:pt x="128" y="229"/>
                    <a:pt x="127" y="231"/>
                  </a:cubicBezTo>
                  <a:cubicBezTo>
                    <a:pt x="124" y="232"/>
                    <a:pt x="124" y="237"/>
                    <a:pt x="121" y="235"/>
                  </a:cubicBezTo>
                  <a:cubicBezTo>
                    <a:pt x="120" y="237"/>
                    <a:pt x="120" y="236"/>
                    <a:pt x="121" y="237"/>
                  </a:cubicBezTo>
                  <a:cubicBezTo>
                    <a:pt x="115" y="242"/>
                    <a:pt x="111" y="247"/>
                    <a:pt x="107" y="253"/>
                  </a:cubicBezTo>
                  <a:cubicBezTo>
                    <a:pt x="107" y="254"/>
                    <a:pt x="108" y="253"/>
                    <a:pt x="109" y="253"/>
                  </a:cubicBezTo>
                  <a:cubicBezTo>
                    <a:pt x="115" y="248"/>
                    <a:pt x="119" y="242"/>
                    <a:pt x="124" y="237"/>
                  </a:cubicBezTo>
                  <a:cubicBezTo>
                    <a:pt x="125" y="235"/>
                    <a:pt x="127" y="235"/>
                    <a:pt x="128" y="233"/>
                  </a:cubicBezTo>
                  <a:cubicBezTo>
                    <a:pt x="130" y="231"/>
                    <a:pt x="131" y="228"/>
                    <a:pt x="134" y="227"/>
                  </a:cubicBezTo>
                  <a:cubicBezTo>
                    <a:pt x="134" y="226"/>
                    <a:pt x="135" y="225"/>
                    <a:pt x="136" y="225"/>
                  </a:cubicBezTo>
                  <a:cubicBezTo>
                    <a:pt x="136" y="226"/>
                    <a:pt x="137" y="226"/>
                    <a:pt x="137" y="227"/>
                  </a:cubicBezTo>
                  <a:cubicBezTo>
                    <a:pt x="134" y="229"/>
                    <a:pt x="133" y="232"/>
                    <a:pt x="130" y="234"/>
                  </a:cubicBezTo>
                  <a:cubicBezTo>
                    <a:pt x="130" y="236"/>
                    <a:pt x="126" y="238"/>
                    <a:pt x="125" y="240"/>
                  </a:cubicBezTo>
                  <a:cubicBezTo>
                    <a:pt x="122" y="243"/>
                    <a:pt x="119" y="248"/>
                    <a:pt x="117" y="248"/>
                  </a:cubicBezTo>
                  <a:cubicBezTo>
                    <a:pt x="116" y="251"/>
                    <a:pt x="113" y="251"/>
                    <a:pt x="113" y="253"/>
                  </a:cubicBezTo>
                  <a:cubicBezTo>
                    <a:pt x="113" y="254"/>
                    <a:pt x="115" y="253"/>
                    <a:pt x="117" y="254"/>
                  </a:cubicBezTo>
                  <a:cubicBezTo>
                    <a:pt x="122" y="246"/>
                    <a:pt x="131" y="240"/>
                    <a:pt x="137" y="232"/>
                  </a:cubicBezTo>
                  <a:cubicBezTo>
                    <a:pt x="137" y="228"/>
                    <a:pt x="139" y="224"/>
                    <a:pt x="137" y="220"/>
                  </a:cubicBezTo>
                  <a:cubicBezTo>
                    <a:pt x="133" y="222"/>
                    <a:pt x="131" y="228"/>
                    <a:pt x="127" y="229"/>
                  </a:cubicBezTo>
                  <a:close/>
                  <a:moveTo>
                    <a:pt x="258" y="224"/>
                  </a:moveTo>
                  <a:cubicBezTo>
                    <a:pt x="247" y="234"/>
                    <a:pt x="238" y="245"/>
                    <a:pt x="229" y="256"/>
                  </a:cubicBezTo>
                  <a:cubicBezTo>
                    <a:pt x="231" y="257"/>
                    <a:pt x="232" y="256"/>
                    <a:pt x="234" y="256"/>
                  </a:cubicBezTo>
                  <a:cubicBezTo>
                    <a:pt x="234" y="256"/>
                    <a:pt x="234" y="255"/>
                    <a:pt x="234" y="254"/>
                  </a:cubicBezTo>
                  <a:cubicBezTo>
                    <a:pt x="242" y="247"/>
                    <a:pt x="249" y="238"/>
                    <a:pt x="257" y="231"/>
                  </a:cubicBezTo>
                  <a:cubicBezTo>
                    <a:pt x="257" y="229"/>
                    <a:pt x="259" y="228"/>
                    <a:pt x="261" y="228"/>
                  </a:cubicBezTo>
                  <a:cubicBezTo>
                    <a:pt x="261" y="224"/>
                    <a:pt x="262" y="224"/>
                    <a:pt x="261" y="221"/>
                  </a:cubicBezTo>
                  <a:cubicBezTo>
                    <a:pt x="259" y="221"/>
                    <a:pt x="259" y="224"/>
                    <a:pt x="258" y="224"/>
                  </a:cubicBezTo>
                  <a:cubicBezTo>
                    <a:pt x="258" y="224"/>
                    <a:pt x="258" y="224"/>
                    <a:pt x="258" y="224"/>
                  </a:cubicBezTo>
                  <a:close/>
                  <a:moveTo>
                    <a:pt x="192" y="233"/>
                  </a:moveTo>
                  <a:cubicBezTo>
                    <a:pt x="193" y="234"/>
                    <a:pt x="192" y="235"/>
                    <a:pt x="192" y="235"/>
                  </a:cubicBezTo>
                  <a:cubicBezTo>
                    <a:pt x="189" y="237"/>
                    <a:pt x="188" y="241"/>
                    <a:pt x="184" y="242"/>
                  </a:cubicBezTo>
                  <a:cubicBezTo>
                    <a:pt x="182" y="247"/>
                    <a:pt x="176" y="249"/>
                    <a:pt x="174" y="255"/>
                  </a:cubicBezTo>
                  <a:cubicBezTo>
                    <a:pt x="175" y="256"/>
                    <a:pt x="176" y="255"/>
                    <a:pt x="177" y="255"/>
                  </a:cubicBezTo>
                  <a:cubicBezTo>
                    <a:pt x="183" y="248"/>
                    <a:pt x="192" y="241"/>
                    <a:pt x="198" y="233"/>
                  </a:cubicBezTo>
                  <a:cubicBezTo>
                    <a:pt x="199" y="232"/>
                    <a:pt x="199" y="230"/>
                    <a:pt x="200" y="228"/>
                  </a:cubicBezTo>
                  <a:cubicBezTo>
                    <a:pt x="199" y="228"/>
                    <a:pt x="200" y="227"/>
                    <a:pt x="199" y="227"/>
                  </a:cubicBezTo>
                  <a:cubicBezTo>
                    <a:pt x="196" y="229"/>
                    <a:pt x="195" y="232"/>
                    <a:pt x="192" y="233"/>
                  </a:cubicBezTo>
                  <a:close/>
                  <a:moveTo>
                    <a:pt x="73" y="228"/>
                  </a:moveTo>
                  <a:cubicBezTo>
                    <a:pt x="65" y="237"/>
                    <a:pt x="58" y="244"/>
                    <a:pt x="50" y="253"/>
                  </a:cubicBezTo>
                  <a:cubicBezTo>
                    <a:pt x="56" y="252"/>
                    <a:pt x="59" y="243"/>
                    <a:pt x="65" y="241"/>
                  </a:cubicBezTo>
                  <a:cubicBezTo>
                    <a:pt x="67" y="236"/>
                    <a:pt x="71" y="233"/>
                    <a:pt x="74" y="231"/>
                  </a:cubicBezTo>
                  <a:cubicBezTo>
                    <a:pt x="74" y="230"/>
                    <a:pt x="74" y="229"/>
                    <a:pt x="74" y="228"/>
                  </a:cubicBezTo>
                  <a:cubicBezTo>
                    <a:pt x="73" y="228"/>
                    <a:pt x="73" y="228"/>
                    <a:pt x="73" y="228"/>
                  </a:cubicBezTo>
                  <a:close/>
                  <a:moveTo>
                    <a:pt x="243" y="252"/>
                  </a:moveTo>
                  <a:cubicBezTo>
                    <a:pt x="250" y="247"/>
                    <a:pt x="254" y="239"/>
                    <a:pt x="261" y="233"/>
                  </a:cubicBezTo>
                  <a:cubicBezTo>
                    <a:pt x="261" y="232"/>
                    <a:pt x="261" y="230"/>
                    <a:pt x="261" y="229"/>
                  </a:cubicBezTo>
                  <a:cubicBezTo>
                    <a:pt x="252" y="238"/>
                    <a:pt x="243" y="246"/>
                    <a:pt x="236" y="256"/>
                  </a:cubicBezTo>
                  <a:cubicBezTo>
                    <a:pt x="237" y="256"/>
                    <a:pt x="238" y="256"/>
                    <a:pt x="238" y="256"/>
                  </a:cubicBezTo>
                  <a:cubicBezTo>
                    <a:pt x="240" y="255"/>
                    <a:pt x="243" y="253"/>
                    <a:pt x="243" y="252"/>
                  </a:cubicBezTo>
                  <a:close/>
                  <a:moveTo>
                    <a:pt x="55" y="253"/>
                  </a:moveTo>
                  <a:cubicBezTo>
                    <a:pt x="56" y="254"/>
                    <a:pt x="58" y="253"/>
                    <a:pt x="60" y="253"/>
                  </a:cubicBezTo>
                  <a:cubicBezTo>
                    <a:pt x="64" y="248"/>
                    <a:pt x="69" y="243"/>
                    <a:pt x="74" y="239"/>
                  </a:cubicBezTo>
                  <a:cubicBezTo>
                    <a:pt x="73" y="237"/>
                    <a:pt x="75" y="235"/>
                    <a:pt x="73" y="235"/>
                  </a:cubicBezTo>
                  <a:cubicBezTo>
                    <a:pt x="67" y="241"/>
                    <a:pt x="61" y="247"/>
                    <a:pt x="55" y="253"/>
                  </a:cubicBezTo>
                  <a:close/>
                  <a:moveTo>
                    <a:pt x="196" y="238"/>
                  </a:moveTo>
                  <a:cubicBezTo>
                    <a:pt x="192" y="244"/>
                    <a:pt x="184" y="249"/>
                    <a:pt x="180" y="255"/>
                  </a:cubicBezTo>
                  <a:cubicBezTo>
                    <a:pt x="181" y="256"/>
                    <a:pt x="183" y="255"/>
                    <a:pt x="184" y="256"/>
                  </a:cubicBezTo>
                  <a:cubicBezTo>
                    <a:pt x="189" y="250"/>
                    <a:pt x="195" y="245"/>
                    <a:pt x="200" y="239"/>
                  </a:cubicBezTo>
                  <a:cubicBezTo>
                    <a:pt x="200" y="238"/>
                    <a:pt x="200" y="238"/>
                    <a:pt x="200" y="236"/>
                  </a:cubicBezTo>
                  <a:cubicBezTo>
                    <a:pt x="198" y="236"/>
                    <a:pt x="198" y="238"/>
                    <a:pt x="196" y="238"/>
                  </a:cubicBezTo>
                  <a:close/>
                  <a:moveTo>
                    <a:pt x="244" y="252"/>
                  </a:moveTo>
                  <a:cubicBezTo>
                    <a:pt x="243" y="254"/>
                    <a:pt x="242" y="254"/>
                    <a:pt x="241" y="256"/>
                  </a:cubicBezTo>
                  <a:cubicBezTo>
                    <a:pt x="249" y="256"/>
                    <a:pt x="253" y="256"/>
                    <a:pt x="261" y="256"/>
                  </a:cubicBezTo>
                  <a:cubicBezTo>
                    <a:pt x="261" y="254"/>
                    <a:pt x="262" y="251"/>
                    <a:pt x="260" y="249"/>
                  </a:cubicBezTo>
                  <a:cubicBezTo>
                    <a:pt x="259" y="250"/>
                    <a:pt x="256" y="256"/>
                    <a:pt x="253" y="254"/>
                  </a:cubicBezTo>
                  <a:cubicBezTo>
                    <a:pt x="256" y="251"/>
                    <a:pt x="258" y="249"/>
                    <a:pt x="261" y="246"/>
                  </a:cubicBezTo>
                  <a:cubicBezTo>
                    <a:pt x="261" y="245"/>
                    <a:pt x="261" y="244"/>
                    <a:pt x="261" y="243"/>
                  </a:cubicBezTo>
                  <a:cubicBezTo>
                    <a:pt x="257" y="248"/>
                    <a:pt x="252" y="252"/>
                    <a:pt x="247" y="255"/>
                  </a:cubicBezTo>
                  <a:cubicBezTo>
                    <a:pt x="246" y="255"/>
                    <a:pt x="246" y="255"/>
                    <a:pt x="246" y="254"/>
                  </a:cubicBezTo>
                  <a:cubicBezTo>
                    <a:pt x="251" y="251"/>
                    <a:pt x="256" y="246"/>
                    <a:pt x="260" y="241"/>
                  </a:cubicBezTo>
                  <a:cubicBezTo>
                    <a:pt x="261" y="241"/>
                    <a:pt x="260" y="243"/>
                    <a:pt x="261" y="243"/>
                  </a:cubicBezTo>
                  <a:cubicBezTo>
                    <a:pt x="261" y="241"/>
                    <a:pt x="262" y="237"/>
                    <a:pt x="260" y="237"/>
                  </a:cubicBezTo>
                  <a:cubicBezTo>
                    <a:pt x="255" y="242"/>
                    <a:pt x="249" y="250"/>
                    <a:pt x="244" y="252"/>
                  </a:cubicBezTo>
                  <a:close/>
                  <a:moveTo>
                    <a:pt x="119" y="253"/>
                  </a:moveTo>
                  <a:cubicBezTo>
                    <a:pt x="122" y="255"/>
                    <a:pt x="126" y="253"/>
                    <a:pt x="130" y="254"/>
                  </a:cubicBezTo>
                  <a:cubicBezTo>
                    <a:pt x="131" y="250"/>
                    <a:pt x="138" y="249"/>
                    <a:pt x="136" y="245"/>
                  </a:cubicBezTo>
                  <a:cubicBezTo>
                    <a:pt x="134" y="249"/>
                    <a:pt x="131" y="250"/>
                    <a:pt x="127" y="253"/>
                  </a:cubicBezTo>
                  <a:cubicBezTo>
                    <a:pt x="127" y="252"/>
                    <a:pt x="125" y="253"/>
                    <a:pt x="126" y="252"/>
                  </a:cubicBezTo>
                  <a:cubicBezTo>
                    <a:pt x="130" y="248"/>
                    <a:pt x="134" y="245"/>
                    <a:pt x="137" y="241"/>
                  </a:cubicBezTo>
                  <a:cubicBezTo>
                    <a:pt x="137" y="239"/>
                    <a:pt x="138" y="238"/>
                    <a:pt x="136" y="237"/>
                  </a:cubicBezTo>
                  <a:cubicBezTo>
                    <a:pt x="131" y="242"/>
                    <a:pt x="124" y="247"/>
                    <a:pt x="119" y="253"/>
                  </a:cubicBezTo>
                  <a:close/>
                  <a:moveTo>
                    <a:pt x="73" y="242"/>
                  </a:moveTo>
                  <a:cubicBezTo>
                    <a:pt x="70" y="247"/>
                    <a:pt x="66" y="249"/>
                    <a:pt x="63" y="253"/>
                  </a:cubicBezTo>
                  <a:cubicBezTo>
                    <a:pt x="68" y="255"/>
                    <a:pt x="70" y="248"/>
                    <a:pt x="74" y="248"/>
                  </a:cubicBezTo>
                  <a:cubicBezTo>
                    <a:pt x="73" y="247"/>
                    <a:pt x="75" y="244"/>
                    <a:pt x="74" y="242"/>
                  </a:cubicBezTo>
                  <a:cubicBezTo>
                    <a:pt x="74" y="242"/>
                    <a:pt x="73" y="242"/>
                    <a:pt x="73" y="242"/>
                  </a:cubicBezTo>
                  <a:close/>
                  <a:moveTo>
                    <a:pt x="190" y="253"/>
                  </a:moveTo>
                  <a:cubicBezTo>
                    <a:pt x="189" y="253"/>
                    <a:pt x="187" y="254"/>
                    <a:pt x="188" y="256"/>
                  </a:cubicBezTo>
                  <a:cubicBezTo>
                    <a:pt x="189" y="256"/>
                    <a:pt x="190" y="255"/>
                    <a:pt x="192" y="256"/>
                  </a:cubicBezTo>
                  <a:cubicBezTo>
                    <a:pt x="194" y="251"/>
                    <a:pt x="203" y="250"/>
                    <a:pt x="199" y="243"/>
                  </a:cubicBezTo>
                  <a:cubicBezTo>
                    <a:pt x="196" y="246"/>
                    <a:pt x="192" y="249"/>
                    <a:pt x="190" y="253"/>
                  </a:cubicBezTo>
                  <a:close/>
                  <a:moveTo>
                    <a:pt x="70" y="253"/>
                  </a:moveTo>
                  <a:cubicBezTo>
                    <a:pt x="72" y="254"/>
                    <a:pt x="73" y="254"/>
                    <a:pt x="74" y="254"/>
                  </a:cubicBezTo>
                  <a:cubicBezTo>
                    <a:pt x="74" y="253"/>
                    <a:pt x="74" y="251"/>
                    <a:pt x="74" y="250"/>
                  </a:cubicBezTo>
                  <a:cubicBezTo>
                    <a:pt x="72" y="251"/>
                    <a:pt x="71" y="252"/>
                    <a:pt x="70" y="253"/>
                  </a:cubicBezTo>
                  <a:close/>
                  <a:moveTo>
                    <a:pt x="132" y="254"/>
                  </a:moveTo>
                  <a:cubicBezTo>
                    <a:pt x="134" y="254"/>
                    <a:pt x="135" y="254"/>
                    <a:pt x="137" y="254"/>
                  </a:cubicBezTo>
                  <a:cubicBezTo>
                    <a:pt x="137" y="253"/>
                    <a:pt x="137" y="252"/>
                    <a:pt x="137" y="251"/>
                  </a:cubicBezTo>
                  <a:cubicBezTo>
                    <a:pt x="135" y="251"/>
                    <a:pt x="134" y="253"/>
                    <a:pt x="132" y="254"/>
                  </a:cubicBezTo>
                  <a:close/>
                  <a:moveTo>
                    <a:pt x="195" y="256"/>
                  </a:moveTo>
                  <a:cubicBezTo>
                    <a:pt x="197" y="256"/>
                    <a:pt x="198" y="256"/>
                    <a:pt x="200" y="256"/>
                  </a:cubicBezTo>
                  <a:cubicBezTo>
                    <a:pt x="201" y="255"/>
                    <a:pt x="200" y="254"/>
                    <a:pt x="200" y="252"/>
                  </a:cubicBezTo>
                  <a:cubicBezTo>
                    <a:pt x="197" y="253"/>
                    <a:pt x="196" y="254"/>
                    <a:pt x="195" y="256"/>
                  </a:cubicBezTo>
                  <a:close/>
                </a:path>
              </a:pathLst>
            </a:custGeom>
            <a:grpFill/>
            <a:ln w="9525">
              <a:noFill/>
              <a:round/>
            </a:ln>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6" name="chenying0907 6"/>
            <p:cNvSpPr/>
            <p:nvPr/>
          </p:nvSpPr>
          <p:spPr bwMode="auto">
            <a:xfrm>
              <a:off x="4837" y="1302"/>
              <a:ext cx="1388" cy="1128"/>
            </a:xfrm>
            <a:custGeom>
              <a:gdLst>
                <a:gd name="T0" fmla="*/ 183 w 183"/>
                <a:gd name="T1" fmla="*/ 5 h 176"/>
                <a:gd name="T2" fmla="*/ 169 w 183"/>
                <a:gd name="T3" fmla="*/ 31 h 176"/>
                <a:gd name="T4" fmla="*/ 166 w 183"/>
                <a:gd name="T5" fmla="*/ 33 h 176"/>
                <a:gd name="T6" fmla="*/ 156 w 183"/>
                <a:gd name="T7" fmla="*/ 51 h 176"/>
                <a:gd name="T8" fmla="*/ 154 w 183"/>
                <a:gd name="T9" fmla="*/ 51 h 176"/>
                <a:gd name="T10" fmla="*/ 153 w 183"/>
                <a:gd name="T11" fmla="*/ 56 h 176"/>
                <a:gd name="T12" fmla="*/ 149 w 183"/>
                <a:gd name="T13" fmla="*/ 57 h 176"/>
                <a:gd name="T14" fmla="*/ 148 w 183"/>
                <a:gd name="T15" fmla="*/ 44 h 176"/>
                <a:gd name="T16" fmla="*/ 132 w 183"/>
                <a:gd name="T17" fmla="*/ 60 h 176"/>
                <a:gd name="T18" fmla="*/ 122 w 183"/>
                <a:gd name="T19" fmla="*/ 70 h 176"/>
                <a:gd name="T20" fmla="*/ 78 w 183"/>
                <a:gd name="T21" fmla="*/ 110 h 176"/>
                <a:gd name="T22" fmla="*/ 65 w 183"/>
                <a:gd name="T23" fmla="*/ 123 h 176"/>
                <a:gd name="T24" fmla="*/ 63 w 183"/>
                <a:gd name="T25" fmla="*/ 124 h 176"/>
                <a:gd name="T26" fmla="*/ 52 w 183"/>
                <a:gd name="T27" fmla="*/ 134 h 176"/>
                <a:gd name="T28" fmla="*/ 41 w 183"/>
                <a:gd name="T29" fmla="*/ 145 h 176"/>
                <a:gd name="T30" fmla="*/ 30 w 183"/>
                <a:gd name="T31" fmla="*/ 152 h 176"/>
                <a:gd name="T32" fmla="*/ 20 w 183"/>
                <a:gd name="T33" fmla="*/ 161 h 176"/>
                <a:gd name="T34" fmla="*/ 2 w 183"/>
                <a:gd name="T35" fmla="*/ 176 h 176"/>
                <a:gd name="T36" fmla="*/ 0 w 183"/>
                <a:gd name="T37" fmla="*/ 174 h 176"/>
                <a:gd name="T38" fmla="*/ 24 w 183"/>
                <a:gd name="T39" fmla="*/ 155 h 176"/>
                <a:gd name="T40" fmla="*/ 52 w 183"/>
                <a:gd name="T41" fmla="*/ 130 h 176"/>
                <a:gd name="T42" fmla="*/ 84 w 183"/>
                <a:gd name="T43" fmla="*/ 103 h 176"/>
                <a:gd name="T44" fmla="*/ 89 w 183"/>
                <a:gd name="T45" fmla="*/ 99 h 176"/>
                <a:gd name="T46" fmla="*/ 97 w 183"/>
                <a:gd name="T47" fmla="*/ 91 h 176"/>
                <a:gd name="T48" fmla="*/ 107 w 183"/>
                <a:gd name="T49" fmla="*/ 83 h 176"/>
                <a:gd name="T50" fmla="*/ 134 w 183"/>
                <a:gd name="T51" fmla="*/ 55 h 176"/>
                <a:gd name="T52" fmla="*/ 147 w 183"/>
                <a:gd name="T53" fmla="*/ 41 h 176"/>
                <a:gd name="T54" fmla="*/ 137 w 183"/>
                <a:gd name="T55" fmla="*/ 40 h 176"/>
                <a:gd name="T56" fmla="*/ 142 w 183"/>
                <a:gd name="T57" fmla="*/ 36 h 176"/>
                <a:gd name="T58" fmla="*/ 148 w 183"/>
                <a:gd name="T59" fmla="*/ 32 h 176"/>
                <a:gd name="T60" fmla="*/ 150 w 183"/>
                <a:gd name="T61" fmla="*/ 30 h 176"/>
                <a:gd name="T62" fmla="*/ 172 w 183"/>
                <a:gd name="T63" fmla="*/ 11 h 176"/>
                <a:gd name="T64" fmla="*/ 183 w 183"/>
                <a:gd name="T65" fmla="*/ 5 h 1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 h="176">
                  <a:moveTo>
                    <a:pt x="183" y="5"/>
                  </a:moveTo>
                  <a:cubicBezTo>
                    <a:pt x="178" y="13"/>
                    <a:pt x="173" y="21"/>
                    <a:pt x="169" y="31"/>
                  </a:cubicBezTo>
                  <a:cubicBezTo>
                    <a:pt x="168" y="31"/>
                    <a:pt x="167" y="32"/>
                    <a:pt x="166" y="33"/>
                  </a:cubicBezTo>
                  <a:cubicBezTo>
                    <a:pt x="164" y="40"/>
                    <a:pt x="158" y="44"/>
                    <a:pt x="156" y="51"/>
                  </a:cubicBezTo>
                  <a:cubicBezTo>
                    <a:pt x="155" y="51"/>
                    <a:pt x="155" y="51"/>
                    <a:pt x="154" y="51"/>
                  </a:cubicBezTo>
                  <a:cubicBezTo>
                    <a:pt x="154" y="53"/>
                    <a:pt x="153" y="54"/>
                    <a:pt x="153" y="56"/>
                  </a:cubicBezTo>
                  <a:cubicBezTo>
                    <a:pt x="151" y="56"/>
                    <a:pt x="151" y="57"/>
                    <a:pt x="149" y="57"/>
                  </a:cubicBezTo>
                  <a:cubicBezTo>
                    <a:pt x="149" y="52"/>
                    <a:pt x="149" y="49"/>
                    <a:pt x="148" y="44"/>
                  </a:cubicBezTo>
                  <a:cubicBezTo>
                    <a:pt x="143" y="49"/>
                    <a:pt x="138" y="55"/>
                    <a:pt x="132" y="60"/>
                  </a:cubicBezTo>
                  <a:cubicBezTo>
                    <a:pt x="129" y="64"/>
                    <a:pt x="125" y="67"/>
                    <a:pt x="122" y="70"/>
                  </a:cubicBezTo>
                  <a:cubicBezTo>
                    <a:pt x="108" y="84"/>
                    <a:pt x="93" y="98"/>
                    <a:pt x="78" y="110"/>
                  </a:cubicBezTo>
                  <a:cubicBezTo>
                    <a:pt x="74" y="115"/>
                    <a:pt x="69" y="119"/>
                    <a:pt x="65" y="123"/>
                  </a:cubicBezTo>
                  <a:cubicBezTo>
                    <a:pt x="64" y="124"/>
                    <a:pt x="64" y="124"/>
                    <a:pt x="63" y="124"/>
                  </a:cubicBezTo>
                  <a:cubicBezTo>
                    <a:pt x="60" y="128"/>
                    <a:pt x="56" y="131"/>
                    <a:pt x="52" y="134"/>
                  </a:cubicBezTo>
                  <a:cubicBezTo>
                    <a:pt x="48" y="137"/>
                    <a:pt x="44" y="141"/>
                    <a:pt x="41" y="145"/>
                  </a:cubicBezTo>
                  <a:cubicBezTo>
                    <a:pt x="38" y="148"/>
                    <a:pt x="33" y="149"/>
                    <a:pt x="30" y="152"/>
                  </a:cubicBezTo>
                  <a:cubicBezTo>
                    <a:pt x="26" y="155"/>
                    <a:pt x="24" y="158"/>
                    <a:pt x="20" y="161"/>
                  </a:cubicBezTo>
                  <a:cubicBezTo>
                    <a:pt x="14" y="166"/>
                    <a:pt x="8" y="171"/>
                    <a:pt x="2" y="176"/>
                  </a:cubicBezTo>
                  <a:cubicBezTo>
                    <a:pt x="1" y="175"/>
                    <a:pt x="1" y="174"/>
                    <a:pt x="0" y="174"/>
                  </a:cubicBezTo>
                  <a:cubicBezTo>
                    <a:pt x="8" y="168"/>
                    <a:pt x="16" y="162"/>
                    <a:pt x="24" y="155"/>
                  </a:cubicBezTo>
                  <a:cubicBezTo>
                    <a:pt x="33" y="146"/>
                    <a:pt x="44" y="140"/>
                    <a:pt x="52" y="130"/>
                  </a:cubicBezTo>
                  <a:cubicBezTo>
                    <a:pt x="63" y="122"/>
                    <a:pt x="73" y="112"/>
                    <a:pt x="84" y="103"/>
                  </a:cubicBezTo>
                  <a:cubicBezTo>
                    <a:pt x="85" y="101"/>
                    <a:pt x="87" y="100"/>
                    <a:pt x="89" y="99"/>
                  </a:cubicBezTo>
                  <a:cubicBezTo>
                    <a:pt x="92" y="96"/>
                    <a:pt x="94" y="93"/>
                    <a:pt x="97" y="91"/>
                  </a:cubicBezTo>
                  <a:cubicBezTo>
                    <a:pt x="100" y="88"/>
                    <a:pt x="104" y="86"/>
                    <a:pt x="107" y="83"/>
                  </a:cubicBezTo>
                  <a:cubicBezTo>
                    <a:pt x="116" y="74"/>
                    <a:pt x="125" y="64"/>
                    <a:pt x="134" y="55"/>
                  </a:cubicBezTo>
                  <a:cubicBezTo>
                    <a:pt x="139" y="51"/>
                    <a:pt x="143" y="46"/>
                    <a:pt x="147" y="41"/>
                  </a:cubicBezTo>
                  <a:cubicBezTo>
                    <a:pt x="143" y="39"/>
                    <a:pt x="140" y="43"/>
                    <a:pt x="137" y="40"/>
                  </a:cubicBezTo>
                  <a:cubicBezTo>
                    <a:pt x="136" y="37"/>
                    <a:pt x="140" y="37"/>
                    <a:pt x="142" y="36"/>
                  </a:cubicBezTo>
                  <a:cubicBezTo>
                    <a:pt x="144" y="35"/>
                    <a:pt x="145" y="33"/>
                    <a:pt x="148" y="32"/>
                  </a:cubicBezTo>
                  <a:cubicBezTo>
                    <a:pt x="148" y="31"/>
                    <a:pt x="150" y="31"/>
                    <a:pt x="150" y="30"/>
                  </a:cubicBezTo>
                  <a:cubicBezTo>
                    <a:pt x="158" y="26"/>
                    <a:pt x="166" y="18"/>
                    <a:pt x="172" y="11"/>
                  </a:cubicBezTo>
                  <a:cubicBezTo>
                    <a:pt x="175" y="8"/>
                    <a:pt x="180" y="0"/>
                    <a:pt x="183" y="5"/>
                  </a:cubicBezTo>
                  <a:close/>
                </a:path>
              </a:pathLst>
            </a:custGeom>
            <a:solidFill>
              <a:schemeClr val="accent6">
                <a:lumMod val="75000"/>
              </a:schemeClr>
            </a:solidFill>
            <a:ln w="9525">
              <a:noFill/>
              <a:round/>
            </a:ln>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7" name="chenying0907 7"/>
            <p:cNvSpPr/>
            <p:nvPr/>
          </p:nvSpPr>
          <p:spPr bwMode="auto">
            <a:xfrm>
              <a:off x="4496" y="2417"/>
              <a:ext cx="349" cy="186"/>
            </a:xfrm>
            <a:custGeom>
              <a:gdLst>
                <a:gd name="T0" fmla="*/ 45 w 46"/>
                <a:gd name="T1" fmla="*/ 0 h 29"/>
                <a:gd name="T2" fmla="*/ 46 w 46"/>
                <a:gd name="T3" fmla="*/ 2 h 29"/>
                <a:gd name="T4" fmla="*/ 28 w 46"/>
                <a:gd name="T5" fmla="*/ 15 h 29"/>
                <a:gd name="T6" fmla="*/ 0 w 46"/>
                <a:gd name="T7" fmla="*/ 29 h 29"/>
                <a:gd name="T8" fmla="*/ 5 w 46"/>
                <a:gd name="T9" fmla="*/ 25 h 29"/>
                <a:gd name="T10" fmla="*/ 39 w 46"/>
                <a:gd name="T11" fmla="*/ 4 h 29"/>
                <a:gd name="T12" fmla="*/ 45 w 46"/>
                <a:gd name="T13" fmla="*/ 0 h 29"/>
              </a:gdLst>
              <a:cxnLst>
                <a:cxn ang="0">
                  <a:pos x="T0" y="T1"/>
                </a:cxn>
                <a:cxn ang="0">
                  <a:pos x="T2" y="T3"/>
                </a:cxn>
                <a:cxn ang="0">
                  <a:pos x="T4" y="T5"/>
                </a:cxn>
                <a:cxn ang="0">
                  <a:pos x="T6" y="T7"/>
                </a:cxn>
                <a:cxn ang="0">
                  <a:pos x="T8" y="T9"/>
                </a:cxn>
                <a:cxn ang="0">
                  <a:pos x="T10" y="T11"/>
                </a:cxn>
                <a:cxn ang="0">
                  <a:pos x="T12" y="T13"/>
                </a:cxn>
              </a:cxnLst>
              <a:rect l="0" t="0" r="r" b="b"/>
              <a:pathLst>
                <a:path w="46" h="28">
                  <a:moveTo>
                    <a:pt x="45" y="0"/>
                  </a:moveTo>
                  <a:cubicBezTo>
                    <a:pt x="46" y="0"/>
                    <a:pt x="45" y="2"/>
                    <a:pt x="46" y="2"/>
                  </a:cubicBezTo>
                  <a:cubicBezTo>
                    <a:pt x="41" y="7"/>
                    <a:pt x="33" y="10"/>
                    <a:pt x="28" y="15"/>
                  </a:cubicBezTo>
                  <a:cubicBezTo>
                    <a:pt x="18" y="19"/>
                    <a:pt x="11" y="26"/>
                    <a:pt x="0" y="29"/>
                  </a:cubicBezTo>
                  <a:cubicBezTo>
                    <a:pt x="0" y="26"/>
                    <a:pt x="3" y="25"/>
                    <a:pt x="5" y="25"/>
                  </a:cubicBezTo>
                  <a:cubicBezTo>
                    <a:pt x="17" y="18"/>
                    <a:pt x="29" y="12"/>
                    <a:pt x="39" y="4"/>
                  </a:cubicBezTo>
                  <a:cubicBezTo>
                    <a:pt x="42" y="3"/>
                    <a:pt x="43" y="2"/>
                    <a:pt x="45" y="0"/>
                  </a:cubicBezTo>
                  <a:close/>
                </a:path>
              </a:pathLst>
            </a:custGeom>
            <a:solidFill>
              <a:schemeClr val="accent6">
                <a:lumMod val="75000"/>
              </a:schemeClr>
            </a:solidFill>
            <a:ln w="9525">
              <a:noFill/>
              <a:round/>
            </a:ln>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grpSp>
      <p:sp>
        <p:nvSpPr>
          <p:cNvPr id="19" name="PA_椭圆 31"/>
          <p:cNvSpPr/>
          <p:nvPr>
            <p:custDataLst>
              <p:tags r:id="rId3"/>
            </p:custDataLst>
          </p:nvPr>
        </p:nvSpPr>
        <p:spPr>
          <a:xfrm>
            <a:off x="4579268" y="1749431"/>
            <a:ext cx="561333" cy="754939"/>
          </a:xfrm>
          <a:custGeom>
            <a:gdLst>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5" fmla="*/ 4334 w 643466"/>
              <a:gd name="connsiteY5" fmla="*/ 102019 h 613248"/>
              <a:gd name="connsiteX6" fmla="*/ 62645 w 660406"/>
              <a:gd name="connsiteY6" fmla="*/ 132510 h 651949"/>
            </a:gd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6">
                <a:lumMod val="60000"/>
                <a:lumOff val="4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1" name="PA_椭圆 31"/>
          <p:cNvSpPr/>
          <p:nvPr>
            <p:custDataLst>
              <p:tags r:id="rId4"/>
            </p:custDataLst>
          </p:nvPr>
        </p:nvSpPr>
        <p:spPr>
          <a:xfrm>
            <a:off x="4599510" y="2680907"/>
            <a:ext cx="561333" cy="754939"/>
          </a:xfrm>
          <a:custGeom>
            <a:gdLst>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5" fmla="*/ 4334 w 643466"/>
              <a:gd name="connsiteY5" fmla="*/ 102019 h 613248"/>
              <a:gd name="connsiteX6" fmla="*/ 62645 w 660406"/>
              <a:gd name="connsiteY6" fmla="*/ 132510 h 651949"/>
            </a:gd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6">
                <a:lumMod val="60000"/>
                <a:lumOff val="4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2" name="PA_文本框 21"/>
          <p:cNvSpPr txBox="1"/>
          <p:nvPr>
            <p:custDataLst>
              <p:tags r:id="rId5"/>
            </p:custDataLst>
          </p:nvPr>
        </p:nvSpPr>
        <p:spPr>
          <a:xfrm>
            <a:off x="4507260" y="1925385"/>
            <a:ext cx="755335" cy="400110"/>
          </a:xfrm>
          <a:prstGeom prst="rect">
            <a:avLst/>
          </a:prstGeom>
          <a:noFill/>
        </p:spPr>
        <p:txBody>
          <a:bodyPr wrap="non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2018</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3" name="PA_文本框 22"/>
          <p:cNvSpPr txBox="1"/>
          <p:nvPr>
            <p:custDataLst>
              <p:tags r:id="rId6"/>
            </p:custDataLst>
          </p:nvPr>
        </p:nvSpPr>
        <p:spPr>
          <a:xfrm>
            <a:off x="4548194" y="2858321"/>
            <a:ext cx="755335" cy="400110"/>
          </a:xfrm>
          <a:prstGeom prst="rect">
            <a:avLst/>
          </a:prstGeom>
          <a:noFill/>
        </p:spPr>
        <p:txBody>
          <a:bodyPr wrap="non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2019</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grpSp>
        <p:nvGrpSpPr>
          <p:cNvPr id="18" name="PA_chenying0907 17"/>
          <p:cNvGrpSpPr/>
          <p:nvPr>
            <p:custDataLst>
              <p:tags r:id="rId7"/>
            </p:custDataLst>
          </p:nvPr>
        </p:nvGrpSpPr>
        <p:grpSpPr>
          <a:xfrm>
            <a:off x="1403648" y="267494"/>
            <a:ext cx="6192688" cy="767437"/>
            <a:chOff x="1492256" y="411510"/>
            <a:chExt cx="6192688" cy="767437"/>
          </a:xfrm>
        </p:grpSpPr>
        <p:sp>
          <p:nvSpPr>
            <p:cNvPr id="20" name="任意多边形 19"/>
            <p:cNvSpPr/>
            <p:nvPr/>
          </p:nvSpPr>
          <p:spPr>
            <a:xfrm>
              <a:off x="1492256" y="994281"/>
              <a:ext cx="6192688" cy="184666"/>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4"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latin typeface="微软雅黑" panose="020b0503020204020204" pitchFamily="34" charset="-122"/>
                  <a:ea typeface="微软雅黑" panose="020b0503020204020204" pitchFamily="34" charset="-122"/>
                </a:rPr>
                <a:t>请在此添加您的标题</a:t>
              </a:r>
              <a:endParaRPr lang="zh-CN" altLang="en-US" sz="2000">
                <a:latin typeface="微软雅黑" panose="020b0503020204020204" pitchFamily="34" charset="-122"/>
                <a:ea typeface="微软雅黑" panose="020b0503020204020204" pitchFamily="34" charset="-122"/>
              </a:endParaRPr>
            </a:p>
          </p:txBody>
        </p:sp>
        <p:sp>
          <p:nvSpPr>
            <p:cNvPr id="25" name="TextBox 5"/>
            <p:cNvSpPr txBox="1"/>
            <p:nvPr/>
          </p:nvSpPr>
          <p:spPr>
            <a:xfrm>
              <a:off x="3606826" y="778837"/>
              <a:ext cx="1672253"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MICROSOFT POWERPOINT MY 2017</a:t>
              </a:r>
              <a:endParaRPr lang="zh-CN" altLang="en-US" sz="800">
                <a:latin typeface="落落补 汤圆" pitchFamily="2" charset="-128"/>
                <a:ea typeface="落落补 汤圆" pitchFamily="2" charset="-128"/>
                <a:cs typeface="落落补 汤圆" pitchFamily="2" charset="-128"/>
              </a:endParaRPr>
            </a:p>
          </p:txBody>
        </p:sp>
      </p:grpSp>
      <p:sp>
        <p:nvSpPr>
          <p:cNvPr id="26" name="PA_文本框 271"/>
          <p:cNvSpPr txBox="1"/>
          <p:nvPr>
            <p:custDataLst>
              <p:tags r:id="rId8"/>
            </p:custDataLst>
          </p:nvPr>
        </p:nvSpPr>
        <p:spPr>
          <a:xfrm>
            <a:off x="1514372" y="4165583"/>
            <a:ext cx="2448272" cy="369332"/>
          </a:xfrm>
          <a:prstGeom prst="rect">
            <a:avLst/>
          </a:prstGeom>
          <a:noFill/>
        </p:spPr>
        <p:txBody>
          <a:bodyPr wrap="square" rtlCol="0">
            <a:spAutoFit/>
          </a:bodyPr>
          <a:lstStyle/>
          <a:p>
            <a:r>
              <a:rPr lang="en-US" altLang="zh-CN">
                <a:latin typeface="落落补 汤圆" pitchFamily="2" charset="-128"/>
                <a:ea typeface="落落补 汤圆" pitchFamily="2" charset="-128"/>
                <a:cs typeface="落落补 汤圆" pitchFamily="2" charset="-128"/>
              </a:rPr>
              <a:t>POWERPOINT MY 2017</a:t>
            </a:r>
            <a:endParaRPr lang="zh-CN" altLang="en-US">
              <a:latin typeface="落落补 汤圆" pitchFamily="2" charset="-128"/>
              <a:ea typeface="落落补 汤圆" pitchFamily="2" charset="-128"/>
              <a:cs typeface="落落补 汤圆" pitchFamily="2" charset="-128"/>
            </a:endParaRPr>
          </a:p>
        </p:txBody>
      </p:sp>
      <p:sp>
        <p:nvSpPr>
          <p:cNvPr id="2" name="PA_矩形 1"/>
          <p:cNvSpPr/>
          <p:nvPr>
            <p:custDataLst>
              <p:tags r:id="rId9"/>
            </p:custDataLst>
          </p:nvPr>
        </p:nvSpPr>
        <p:spPr>
          <a:xfrm>
            <a:off x="5322617" y="1707654"/>
            <a:ext cx="2274463" cy="760273"/>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 字信息请在这里输入文字信息。息请在这里输入文字信息请在这里输入文字信息请在。</a:t>
            </a:r>
            <a:endParaRPr lang="zh-CN" altLang="en-US" sz="1000"/>
          </a:p>
        </p:txBody>
      </p:sp>
      <p:sp>
        <p:nvSpPr>
          <p:cNvPr id="27" name="PA_矩形 26"/>
          <p:cNvSpPr/>
          <p:nvPr>
            <p:custDataLst>
              <p:tags r:id="rId10"/>
            </p:custDataLst>
          </p:nvPr>
        </p:nvSpPr>
        <p:spPr>
          <a:xfrm>
            <a:off x="5322617" y="2675573"/>
            <a:ext cx="2274463" cy="760273"/>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 字信息请在这里输入文字信息。息请在这里输入文字信息请在这里输入文字信息请在。</a:t>
            </a:r>
            <a:endParaRPr lang="zh-CN" altLang="en-US" sz="1000"/>
          </a:p>
        </p:txBody>
      </p:sp>
      <p:sp>
        <p:nvSpPr>
          <p:cNvPr id="28" name="PA_椭圆 31"/>
          <p:cNvSpPr/>
          <p:nvPr>
            <p:custDataLst>
              <p:tags r:id="rId11"/>
            </p:custDataLst>
          </p:nvPr>
        </p:nvSpPr>
        <p:spPr>
          <a:xfrm>
            <a:off x="4599510" y="3729212"/>
            <a:ext cx="561333" cy="754939"/>
          </a:xfrm>
          <a:custGeom>
            <a:gdLst>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5" fmla="*/ 4334 w 643466"/>
              <a:gd name="connsiteY5" fmla="*/ 102019 h 613248"/>
              <a:gd name="connsiteX6" fmla="*/ 62645 w 660406"/>
              <a:gd name="connsiteY6" fmla="*/ 132510 h 651949"/>
            </a:gd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6">
                <a:lumMod val="60000"/>
                <a:lumOff val="4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9" name="PA_文本框 22"/>
          <p:cNvSpPr txBox="1"/>
          <p:nvPr>
            <p:custDataLst>
              <p:tags r:id="rId12"/>
            </p:custDataLst>
          </p:nvPr>
        </p:nvSpPr>
        <p:spPr>
          <a:xfrm>
            <a:off x="4548194" y="3906626"/>
            <a:ext cx="755335" cy="400110"/>
          </a:xfrm>
          <a:prstGeom prst="rect">
            <a:avLst/>
          </a:prstGeom>
          <a:noFill/>
        </p:spPr>
        <p:txBody>
          <a:bodyPr wrap="non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2020</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30" name="PA_矩形 29"/>
          <p:cNvSpPr/>
          <p:nvPr>
            <p:custDataLst>
              <p:tags r:id="rId13"/>
            </p:custDataLst>
          </p:nvPr>
        </p:nvSpPr>
        <p:spPr>
          <a:xfrm>
            <a:off x="5322617" y="3723878"/>
            <a:ext cx="2274463" cy="760273"/>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 字信息请在这里输入文字信息。息请在这里输入文字信息请在这里输入文字信息请在。</a:t>
            </a:r>
            <a:endParaRPr lang="zh-CN" altLang="en-US" sz="1000"/>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53" presetClass="entr" presetSubtype="16" fill="hold" grpId="0" nodeType="withEffect">
                                  <p:stCondLst>
                                    <p:cond delay="300"/>
                                  </p:stCondLst>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ppt_w</p:attrName>
                                        </p:attrNameLst>
                                      </p:cBhvr>
                                      <p:tavLst>
                                        <p:tav tm="0">
                                          <p:val>
                                            <p:fltVal val="0"/>
                                          </p:val>
                                        </p:tav>
                                        <p:tav tm="100000">
                                          <p:val>
                                            <p:strVal val="#ppt_w"/>
                                          </p:val>
                                        </p:tav>
                                      </p:tavLst>
                                    </p:anim>
                                    <p:anim calcmode="lin" valueType="num">
                                      <p:cBhvr>
                                        <p:cTn id="11" dur="500" fill="hold"/>
                                        <p:tgtEl>
                                          <p:spTgt spid="19"/>
                                        </p:tgtEl>
                                        <p:attrNameLst>
                                          <p:attrName>ppt_h</p:attrName>
                                        </p:attrNameLst>
                                      </p:cBhvr>
                                      <p:tavLst>
                                        <p:tav tm="0">
                                          <p:val>
                                            <p:fltVal val="0"/>
                                          </p:val>
                                        </p:tav>
                                        <p:tav tm="100000">
                                          <p:val>
                                            <p:strVal val="#ppt_h"/>
                                          </p:val>
                                        </p:tav>
                                      </p:tavLst>
                                    </p:anim>
                                    <p:animEffect transition="in" filter="fade">
                                      <p:cBhvr>
                                        <p:cTn id="12" dur="500"/>
                                        <p:tgtEl>
                                          <p:spTgt spid="19"/>
                                        </p:tgtEl>
                                      </p:cBhvr>
                                    </p:animEffect>
                                  </p:childTnLst>
                                </p:cTn>
                              </p:par>
                              <p:par>
                                <p:cTn id="13" presetID="53" presetClass="entr" presetSubtype="16" fill="hold" nodeType="withEffect">
                                  <p:stCondLst>
                                    <p:cond delay="60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90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Effect transition="in" filter="fade">
                                      <p:cBhvr>
                                        <p:cTn id="22" dur="500"/>
                                        <p:tgtEl>
                                          <p:spTgt spid="21"/>
                                        </p:tgtEl>
                                      </p:cBhvr>
                                    </p:animEffect>
                                  </p:childTnLst>
                                </p:cTn>
                              </p:par>
                              <p:par>
                                <p:cTn id="23" presetID="22" presetClass="entr" presetSubtype="8" fill="hold" grpId="0" nodeType="withEffect">
                                  <p:stCondLst>
                                    <p:cond delay="120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par>
                                <p:cTn id="26" presetID="22" presetClass="entr" presetSubtype="8" fill="hold" grpId="0" nodeType="withEffect">
                                  <p:stCondLst>
                                    <p:cond delay="1500"/>
                                  </p:stCondLst>
                                  <p:childTnLst>
                                    <p:set>
                                      <p:cBhvr>
                                        <p:cTn id="27" dur="1" fill="hold">
                                          <p:stCondLst>
                                            <p:cond delay="0"/>
                                          </p:stCondLst>
                                        </p:cTn>
                                        <p:tgtEl>
                                          <p:spTgt spid="23"/>
                                        </p:tgtEl>
                                        <p:attrNameLst>
                                          <p:attrName>style.visibility</p:attrName>
                                        </p:attrNameLst>
                                      </p:cBhvr>
                                      <p:to>
                                        <p:strVal val="visible"/>
                                      </p:to>
                                    </p:set>
                                    <p:animEffect transition="in" filter="wipe(left)">
                                      <p:cBhvr>
                                        <p:cTn id="28" dur="500"/>
                                        <p:tgtEl>
                                          <p:spTgt spid="23"/>
                                        </p:tgtEl>
                                      </p:cBhvr>
                                    </p:animEffect>
                                  </p:childTnLst>
                                </p:cTn>
                              </p:par>
                              <p:par>
                                <p:cTn id="29" presetID="22" presetClass="entr" presetSubtype="8" fill="hold" grpId="0" nodeType="withEffect">
                                  <p:stCondLst>
                                    <p:cond delay="2100"/>
                                  </p:stCondLst>
                                  <p:childTnLst>
                                    <p:set>
                                      <p:cBhvr>
                                        <p:cTn id="30" dur="1" fill="hold">
                                          <p:stCondLst>
                                            <p:cond delay="0"/>
                                          </p:stCondLst>
                                        </p:cTn>
                                        <p:tgtEl>
                                          <p:spTgt spid="26"/>
                                        </p:tgtEl>
                                        <p:attrNameLst>
                                          <p:attrName>style.visibility</p:attrName>
                                        </p:attrNameLst>
                                      </p:cBhvr>
                                      <p:to>
                                        <p:strVal val="visible"/>
                                      </p:to>
                                    </p:set>
                                    <p:animEffect transition="in" filter="wipe(left)">
                                      <p:cBhvr>
                                        <p:cTn id="31" dur="500"/>
                                        <p:tgtEl>
                                          <p:spTgt spid="26"/>
                                        </p:tgtEl>
                                      </p:cBhvr>
                                    </p:animEffect>
                                  </p:childTnLst>
                                </p:cTn>
                              </p:par>
                              <p:par>
                                <p:cTn id="32" presetID="22" presetClass="entr" presetSubtype="8" fill="hold" grpId="0" nodeType="withEffect">
                                  <p:stCondLst>
                                    <p:cond delay="240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par>
                                <p:cTn id="35" presetID="22" presetClass="entr" presetSubtype="8" fill="hold" grpId="0" nodeType="withEffect">
                                  <p:stCondLst>
                                    <p:cond delay="270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par>
                                <p:cTn id="38" presetID="22" presetClass="entr" presetSubtype="8" fill="hold" grpId="0" nodeType="withEffect">
                                  <p:stCondLst>
                                    <p:cond delay="3000"/>
                                  </p:stCondLst>
                                  <p:childTnLst>
                                    <p:set>
                                      <p:cBhvr>
                                        <p:cTn id="39" dur="1" fill="hold">
                                          <p:stCondLst>
                                            <p:cond delay="0"/>
                                          </p:stCondLst>
                                        </p:cTn>
                                        <p:tgtEl>
                                          <p:spTgt spid="28"/>
                                        </p:tgtEl>
                                        <p:attrNameLst>
                                          <p:attrName>style.visibility</p:attrName>
                                        </p:attrNameLst>
                                      </p:cBhvr>
                                      <p:to>
                                        <p:strVal val="visible"/>
                                      </p:to>
                                    </p:set>
                                    <p:animEffect transition="in" filter="wipe(left)">
                                      <p:cBhvr>
                                        <p:cTn id="40" dur="500"/>
                                        <p:tgtEl>
                                          <p:spTgt spid="28"/>
                                        </p:tgtEl>
                                      </p:cBhvr>
                                    </p:animEffect>
                                  </p:childTnLst>
                                </p:cTn>
                              </p:par>
                              <p:par>
                                <p:cTn id="41" presetID="22" presetClass="entr" presetSubtype="8" fill="hold" grpId="0" nodeType="withEffect">
                                  <p:stCondLst>
                                    <p:cond delay="3300"/>
                                  </p:stCondLst>
                                  <p:childTnLst>
                                    <p:set>
                                      <p:cBhvr>
                                        <p:cTn id="42" dur="1" fill="hold">
                                          <p:stCondLst>
                                            <p:cond delay="0"/>
                                          </p:stCondLst>
                                        </p:cTn>
                                        <p:tgtEl>
                                          <p:spTgt spid="29"/>
                                        </p:tgtEl>
                                        <p:attrNameLst>
                                          <p:attrName>style.visibility</p:attrName>
                                        </p:attrNameLst>
                                      </p:cBhvr>
                                      <p:to>
                                        <p:strVal val="visible"/>
                                      </p:to>
                                    </p:set>
                                    <p:animEffect transition="in" filter="wipe(left)">
                                      <p:cBhvr>
                                        <p:cTn id="43" dur="500"/>
                                        <p:tgtEl>
                                          <p:spTgt spid="29"/>
                                        </p:tgtEl>
                                      </p:cBhvr>
                                    </p:animEffect>
                                  </p:childTnLst>
                                </p:cTn>
                              </p:par>
                              <p:par>
                                <p:cTn id="44" presetID="22" presetClass="entr" presetSubtype="8" fill="hold" grpId="0" nodeType="withEffect">
                                  <p:stCondLst>
                                    <p:cond delay="3600"/>
                                  </p:stCondLst>
                                  <p:childTnLst>
                                    <p:set>
                                      <p:cBhvr>
                                        <p:cTn id="45" dur="1" fill="hold">
                                          <p:stCondLst>
                                            <p:cond delay="0"/>
                                          </p:stCondLst>
                                        </p:cTn>
                                        <p:tgtEl>
                                          <p:spTgt spid="30"/>
                                        </p:tgtEl>
                                        <p:attrNameLst>
                                          <p:attrName>style.visibility</p:attrName>
                                        </p:attrNameLst>
                                      </p:cBhvr>
                                      <p:to>
                                        <p:strVal val="visible"/>
                                      </p:to>
                                    </p:set>
                                    <p:animEffect transition="in" filter="wipe(left)">
                                      <p:cBhvr>
                                        <p:cTn id="4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P spid="22" grpId="0" animBg="1"/>
      <p:bldP spid="23" grpId="0"/>
      <p:bldP spid="26" grpId="0" animBg="1"/>
      <p:bldP spid="2" grpId="0"/>
      <p:bldP spid="27" grpId="0"/>
      <p:bldP spid="28" grpId="0" animBg="1"/>
      <p:bldP spid="29" grpId="0"/>
      <p:bldP spid="3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7" name="PA_chenying0907 26"/>
          <p:cNvGrpSpPr/>
          <p:nvPr>
            <p:custDataLst>
              <p:tags r:id="rId2"/>
            </p:custDataLst>
          </p:nvPr>
        </p:nvGrpSpPr>
        <p:grpSpPr>
          <a:xfrm>
            <a:off x="1403648" y="267494"/>
            <a:ext cx="6192688" cy="767437"/>
            <a:chOff x="1492256" y="411510"/>
            <a:chExt cx="6192688" cy="767437"/>
          </a:xfrm>
        </p:grpSpPr>
        <p:sp>
          <p:nvSpPr>
            <p:cNvPr id="28" name="任意多边形 27"/>
            <p:cNvSpPr/>
            <p:nvPr/>
          </p:nvSpPr>
          <p:spPr>
            <a:xfrm>
              <a:off x="1492256" y="994281"/>
              <a:ext cx="6192688" cy="184666"/>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9"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latin typeface="微软雅黑" panose="020b0503020204020204" pitchFamily="34" charset="-122"/>
                  <a:ea typeface="微软雅黑" panose="020b0503020204020204" pitchFamily="34" charset="-122"/>
                </a:rPr>
                <a:t>请在此添加您的标题</a:t>
              </a:r>
              <a:endParaRPr lang="zh-CN" altLang="en-US" sz="2000">
                <a:latin typeface="微软雅黑" panose="020b0503020204020204" pitchFamily="34" charset="-122"/>
                <a:ea typeface="微软雅黑" panose="020b0503020204020204" pitchFamily="34" charset="-122"/>
              </a:endParaRPr>
            </a:p>
          </p:txBody>
        </p:sp>
        <p:sp>
          <p:nvSpPr>
            <p:cNvPr id="38" name="TextBox 5"/>
            <p:cNvSpPr txBox="1"/>
            <p:nvPr/>
          </p:nvSpPr>
          <p:spPr>
            <a:xfrm>
              <a:off x="3606826" y="778837"/>
              <a:ext cx="1672253"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MICROSOFT POWERPOINT MY 2017</a:t>
              </a:r>
              <a:endParaRPr lang="zh-CN" altLang="en-US" sz="800">
                <a:latin typeface="落落补 汤圆" pitchFamily="2" charset="-128"/>
                <a:ea typeface="落落补 汤圆" pitchFamily="2" charset="-128"/>
                <a:cs typeface="落落补 汤圆" pitchFamily="2" charset="-128"/>
              </a:endParaRPr>
            </a:p>
          </p:txBody>
        </p:sp>
      </p:grpSp>
      <p:grpSp>
        <p:nvGrpSpPr>
          <p:cNvPr id="4" name="PA_chenying0907 3"/>
          <p:cNvGrpSpPr/>
          <p:nvPr>
            <p:custDataLst>
              <p:tags r:id="rId3"/>
            </p:custDataLst>
          </p:nvPr>
        </p:nvGrpSpPr>
        <p:grpSpPr>
          <a:xfrm>
            <a:off x="3031717" y="1635646"/>
            <a:ext cx="2789267" cy="2625952"/>
            <a:chOff x="2959710" y="1635646"/>
            <a:chExt cx="2789267" cy="2625952"/>
          </a:xfrm>
        </p:grpSpPr>
        <p:grpSp>
          <p:nvGrpSpPr>
            <p:cNvPr id="42" name="chenying0907 41"/>
            <p:cNvGrpSpPr/>
            <p:nvPr/>
          </p:nvGrpSpPr>
          <p:grpSpPr>
            <a:xfrm>
              <a:off x="2959710" y="1635646"/>
              <a:ext cx="2789267" cy="2625952"/>
              <a:chOff x="4119563" y="2125663"/>
              <a:chExt cx="3768725" cy="3548062"/>
            </a:xfrm>
            <a:noFill/>
          </p:grpSpPr>
          <p:sp>
            <p:nvSpPr>
              <p:cNvPr id="43" name="椭圆 31"/>
              <p:cNvSpPr/>
              <p:nvPr/>
            </p:nvSpPr>
            <p:spPr>
              <a:xfrm>
                <a:off x="4119563" y="2166938"/>
                <a:ext cx="1260475" cy="1239837"/>
              </a:xfrm>
              <a:custGeom>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椭圆 31"/>
              <p:cNvSpPr/>
              <p:nvPr/>
            </p:nvSpPr>
            <p:spPr>
              <a:xfrm>
                <a:off x="6629400" y="2125663"/>
                <a:ext cx="1258888" cy="1239837"/>
              </a:xfrm>
              <a:custGeom>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椭圆 31"/>
              <p:cNvSpPr/>
              <p:nvPr/>
            </p:nvSpPr>
            <p:spPr>
              <a:xfrm>
                <a:off x="6629400" y="4433888"/>
                <a:ext cx="1258888" cy="1239837"/>
              </a:xfrm>
              <a:custGeom>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椭圆 31"/>
              <p:cNvSpPr/>
              <p:nvPr/>
            </p:nvSpPr>
            <p:spPr>
              <a:xfrm>
                <a:off x="4119563" y="4433888"/>
                <a:ext cx="1260475" cy="1239837"/>
              </a:xfrm>
              <a:custGeom>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任意多边形 46"/>
              <p:cNvSpPr/>
              <p:nvPr/>
            </p:nvSpPr>
            <p:spPr>
              <a:xfrm rot="5400000">
                <a:off x="6844507" y="3866356"/>
                <a:ext cx="893762" cy="66675"/>
              </a:xfrm>
              <a:custGeom>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cxnLst>
                  <a:cxn ang="0">
                    <a:pos x="connsiteX0-19" y="connsiteY0-20"/>
                  </a:cxn>
                  <a:cxn ang="0">
                    <a:pos x="connsiteX1-21" y="connsiteY1-22"/>
                  </a:cxn>
                </a:cxnLst>
                <a:rect l="l" t="t" r="r" b="b"/>
                <a:pathLst>
                  <a:path w="3762530" h="86371">
                    <a:moveTo>
                      <a:pt x="0" y="86371"/>
                    </a:moveTo>
                    <a:cubicBezTo>
                      <a:pt x="1239187" y="-23557"/>
                      <a:pt x="2508354" y="-28553"/>
                      <a:pt x="3762531" y="71381"/>
                    </a:cubicBezTo>
                  </a:path>
                </a:pathLst>
              </a:custGeom>
              <a:grp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任意多边形 47"/>
              <p:cNvSpPr/>
              <p:nvPr/>
            </p:nvSpPr>
            <p:spPr>
              <a:xfrm rot="16200000">
                <a:off x="4270375" y="3887788"/>
                <a:ext cx="893763" cy="65087"/>
              </a:xfrm>
              <a:custGeom>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cxnLst>
                  <a:cxn ang="0">
                    <a:pos x="connsiteX0-19" y="connsiteY0-20"/>
                  </a:cxn>
                  <a:cxn ang="0">
                    <a:pos x="connsiteX1-21" y="connsiteY1-22"/>
                  </a:cxn>
                </a:cxnLst>
                <a:rect l="l" t="t" r="r" b="b"/>
                <a:pathLst>
                  <a:path w="3762530" h="86371">
                    <a:moveTo>
                      <a:pt x="0" y="86371"/>
                    </a:moveTo>
                    <a:cubicBezTo>
                      <a:pt x="1239187" y="-23557"/>
                      <a:pt x="2508354" y="-28553"/>
                      <a:pt x="3762531" y="71381"/>
                    </a:cubicBezTo>
                  </a:path>
                </a:pathLst>
              </a:custGeom>
              <a:grp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任意多边形 48"/>
              <p:cNvSpPr/>
              <p:nvPr/>
            </p:nvSpPr>
            <p:spPr>
              <a:xfrm>
                <a:off x="5557838" y="2744788"/>
                <a:ext cx="893762" cy="66675"/>
              </a:xfrm>
              <a:custGeom>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cxnLst>
                  <a:cxn ang="0">
                    <a:pos x="connsiteX0-19" y="connsiteY0-20"/>
                  </a:cxn>
                  <a:cxn ang="0">
                    <a:pos x="connsiteX1-21" y="connsiteY1-22"/>
                  </a:cxn>
                </a:cxnLst>
                <a:rect l="l" t="t" r="r" b="b"/>
                <a:pathLst>
                  <a:path w="3762530" h="86371">
                    <a:moveTo>
                      <a:pt x="0" y="86371"/>
                    </a:moveTo>
                    <a:cubicBezTo>
                      <a:pt x="1239187" y="-23557"/>
                      <a:pt x="2508354" y="-28553"/>
                      <a:pt x="3762531" y="71381"/>
                    </a:cubicBezTo>
                  </a:path>
                </a:pathLst>
              </a:custGeom>
              <a:grp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任意多边形 49"/>
              <p:cNvSpPr/>
              <p:nvPr/>
            </p:nvSpPr>
            <p:spPr>
              <a:xfrm rot="10800000">
                <a:off x="5557838" y="5054600"/>
                <a:ext cx="893762" cy="65088"/>
              </a:xfrm>
              <a:custGeom>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cxnLst>
                  <a:cxn ang="0">
                    <a:pos x="connsiteX0-19" y="connsiteY0-20"/>
                  </a:cxn>
                  <a:cxn ang="0">
                    <a:pos x="connsiteX1-21" y="connsiteY1-22"/>
                  </a:cxn>
                </a:cxnLst>
                <a:rect l="l" t="t" r="r" b="b"/>
                <a:pathLst>
                  <a:path w="3762530" h="86371">
                    <a:moveTo>
                      <a:pt x="0" y="86371"/>
                    </a:moveTo>
                    <a:cubicBezTo>
                      <a:pt x="1239187" y="-23557"/>
                      <a:pt x="2508354" y="-28553"/>
                      <a:pt x="3762531" y="71381"/>
                    </a:cubicBezTo>
                  </a:path>
                </a:pathLst>
              </a:custGeom>
              <a:grp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文本框 76"/>
              <p:cNvSpPr txBox="1">
                <a:spLocks noChangeArrowheads="1"/>
              </p:cNvSpPr>
              <p:nvPr/>
            </p:nvSpPr>
            <p:spPr bwMode="auto">
              <a:xfrm>
                <a:off x="4143374" y="2903538"/>
                <a:ext cx="1214437" cy="4158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595959"/>
                    </a:solidFill>
                    <a:latin typeface="微软雅黑" panose="020b0503020204020204" pitchFamily="34" charset="-122"/>
                    <a:ea typeface="微软雅黑" panose="020b0503020204020204" pitchFamily="34" charset="-122"/>
                  </a:rPr>
                  <a:t>小标题</a:t>
                </a:r>
                <a:endParaRPr lang="zh-CN" altLang="en-US" sz="1400">
                  <a:solidFill>
                    <a:srgbClr val="595959"/>
                  </a:solidFill>
                  <a:latin typeface="微软雅黑" panose="020b0503020204020204" pitchFamily="34" charset="-122"/>
                  <a:ea typeface="微软雅黑" panose="020b0503020204020204" pitchFamily="34" charset="-122"/>
                </a:endParaRPr>
              </a:p>
            </p:txBody>
          </p:sp>
          <p:grpSp>
            <p:nvGrpSpPr>
              <p:cNvPr id="52" name="chenying0907 77"/>
              <p:cNvGrpSpPr/>
              <p:nvPr/>
            </p:nvGrpSpPr>
            <p:grpSpPr>
              <a:xfrm>
                <a:off x="4460875" y="2338388"/>
                <a:ext cx="385763" cy="611187"/>
                <a:chOff x="5844088" y="2600655"/>
                <a:chExt cx="385904" cy="611158"/>
              </a:xfrm>
              <a:grpFill/>
            </p:grpSpPr>
            <p:grpSp>
              <p:nvGrpSpPr>
                <p:cNvPr id="67" name="chenying0907 78"/>
                <p:cNvGrpSpPr/>
                <p:nvPr/>
              </p:nvGrpSpPr>
              <p:grpSpPr>
                <a:xfrm rot="8489641">
                  <a:off x="6013992" y="2653092"/>
                  <a:ext cx="216000" cy="558721"/>
                  <a:chOff x="6011031" y="2540000"/>
                  <a:chExt cx="242182" cy="626447"/>
                </a:xfrm>
                <a:grpFill/>
              </p:grpSpPr>
              <p:sp>
                <p:nvSpPr>
                  <p:cNvPr id="69" name="任意多边形 68"/>
                  <p:cNvSpPr/>
                  <p:nvPr/>
                </p:nvSpPr>
                <p:spPr>
                  <a:xfrm>
                    <a:off x="6019303" y="2543519"/>
                    <a:ext cx="217230" cy="201123"/>
                  </a:xfrm>
                  <a:custGeom>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0" name="任意多边形 69"/>
                  <p:cNvSpPr/>
                  <p:nvPr/>
                </p:nvSpPr>
                <p:spPr>
                  <a:xfrm>
                    <a:off x="6011261" y="2721930"/>
                    <a:ext cx="242158" cy="444961"/>
                  </a:xfrm>
                  <a:custGeom>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任意多边形 70"/>
                  <p:cNvSpPr/>
                  <p:nvPr/>
                </p:nvSpPr>
                <p:spPr>
                  <a:xfrm>
                    <a:off x="6100765" y="2573366"/>
                    <a:ext cx="64101" cy="60515"/>
                  </a:xfrm>
                  <a:custGeom>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68" name="任意多边形 67"/>
                <p:cNvSpPr/>
                <p:nvPr/>
              </p:nvSpPr>
              <p:spPr>
                <a:xfrm>
                  <a:off x="5844088" y="2600655"/>
                  <a:ext cx="182630" cy="195253"/>
                </a:xfrm>
                <a:custGeom>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3" name="文本框 85"/>
              <p:cNvSpPr txBox="1">
                <a:spLocks noChangeArrowheads="1"/>
              </p:cNvSpPr>
              <p:nvPr/>
            </p:nvSpPr>
            <p:spPr bwMode="auto">
              <a:xfrm>
                <a:off x="6607175" y="2838450"/>
                <a:ext cx="1214437" cy="4158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595959"/>
                    </a:solidFill>
                    <a:latin typeface="微软雅黑" panose="020b0503020204020204" pitchFamily="34" charset="-122"/>
                    <a:ea typeface="微软雅黑" panose="020b0503020204020204" pitchFamily="34" charset="-122"/>
                  </a:rPr>
                  <a:t>小标题</a:t>
                </a:r>
                <a:endParaRPr lang="zh-CN" altLang="en-US" sz="1400">
                  <a:solidFill>
                    <a:srgbClr val="595959"/>
                  </a:solidFill>
                  <a:latin typeface="微软雅黑" panose="020b0503020204020204" pitchFamily="34" charset="-122"/>
                  <a:ea typeface="微软雅黑" panose="020b0503020204020204" pitchFamily="34" charset="-122"/>
                </a:endParaRPr>
              </a:p>
            </p:txBody>
          </p:sp>
          <p:sp>
            <p:nvSpPr>
              <p:cNvPr id="54" name="文本框 86"/>
              <p:cNvSpPr txBox="1">
                <a:spLocks noChangeArrowheads="1"/>
              </p:cNvSpPr>
              <p:nvPr/>
            </p:nvSpPr>
            <p:spPr bwMode="auto">
              <a:xfrm>
                <a:off x="6607175" y="5181600"/>
                <a:ext cx="1214437" cy="4158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595959"/>
                    </a:solidFill>
                    <a:latin typeface="微软雅黑" panose="020b0503020204020204" pitchFamily="34" charset="-122"/>
                    <a:ea typeface="微软雅黑" panose="020b0503020204020204" pitchFamily="34" charset="-122"/>
                  </a:rPr>
                  <a:t>小标题</a:t>
                </a:r>
                <a:endParaRPr lang="zh-CN" altLang="en-US" sz="1400">
                  <a:solidFill>
                    <a:srgbClr val="595959"/>
                  </a:solidFill>
                  <a:latin typeface="微软雅黑" panose="020b0503020204020204" pitchFamily="34" charset="-122"/>
                  <a:ea typeface="微软雅黑" panose="020b0503020204020204" pitchFamily="34" charset="-122"/>
                </a:endParaRPr>
              </a:p>
            </p:txBody>
          </p:sp>
          <p:sp>
            <p:nvSpPr>
              <p:cNvPr id="55" name="文本框 87"/>
              <p:cNvSpPr txBox="1">
                <a:spLocks noChangeArrowheads="1"/>
              </p:cNvSpPr>
              <p:nvPr/>
            </p:nvSpPr>
            <p:spPr bwMode="auto">
              <a:xfrm>
                <a:off x="4119563" y="5148263"/>
                <a:ext cx="1214437" cy="4158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595959"/>
                    </a:solidFill>
                    <a:latin typeface="微软雅黑" panose="020b0503020204020204" pitchFamily="34" charset="-122"/>
                    <a:ea typeface="微软雅黑" panose="020b0503020204020204" pitchFamily="34" charset="-122"/>
                  </a:rPr>
                  <a:t>小标题</a:t>
                </a:r>
                <a:endParaRPr lang="zh-CN" altLang="en-US" sz="1400">
                  <a:solidFill>
                    <a:srgbClr val="595959"/>
                  </a:solidFill>
                  <a:latin typeface="微软雅黑" panose="020b0503020204020204" pitchFamily="34" charset="-122"/>
                  <a:ea typeface="微软雅黑" panose="020b0503020204020204" pitchFamily="34" charset="-122"/>
                </a:endParaRPr>
              </a:p>
            </p:txBody>
          </p:sp>
          <p:grpSp>
            <p:nvGrpSpPr>
              <p:cNvPr id="56" name="chenying0907 55"/>
              <p:cNvGrpSpPr/>
              <p:nvPr/>
            </p:nvGrpSpPr>
            <p:grpSpPr>
              <a:xfrm>
                <a:off x="6999907" y="2242244"/>
                <a:ext cx="517525" cy="604838"/>
                <a:chOff x="4741863" y="766763"/>
                <a:chExt cx="517525" cy="604838"/>
              </a:xfrm>
              <a:grpFill/>
            </p:grpSpPr>
            <p:sp>
              <p:nvSpPr>
                <p:cNvPr id="62" name="chenying0907 23"/>
                <p:cNvSpPr>
                  <a:spLocks noEditPoints="1"/>
                </p:cNvSpPr>
                <p:nvPr/>
              </p:nvSpPr>
              <p:spPr bwMode="auto">
                <a:xfrm>
                  <a:off x="4741863" y="766763"/>
                  <a:ext cx="517525" cy="604838"/>
                </a:xfrm>
                <a:custGeom>
                  <a:gdLst>
                    <a:gd name="T0" fmla="*/ 113 w 175"/>
                    <a:gd name="T1" fmla="*/ 0 h 205"/>
                    <a:gd name="T2" fmla="*/ 111 w 175"/>
                    <a:gd name="T3" fmla="*/ 2 h 205"/>
                    <a:gd name="T4" fmla="*/ 11 w 175"/>
                    <a:gd name="T5" fmla="*/ 62 h 205"/>
                    <a:gd name="T6" fmla="*/ 69 w 175"/>
                    <a:gd name="T7" fmla="*/ 200 h 205"/>
                    <a:gd name="T8" fmla="*/ 121 w 175"/>
                    <a:gd name="T9" fmla="*/ 187 h 205"/>
                    <a:gd name="T10" fmla="*/ 173 w 175"/>
                    <a:gd name="T11" fmla="*/ 157 h 205"/>
                    <a:gd name="T12" fmla="*/ 153 w 175"/>
                    <a:gd name="T13" fmla="*/ 91 h 205"/>
                    <a:gd name="T14" fmla="*/ 108 w 175"/>
                    <a:gd name="T15" fmla="*/ 9 h 205"/>
                    <a:gd name="T16" fmla="*/ 98 w 175"/>
                    <a:gd name="T17" fmla="*/ 13 h 205"/>
                    <a:gd name="T18" fmla="*/ 24 w 175"/>
                    <a:gd name="T19" fmla="*/ 45 h 205"/>
                    <a:gd name="T20" fmla="*/ 41 w 175"/>
                    <a:gd name="T21" fmla="*/ 38 h 205"/>
                    <a:gd name="T22" fmla="*/ 34 w 175"/>
                    <a:gd name="T23" fmla="*/ 42 h 205"/>
                    <a:gd name="T24" fmla="*/ 107 w 175"/>
                    <a:gd name="T25" fmla="*/ 15 h 205"/>
                    <a:gd name="T26" fmla="*/ 28 w 175"/>
                    <a:gd name="T27" fmla="*/ 48 h 205"/>
                    <a:gd name="T28" fmla="*/ 107 w 175"/>
                    <a:gd name="T29" fmla="*/ 20 h 205"/>
                    <a:gd name="T30" fmla="*/ 67 w 175"/>
                    <a:gd name="T31" fmla="*/ 41 h 205"/>
                    <a:gd name="T32" fmla="*/ 15 w 175"/>
                    <a:gd name="T33" fmla="*/ 58 h 205"/>
                    <a:gd name="T34" fmla="*/ 117 w 175"/>
                    <a:gd name="T35" fmla="*/ 38 h 205"/>
                    <a:gd name="T36" fmla="*/ 166 w 175"/>
                    <a:gd name="T37" fmla="*/ 158 h 205"/>
                    <a:gd name="T38" fmla="*/ 94 w 175"/>
                    <a:gd name="T39" fmla="*/ 192 h 205"/>
                    <a:gd name="T40" fmla="*/ 69 w 175"/>
                    <a:gd name="T41" fmla="*/ 200 h 205"/>
                    <a:gd name="T42" fmla="*/ 15 w 175"/>
                    <a:gd name="T43" fmla="*/ 62 h 205"/>
                    <a:gd name="T44" fmla="*/ 15 w 175"/>
                    <a:gd name="T45" fmla="*/ 62 h 205"/>
                    <a:gd name="T46" fmla="*/ 16 w 175"/>
                    <a:gd name="T47" fmla="*/ 62 h 205"/>
                    <a:gd name="T48" fmla="*/ 29 w 175"/>
                    <a:gd name="T49" fmla="*/ 59 h 205"/>
                    <a:gd name="T50" fmla="*/ 112 w 175"/>
                    <a:gd name="T51" fmla="*/ 27 h 205"/>
                    <a:gd name="T52" fmla="*/ 113 w 175"/>
                    <a:gd name="T53" fmla="*/ 27 h 205"/>
                    <a:gd name="T54" fmla="*/ 169 w 175"/>
                    <a:gd name="T55" fmla="*/ 153 h 205"/>
                    <a:gd name="T56" fmla="*/ 130 w 175"/>
                    <a:gd name="T57" fmla="*/ 56 h 205"/>
                    <a:gd name="T58" fmla="*/ 117 w 175"/>
                    <a:gd name="T59" fmla="*/ 22 h 205"/>
                    <a:gd name="T60" fmla="*/ 114 w 175"/>
                    <a:gd name="T61" fmla="*/ 21 h 205"/>
                    <a:gd name="T62" fmla="*/ 113 w 175"/>
                    <a:gd name="T63" fmla="*/ 7 h 205"/>
                    <a:gd name="T64" fmla="*/ 158 w 175"/>
                    <a:gd name="T65" fmla="*/ 113 h 20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205">
                      <a:moveTo>
                        <a:pt x="115" y="2"/>
                      </a:moveTo>
                      <a:cubicBezTo>
                        <a:pt x="115" y="1"/>
                        <a:pt x="114" y="0"/>
                        <a:pt x="113" y="0"/>
                      </a:cubicBezTo>
                      <a:cubicBezTo>
                        <a:pt x="112" y="0"/>
                        <a:pt x="112" y="1"/>
                        <a:pt x="112" y="1"/>
                      </a:cubicBezTo>
                      <a:cubicBezTo>
                        <a:pt x="111" y="1"/>
                        <a:pt x="111" y="2"/>
                        <a:pt x="111" y="2"/>
                      </a:cubicBezTo>
                      <a:cubicBezTo>
                        <a:pt x="82" y="12"/>
                        <a:pt x="54" y="25"/>
                        <a:pt x="26" y="38"/>
                      </a:cubicBezTo>
                      <a:cubicBezTo>
                        <a:pt x="20" y="40"/>
                        <a:pt x="0" y="55"/>
                        <a:pt x="11" y="62"/>
                      </a:cubicBezTo>
                      <a:cubicBezTo>
                        <a:pt x="27" y="109"/>
                        <a:pt x="46" y="155"/>
                        <a:pt x="65" y="201"/>
                      </a:cubicBezTo>
                      <a:cubicBezTo>
                        <a:pt x="66" y="203"/>
                        <a:pt x="69" y="202"/>
                        <a:pt x="69" y="200"/>
                      </a:cubicBezTo>
                      <a:cubicBezTo>
                        <a:pt x="69" y="200"/>
                        <a:pt x="69" y="200"/>
                        <a:pt x="69" y="200"/>
                      </a:cubicBezTo>
                      <a:cubicBezTo>
                        <a:pt x="85" y="205"/>
                        <a:pt x="106" y="193"/>
                        <a:pt x="121" y="187"/>
                      </a:cubicBezTo>
                      <a:cubicBezTo>
                        <a:pt x="138" y="180"/>
                        <a:pt x="159" y="174"/>
                        <a:pt x="172" y="160"/>
                      </a:cubicBezTo>
                      <a:cubicBezTo>
                        <a:pt x="174" y="159"/>
                        <a:pt x="173" y="158"/>
                        <a:pt x="173" y="157"/>
                      </a:cubicBezTo>
                      <a:cubicBezTo>
                        <a:pt x="175" y="149"/>
                        <a:pt x="174" y="142"/>
                        <a:pt x="171" y="134"/>
                      </a:cubicBezTo>
                      <a:cubicBezTo>
                        <a:pt x="166" y="120"/>
                        <a:pt x="159" y="106"/>
                        <a:pt x="153" y="91"/>
                      </a:cubicBezTo>
                      <a:cubicBezTo>
                        <a:pt x="141" y="62"/>
                        <a:pt x="130" y="31"/>
                        <a:pt x="115" y="2"/>
                      </a:cubicBezTo>
                      <a:close/>
                      <a:moveTo>
                        <a:pt x="108" y="9"/>
                      </a:moveTo>
                      <a:cubicBezTo>
                        <a:pt x="107" y="10"/>
                        <a:pt x="107" y="11"/>
                        <a:pt x="107" y="11"/>
                      </a:cubicBezTo>
                      <a:cubicBezTo>
                        <a:pt x="104" y="12"/>
                        <a:pt x="101" y="13"/>
                        <a:pt x="98" y="13"/>
                      </a:cubicBezTo>
                      <a:cubicBezTo>
                        <a:pt x="101" y="12"/>
                        <a:pt x="104" y="11"/>
                        <a:pt x="108" y="9"/>
                      </a:cubicBezTo>
                      <a:close/>
                      <a:moveTo>
                        <a:pt x="24" y="45"/>
                      </a:moveTo>
                      <a:cubicBezTo>
                        <a:pt x="26" y="44"/>
                        <a:pt x="28" y="43"/>
                        <a:pt x="31" y="42"/>
                      </a:cubicBezTo>
                      <a:cubicBezTo>
                        <a:pt x="34" y="41"/>
                        <a:pt x="37" y="39"/>
                        <a:pt x="41" y="38"/>
                      </a:cubicBezTo>
                      <a:cubicBezTo>
                        <a:pt x="41" y="38"/>
                        <a:pt x="41" y="37"/>
                        <a:pt x="42" y="37"/>
                      </a:cubicBezTo>
                      <a:cubicBezTo>
                        <a:pt x="39" y="39"/>
                        <a:pt x="37" y="40"/>
                        <a:pt x="34" y="42"/>
                      </a:cubicBezTo>
                      <a:cubicBezTo>
                        <a:pt x="33" y="42"/>
                        <a:pt x="34" y="44"/>
                        <a:pt x="35" y="43"/>
                      </a:cubicBezTo>
                      <a:cubicBezTo>
                        <a:pt x="58" y="32"/>
                        <a:pt x="82" y="24"/>
                        <a:pt x="107" y="15"/>
                      </a:cubicBezTo>
                      <a:cubicBezTo>
                        <a:pt x="107" y="16"/>
                        <a:pt x="107" y="17"/>
                        <a:pt x="107" y="18"/>
                      </a:cubicBezTo>
                      <a:cubicBezTo>
                        <a:pt x="80" y="27"/>
                        <a:pt x="54" y="38"/>
                        <a:pt x="28" y="48"/>
                      </a:cubicBezTo>
                      <a:cubicBezTo>
                        <a:pt x="27" y="49"/>
                        <a:pt x="27" y="51"/>
                        <a:pt x="29" y="50"/>
                      </a:cubicBezTo>
                      <a:cubicBezTo>
                        <a:pt x="55" y="42"/>
                        <a:pt x="82" y="32"/>
                        <a:pt x="107" y="20"/>
                      </a:cubicBezTo>
                      <a:cubicBezTo>
                        <a:pt x="108" y="21"/>
                        <a:pt x="108" y="22"/>
                        <a:pt x="108" y="23"/>
                      </a:cubicBezTo>
                      <a:cubicBezTo>
                        <a:pt x="94" y="28"/>
                        <a:pt x="81" y="36"/>
                        <a:pt x="67" y="41"/>
                      </a:cubicBezTo>
                      <a:cubicBezTo>
                        <a:pt x="50" y="47"/>
                        <a:pt x="33" y="53"/>
                        <a:pt x="16" y="58"/>
                      </a:cubicBezTo>
                      <a:cubicBezTo>
                        <a:pt x="16" y="58"/>
                        <a:pt x="15" y="58"/>
                        <a:pt x="15" y="58"/>
                      </a:cubicBezTo>
                      <a:cubicBezTo>
                        <a:pt x="18" y="54"/>
                        <a:pt x="21" y="49"/>
                        <a:pt x="24" y="45"/>
                      </a:cubicBezTo>
                      <a:close/>
                      <a:moveTo>
                        <a:pt x="117" y="38"/>
                      </a:moveTo>
                      <a:cubicBezTo>
                        <a:pt x="122" y="52"/>
                        <a:pt x="127" y="65"/>
                        <a:pt x="133" y="78"/>
                      </a:cubicBezTo>
                      <a:cubicBezTo>
                        <a:pt x="144" y="105"/>
                        <a:pt x="155" y="131"/>
                        <a:pt x="166" y="158"/>
                      </a:cubicBezTo>
                      <a:cubicBezTo>
                        <a:pt x="154" y="170"/>
                        <a:pt x="132" y="176"/>
                        <a:pt x="116" y="182"/>
                      </a:cubicBezTo>
                      <a:cubicBezTo>
                        <a:pt x="109" y="185"/>
                        <a:pt x="101" y="189"/>
                        <a:pt x="94" y="192"/>
                      </a:cubicBezTo>
                      <a:cubicBezTo>
                        <a:pt x="85" y="195"/>
                        <a:pt x="76" y="196"/>
                        <a:pt x="69" y="200"/>
                      </a:cubicBezTo>
                      <a:cubicBezTo>
                        <a:pt x="69" y="200"/>
                        <a:pt x="69" y="200"/>
                        <a:pt x="69" y="200"/>
                      </a:cubicBezTo>
                      <a:cubicBezTo>
                        <a:pt x="69" y="200"/>
                        <a:pt x="69" y="200"/>
                        <a:pt x="69" y="200"/>
                      </a:cubicBezTo>
                      <a:cubicBezTo>
                        <a:pt x="52" y="153"/>
                        <a:pt x="34" y="107"/>
                        <a:pt x="15" y="62"/>
                      </a:cubicBezTo>
                      <a:cubicBezTo>
                        <a:pt x="15" y="62"/>
                        <a:pt x="15" y="62"/>
                        <a:pt x="15" y="62"/>
                      </a:cubicBezTo>
                      <a:cubicBezTo>
                        <a:pt x="15" y="62"/>
                        <a:pt x="15" y="62"/>
                        <a:pt x="15" y="62"/>
                      </a:cubicBezTo>
                      <a:cubicBezTo>
                        <a:pt x="15" y="62"/>
                        <a:pt x="16" y="62"/>
                        <a:pt x="16" y="62"/>
                      </a:cubicBezTo>
                      <a:cubicBezTo>
                        <a:pt x="16" y="62"/>
                        <a:pt x="16" y="62"/>
                        <a:pt x="16" y="62"/>
                      </a:cubicBezTo>
                      <a:cubicBezTo>
                        <a:pt x="18" y="62"/>
                        <a:pt x="19" y="62"/>
                        <a:pt x="20" y="62"/>
                      </a:cubicBezTo>
                      <a:cubicBezTo>
                        <a:pt x="23" y="62"/>
                        <a:pt x="27" y="61"/>
                        <a:pt x="29" y="59"/>
                      </a:cubicBezTo>
                      <a:cubicBezTo>
                        <a:pt x="42" y="56"/>
                        <a:pt x="54" y="52"/>
                        <a:pt x="67" y="48"/>
                      </a:cubicBezTo>
                      <a:cubicBezTo>
                        <a:pt x="82" y="42"/>
                        <a:pt x="99" y="36"/>
                        <a:pt x="112" y="27"/>
                      </a:cubicBezTo>
                      <a:cubicBezTo>
                        <a:pt x="112" y="27"/>
                        <a:pt x="112" y="27"/>
                        <a:pt x="112" y="27"/>
                      </a:cubicBezTo>
                      <a:cubicBezTo>
                        <a:pt x="113" y="27"/>
                        <a:pt x="113" y="27"/>
                        <a:pt x="113" y="27"/>
                      </a:cubicBezTo>
                      <a:cubicBezTo>
                        <a:pt x="113" y="31"/>
                        <a:pt x="115" y="35"/>
                        <a:pt x="117" y="38"/>
                      </a:cubicBezTo>
                      <a:close/>
                      <a:moveTo>
                        <a:pt x="169" y="153"/>
                      </a:moveTo>
                      <a:cubicBezTo>
                        <a:pt x="160" y="132"/>
                        <a:pt x="152" y="110"/>
                        <a:pt x="143" y="89"/>
                      </a:cubicBezTo>
                      <a:cubicBezTo>
                        <a:pt x="139" y="78"/>
                        <a:pt x="135" y="67"/>
                        <a:pt x="130" y="56"/>
                      </a:cubicBezTo>
                      <a:cubicBezTo>
                        <a:pt x="128" y="51"/>
                        <a:pt x="126" y="46"/>
                        <a:pt x="124" y="41"/>
                      </a:cubicBezTo>
                      <a:cubicBezTo>
                        <a:pt x="122" y="36"/>
                        <a:pt x="116" y="27"/>
                        <a:pt x="117" y="22"/>
                      </a:cubicBezTo>
                      <a:cubicBezTo>
                        <a:pt x="117" y="21"/>
                        <a:pt x="115" y="19"/>
                        <a:pt x="114" y="21"/>
                      </a:cubicBezTo>
                      <a:cubicBezTo>
                        <a:pt x="114" y="21"/>
                        <a:pt x="114" y="21"/>
                        <a:pt x="114" y="21"/>
                      </a:cubicBezTo>
                      <a:cubicBezTo>
                        <a:pt x="113" y="19"/>
                        <a:pt x="112" y="17"/>
                        <a:pt x="112" y="15"/>
                      </a:cubicBezTo>
                      <a:cubicBezTo>
                        <a:pt x="112" y="12"/>
                        <a:pt x="112" y="9"/>
                        <a:pt x="113" y="7"/>
                      </a:cubicBezTo>
                      <a:cubicBezTo>
                        <a:pt x="121" y="31"/>
                        <a:pt x="133" y="54"/>
                        <a:pt x="143" y="78"/>
                      </a:cubicBezTo>
                      <a:cubicBezTo>
                        <a:pt x="148" y="90"/>
                        <a:pt x="153" y="101"/>
                        <a:pt x="158" y="113"/>
                      </a:cubicBezTo>
                      <a:cubicBezTo>
                        <a:pt x="163" y="126"/>
                        <a:pt x="171" y="139"/>
                        <a:pt x="169" y="153"/>
                      </a:cubicBezTo>
                      <a:close/>
                    </a:path>
                  </a:pathLst>
                </a:custGeom>
                <a:grpFill/>
                <a:ln w="9525">
                  <a:noFill/>
                  <a:round/>
                </a:ln>
              </p:spPr>
              <p:txBody>
                <a:bodyPr/>
                <a:lstStyle/>
                <a:p>
                  <a:pP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3" name="chenying0907 24"/>
                <p:cNvSpPr/>
                <p:nvPr/>
              </p:nvSpPr>
              <p:spPr bwMode="auto">
                <a:xfrm>
                  <a:off x="4837113" y="996951"/>
                  <a:ext cx="76200" cy="150813"/>
                </a:xfrm>
                <a:custGeom>
                  <a:gdLst>
                    <a:gd name="T0" fmla="*/ 4 w 26"/>
                    <a:gd name="T1" fmla="*/ 1 h 51"/>
                    <a:gd name="T2" fmla="*/ 1 w 26"/>
                    <a:gd name="T3" fmla="*/ 3 h 51"/>
                    <a:gd name="T4" fmla="*/ 18 w 26"/>
                    <a:gd name="T5" fmla="*/ 47 h 51"/>
                    <a:gd name="T6" fmla="*/ 25 w 26"/>
                    <a:gd name="T7" fmla="*/ 45 h 51"/>
                    <a:gd name="T8" fmla="*/ 4 w 26"/>
                    <a:gd name="T9" fmla="*/ 1 h 51"/>
                  </a:gdLst>
                  <a:cxnLst>
                    <a:cxn ang="0">
                      <a:pos x="T0" y="T1"/>
                    </a:cxn>
                    <a:cxn ang="0">
                      <a:pos x="T2" y="T3"/>
                    </a:cxn>
                    <a:cxn ang="0">
                      <a:pos x="T4" y="T5"/>
                    </a:cxn>
                    <a:cxn ang="0">
                      <a:pos x="T6" y="T7"/>
                    </a:cxn>
                    <a:cxn ang="0">
                      <a:pos x="T8" y="T9"/>
                    </a:cxn>
                  </a:cxnLst>
                  <a:rect l="0" t="0" r="r" b="b"/>
                  <a:pathLst>
                    <a:path w="26" h="51">
                      <a:moveTo>
                        <a:pt x="4" y="1"/>
                      </a:moveTo>
                      <a:cubicBezTo>
                        <a:pt x="3" y="0"/>
                        <a:pt x="0" y="1"/>
                        <a:pt x="1" y="3"/>
                      </a:cubicBezTo>
                      <a:cubicBezTo>
                        <a:pt x="6" y="18"/>
                        <a:pt x="13" y="32"/>
                        <a:pt x="18" y="47"/>
                      </a:cubicBezTo>
                      <a:cubicBezTo>
                        <a:pt x="20" y="51"/>
                        <a:pt x="26" y="49"/>
                        <a:pt x="25" y="45"/>
                      </a:cubicBezTo>
                      <a:cubicBezTo>
                        <a:pt x="19" y="30"/>
                        <a:pt x="13" y="15"/>
                        <a:pt x="4" y="1"/>
                      </a:cubicBezTo>
                      <a:close/>
                    </a:path>
                  </a:pathLst>
                </a:custGeom>
                <a:grpFill/>
                <a:ln w="9525">
                  <a:noFill/>
                  <a:round/>
                </a:ln>
              </p:spPr>
              <p:txBody>
                <a:bodyPr/>
                <a:lstStyle/>
                <a:p>
                  <a:pP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4" name="chenying0907 25"/>
                <p:cNvSpPr/>
                <p:nvPr/>
              </p:nvSpPr>
              <p:spPr bwMode="auto">
                <a:xfrm>
                  <a:off x="4848225" y="904876"/>
                  <a:ext cx="284163" cy="249238"/>
                </a:xfrm>
                <a:custGeom>
                  <a:gdLst>
                    <a:gd name="T0" fmla="*/ 76 w 96"/>
                    <a:gd name="T1" fmla="*/ 4 h 84"/>
                    <a:gd name="T2" fmla="*/ 75 w 96"/>
                    <a:gd name="T3" fmla="*/ 4 h 84"/>
                    <a:gd name="T4" fmla="*/ 72 w 96"/>
                    <a:gd name="T5" fmla="*/ 1 h 84"/>
                    <a:gd name="T6" fmla="*/ 2 w 96"/>
                    <a:gd name="T7" fmla="*/ 32 h 84"/>
                    <a:gd name="T8" fmla="*/ 3 w 96"/>
                    <a:gd name="T9" fmla="*/ 34 h 84"/>
                    <a:gd name="T10" fmla="*/ 73 w 96"/>
                    <a:gd name="T11" fmla="*/ 6 h 84"/>
                    <a:gd name="T12" fmla="*/ 89 w 96"/>
                    <a:gd name="T13" fmla="*/ 48 h 84"/>
                    <a:gd name="T14" fmla="*/ 89 w 96"/>
                    <a:gd name="T15" fmla="*/ 48 h 84"/>
                    <a:gd name="T16" fmla="*/ 21 w 96"/>
                    <a:gd name="T17" fmla="*/ 78 h 84"/>
                    <a:gd name="T18" fmla="*/ 23 w 96"/>
                    <a:gd name="T19" fmla="*/ 83 h 84"/>
                    <a:gd name="T20" fmla="*/ 92 w 96"/>
                    <a:gd name="T21" fmla="*/ 53 h 84"/>
                    <a:gd name="T22" fmla="*/ 93 w 96"/>
                    <a:gd name="T23" fmla="*/ 52 h 84"/>
                    <a:gd name="T24" fmla="*/ 95 w 96"/>
                    <a:gd name="T25" fmla="*/ 49 h 84"/>
                    <a:gd name="T26" fmla="*/ 76 w 96"/>
                    <a:gd name="T27" fmla="*/ 4 h 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84">
                      <a:moveTo>
                        <a:pt x="76" y="4"/>
                      </a:moveTo>
                      <a:cubicBezTo>
                        <a:pt x="76" y="4"/>
                        <a:pt x="76" y="4"/>
                        <a:pt x="75" y="4"/>
                      </a:cubicBezTo>
                      <a:cubicBezTo>
                        <a:pt x="76" y="2"/>
                        <a:pt x="74" y="0"/>
                        <a:pt x="72" y="1"/>
                      </a:cubicBezTo>
                      <a:cubicBezTo>
                        <a:pt x="48" y="9"/>
                        <a:pt x="24" y="20"/>
                        <a:pt x="2" y="32"/>
                      </a:cubicBezTo>
                      <a:cubicBezTo>
                        <a:pt x="0" y="33"/>
                        <a:pt x="1" y="35"/>
                        <a:pt x="3" y="34"/>
                      </a:cubicBezTo>
                      <a:cubicBezTo>
                        <a:pt x="26" y="26"/>
                        <a:pt x="50" y="17"/>
                        <a:pt x="73" y="6"/>
                      </a:cubicBezTo>
                      <a:cubicBezTo>
                        <a:pt x="75" y="21"/>
                        <a:pt x="82" y="35"/>
                        <a:pt x="89" y="48"/>
                      </a:cubicBezTo>
                      <a:cubicBezTo>
                        <a:pt x="89" y="48"/>
                        <a:pt x="89" y="48"/>
                        <a:pt x="89" y="48"/>
                      </a:cubicBezTo>
                      <a:cubicBezTo>
                        <a:pt x="66" y="55"/>
                        <a:pt x="43" y="68"/>
                        <a:pt x="21" y="78"/>
                      </a:cubicBezTo>
                      <a:cubicBezTo>
                        <a:pt x="18" y="80"/>
                        <a:pt x="20" y="84"/>
                        <a:pt x="23" y="83"/>
                      </a:cubicBezTo>
                      <a:cubicBezTo>
                        <a:pt x="46" y="74"/>
                        <a:pt x="71" y="65"/>
                        <a:pt x="92" y="53"/>
                      </a:cubicBezTo>
                      <a:cubicBezTo>
                        <a:pt x="92" y="52"/>
                        <a:pt x="93" y="52"/>
                        <a:pt x="93" y="52"/>
                      </a:cubicBezTo>
                      <a:cubicBezTo>
                        <a:pt x="94" y="52"/>
                        <a:pt x="96" y="51"/>
                        <a:pt x="95" y="49"/>
                      </a:cubicBezTo>
                      <a:cubicBezTo>
                        <a:pt x="90" y="34"/>
                        <a:pt x="85" y="17"/>
                        <a:pt x="76" y="4"/>
                      </a:cubicBezTo>
                      <a:close/>
                    </a:path>
                  </a:pathLst>
                </a:custGeom>
                <a:grpFill/>
                <a:ln w="9525">
                  <a:noFill/>
                  <a:round/>
                </a:ln>
              </p:spPr>
              <p:txBody>
                <a:bodyPr/>
                <a:lstStyle/>
                <a:p>
                  <a:pP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5" name="chenying0907 26"/>
                <p:cNvSpPr/>
                <p:nvPr/>
              </p:nvSpPr>
              <p:spPr bwMode="auto">
                <a:xfrm>
                  <a:off x="4891088" y="962026"/>
                  <a:ext cx="169863" cy="79375"/>
                </a:xfrm>
                <a:custGeom>
                  <a:gdLst>
                    <a:gd name="T0" fmla="*/ 53 w 58"/>
                    <a:gd name="T1" fmla="*/ 1 h 27"/>
                    <a:gd name="T2" fmla="*/ 2 w 58"/>
                    <a:gd name="T3" fmla="*/ 22 h 27"/>
                    <a:gd name="T4" fmla="*/ 4 w 58"/>
                    <a:gd name="T5" fmla="*/ 26 h 27"/>
                    <a:gd name="T6" fmla="*/ 55 w 58"/>
                    <a:gd name="T7" fmla="*/ 7 h 27"/>
                    <a:gd name="T8" fmla="*/ 53 w 58"/>
                    <a:gd name="T9" fmla="*/ 1 h 27"/>
                  </a:gdLst>
                  <a:cxnLst>
                    <a:cxn ang="0">
                      <a:pos x="T0" y="T1"/>
                    </a:cxn>
                    <a:cxn ang="0">
                      <a:pos x="T2" y="T3"/>
                    </a:cxn>
                    <a:cxn ang="0">
                      <a:pos x="T4" y="T5"/>
                    </a:cxn>
                    <a:cxn ang="0">
                      <a:pos x="T6" y="T7"/>
                    </a:cxn>
                    <a:cxn ang="0">
                      <a:pos x="T8" y="T9"/>
                    </a:cxn>
                  </a:cxnLst>
                  <a:rect l="0" t="0" r="r" b="b"/>
                  <a:pathLst>
                    <a:path w="57" h="27">
                      <a:moveTo>
                        <a:pt x="53" y="1"/>
                      </a:moveTo>
                      <a:cubicBezTo>
                        <a:pt x="36" y="5"/>
                        <a:pt x="18" y="13"/>
                        <a:pt x="2" y="22"/>
                      </a:cubicBezTo>
                      <a:cubicBezTo>
                        <a:pt x="0" y="23"/>
                        <a:pt x="1" y="27"/>
                        <a:pt x="4" y="26"/>
                      </a:cubicBezTo>
                      <a:cubicBezTo>
                        <a:pt x="21" y="20"/>
                        <a:pt x="39" y="14"/>
                        <a:pt x="55" y="7"/>
                      </a:cubicBezTo>
                      <a:cubicBezTo>
                        <a:pt x="58" y="5"/>
                        <a:pt x="57" y="0"/>
                        <a:pt x="53" y="1"/>
                      </a:cubicBezTo>
                      <a:close/>
                    </a:path>
                  </a:pathLst>
                </a:custGeom>
                <a:grpFill/>
                <a:ln w="9525">
                  <a:noFill/>
                  <a:round/>
                </a:ln>
              </p:spPr>
              <p:txBody>
                <a:bodyPr/>
                <a:lstStyle/>
                <a:p>
                  <a:pP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6" name="chenying0907 27"/>
                <p:cNvSpPr/>
                <p:nvPr/>
              </p:nvSpPr>
              <p:spPr bwMode="auto">
                <a:xfrm>
                  <a:off x="4922838" y="1009651"/>
                  <a:ext cx="150813" cy="73025"/>
                </a:xfrm>
                <a:custGeom>
                  <a:gdLst>
                    <a:gd name="T0" fmla="*/ 44 w 51"/>
                    <a:gd name="T1" fmla="*/ 1 h 25"/>
                    <a:gd name="T2" fmla="*/ 2 w 51"/>
                    <a:gd name="T3" fmla="*/ 21 h 25"/>
                    <a:gd name="T4" fmla="*/ 3 w 51"/>
                    <a:gd name="T5" fmla="*/ 24 h 25"/>
                    <a:gd name="T6" fmla="*/ 47 w 51"/>
                    <a:gd name="T7" fmla="*/ 8 h 25"/>
                    <a:gd name="T8" fmla="*/ 44 w 51"/>
                    <a:gd name="T9" fmla="*/ 1 h 25"/>
                  </a:gdLst>
                  <a:cxnLst>
                    <a:cxn ang="0">
                      <a:pos x="T0" y="T1"/>
                    </a:cxn>
                    <a:cxn ang="0">
                      <a:pos x="T2" y="T3"/>
                    </a:cxn>
                    <a:cxn ang="0">
                      <a:pos x="T4" y="T5"/>
                    </a:cxn>
                    <a:cxn ang="0">
                      <a:pos x="T6" y="T7"/>
                    </a:cxn>
                    <a:cxn ang="0">
                      <a:pos x="T8" y="T9"/>
                    </a:cxn>
                  </a:cxnLst>
                  <a:rect l="0" t="0" r="r" b="b"/>
                  <a:pathLst>
                    <a:path w="51" h="25">
                      <a:moveTo>
                        <a:pt x="44" y="1"/>
                      </a:moveTo>
                      <a:cubicBezTo>
                        <a:pt x="30" y="6"/>
                        <a:pt x="16" y="14"/>
                        <a:pt x="2" y="21"/>
                      </a:cubicBezTo>
                      <a:cubicBezTo>
                        <a:pt x="0" y="22"/>
                        <a:pt x="1" y="25"/>
                        <a:pt x="3" y="24"/>
                      </a:cubicBezTo>
                      <a:cubicBezTo>
                        <a:pt x="18" y="19"/>
                        <a:pt x="33" y="14"/>
                        <a:pt x="47" y="8"/>
                      </a:cubicBezTo>
                      <a:cubicBezTo>
                        <a:pt x="51" y="6"/>
                        <a:pt x="48" y="0"/>
                        <a:pt x="44" y="1"/>
                      </a:cubicBezTo>
                      <a:close/>
                    </a:path>
                  </a:pathLst>
                </a:custGeom>
                <a:grpFill/>
                <a:ln w="9525">
                  <a:noFill/>
                  <a:round/>
                </a:ln>
              </p:spPr>
              <p:txBody>
                <a:bodyPr/>
                <a:lstStyle/>
                <a:p>
                  <a:pP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7" name="chenying0907 41"/>
              <p:cNvSpPr>
                <a:spLocks noEditPoints="1" noChangeArrowheads="1"/>
              </p:cNvSpPr>
              <p:nvPr/>
            </p:nvSpPr>
            <p:spPr bwMode="auto">
              <a:xfrm>
                <a:off x="4532313" y="4627563"/>
                <a:ext cx="434975" cy="554037"/>
              </a:xfrm>
              <a:custGeom>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grpFill/>
              <a:ln w="9525">
                <a:solidFill>
                  <a:srgbClr val="595959"/>
                </a:solidFill>
                <a:round/>
              </a:ln>
            </p:spPr>
            <p:txBody>
              <a:bodyPr/>
              <a:lstStyle/>
              <a:p>
                <a:endParaRPr lang="zh-CN" altLang="en-US" sz="1400">
                  <a:solidFill>
                    <a:srgbClr val="595959"/>
                  </a:solidFill>
                  <a:latin typeface="微软雅黑" panose="020b0503020204020204" pitchFamily="34" charset="-122"/>
                  <a:ea typeface="微软雅黑" panose="020b0503020204020204" pitchFamily="34" charset="-122"/>
                </a:endParaRPr>
              </a:p>
            </p:txBody>
          </p:sp>
          <p:grpSp>
            <p:nvGrpSpPr>
              <p:cNvPr id="58" name="chenying0907 94"/>
              <p:cNvGrpSpPr/>
              <p:nvPr/>
            </p:nvGrpSpPr>
            <p:grpSpPr>
              <a:xfrm>
                <a:off x="6996113" y="4640263"/>
                <a:ext cx="557212" cy="498475"/>
                <a:chOff x="4577745" y="4336117"/>
                <a:chExt cx="557229" cy="497597"/>
              </a:xfrm>
              <a:grpFill/>
            </p:grpSpPr>
            <p:sp>
              <p:nvSpPr>
                <p:cNvPr id="60" name="任意多边形 59"/>
                <p:cNvSpPr/>
                <p:nvPr/>
              </p:nvSpPr>
              <p:spPr>
                <a:xfrm>
                  <a:off x="4577745" y="4393166"/>
                  <a:ext cx="557229" cy="440548"/>
                </a:xfrm>
                <a:custGeom>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1" name="任意多边形 60"/>
                <p:cNvSpPr/>
                <p:nvPr/>
              </p:nvSpPr>
              <p:spPr>
                <a:xfrm>
                  <a:off x="4611083" y="4336117"/>
                  <a:ext cx="514366" cy="483334"/>
                </a:xfrm>
                <a:custGeom>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8">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pic>
          <p:nvPicPr>
            <p:cNvPr id="72" name="图片 71"/>
            <p:cNvPicPr>
              <a:picLocks noChangeAspect="1"/>
            </p:cNvPicPr>
            <p:nvPr/>
          </p:nvPicPr>
          <p:blipFill>
            <a:blip r:embed="rId4">
              <a:extLst>
                <a:ext uri="{28A0092B-C50C-407E-A947-70E740481C1C}">
                  <a14:useLocalDpi xmlns:a14="http://schemas.microsoft.com/office/drawing/2010/main" val="0"/>
                </a:ext>
              </a:extLst>
            </a:blip>
            <a:srcRect l="81007" t="40606" b="19974"/>
            <a:stretch>
              <a:fillRect/>
            </a:stretch>
          </p:blipFill>
          <p:spPr>
            <a:xfrm>
              <a:off x="3740982" y="2125001"/>
              <a:ext cx="1189840" cy="1584176"/>
            </a:xfrm>
            <a:prstGeom prst="rect">
              <a:avLst/>
            </a:prstGeom>
          </p:spPr>
        </p:pic>
      </p:grpSp>
      <p:sp>
        <p:nvSpPr>
          <p:cNvPr id="73" name="PA_矩形 72"/>
          <p:cNvSpPr/>
          <p:nvPr>
            <p:custDataLst>
              <p:tags r:id="rId5"/>
            </p:custDataLst>
          </p:nvPr>
        </p:nvSpPr>
        <p:spPr>
          <a:xfrm>
            <a:off x="6095200" y="1710690"/>
            <a:ext cx="1861176" cy="784830"/>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字信息请在这里输入文字信息。息请在这里输入文字信息请在这里输入文字信息请在。</a:t>
            </a:r>
            <a:endParaRPr lang="zh-CN" altLang="en-US" sz="1000"/>
          </a:p>
        </p:txBody>
      </p:sp>
      <p:sp>
        <p:nvSpPr>
          <p:cNvPr id="74" name="PA_矩形 73"/>
          <p:cNvSpPr/>
          <p:nvPr>
            <p:custDataLst>
              <p:tags r:id="rId6"/>
            </p:custDataLst>
          </p:nvPr>
        </p:nvSpPr>
        <p:spPr>
          <a:xfrm>
            <a:off x="6095200" y="3389748"/>
            <a:ext cx="1861176" cy="784830"/>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字信息请在这里输入文字信息。息请在这里输入文字信息请在这里输入文字信息请在。</a:t>
            </a:r>
            <a:endParaRPr lang="zh-CN" altLang="en-US" sz="1000"/>
          </a:p>
        </p:txBody>
      </p:sp>
      <p:sp>
        <p:nvSpPr>
          <p:cNvPr id="75" name="PA_矩形 74"/>
          <p:cNvSpPr/>
          <p:nvPr>
            <p:custDataLst>
              <p:tags r:id="rId7"/>
            </p:custDataLst>
          </p:nvPr>
        </p:nvSpPr>
        <p:spPr>
          <a:xfrm>
            <a:off x="988020" y="3403340"/>
            <a:ext cx="1861176" cy="784830"/>
          </a:xfrm>
          <a:prstGeom prst="rect">
            <a:avLst/>
          </a:prstGeom>
        </p:spPr>
        <p:txBody>
          <a:bodyPr wrap="square">
            <a:spAutoFit/>
          </a:bodyPr>
          <a:lstStyle/>
          <a:p>
            <a:pPr algn="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字信息请在这里输入文字信息。息请在这里输入文字信息请在这里输入文字信息请在。</a:t>
            </a:r>
            <a:endParaRPr lang="zh-CN" altLang="en-US" sz="1000"/>
          </a:p>
        </p:txBody>
      </p:sp>
      <p:sp>
        <p:nvSpPr>
          <p:cNvPr id="76" name="PA_矩形 75"/>
          <p:cNvSpPr/>
          <p:nvPr>
            <p:custDataLst>
              <p:tags r:id="rId8"/>
            </p:custDataLst>
          </p:nvPr>
        </p:nvSpPr>
        <p:spPr>
          <a:xfrm>
            <a:off x="951772" y="1726124"/>
            <a:ext cx="1861176" cy="784830"/>
          </a:xfrm>
          <a:prstGeom prst="rect">
            <a:avLst/>
          </a:prstGeom>
        </p:spPr>
        <p:txBody>
          <a:bodyPr wrap="square">
            <a:spAutoFit/>
          </a:bodyPr>
          <a:lstStyle/>
          <a:p>
            <a:pPr algn="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字信息请在这里输入文字信息。息请在这里输入文字信息请在这里输入文字信息请在。</a:t>
            </a:r>
            <a:endParaRPr lang="zh-CN" altLang="en-US" sz="1000"/>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nodeType="withEffect">
                                  <p:stCondLst>
                                    <p:cond delay="30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900"/>
                                  </p:stCondLst>
                                  <p:childTnLst>
                                    <p:set>
                                      <p:cBhvr>
                                        <p:cTn id="16" dur="1" fill="hold">
                                          <p:stCondLst>
                                            <p:cond delay="0"/>
                                          </p:stCondLst>
                                        </p:cTn>
                                        <p:tgtEl>
                                          <p:spTgt spid="73"/>
                                        </p:tgtEl>
                                        <p:attrNameLst>
                                          <p:attrName>style.visibility</p:attrName>
                                        </p:attrNameLst>
                                      </p:cBhvr>
                                      <p:to>
                                        <p:strVal val="visible"/>
                                      </p:to>
                                    </p:set>
                                    <p:anim calcmode="lin" valueType="num">
                                      <p:cBhvr>
                                        <p:cTn id="17" dur="500" fill="hold"/>
                                        <p:tgtEl>
                                          <p:spTgt spid="73"/>
                                        </p:tgtEl>
                                        <p:attrNameLst>
                                          <p:attrName>ppt_w</p:attrName>
                                        </p:attrNameLst>
                                      </p:cBhvr>
                                      <p:tavLst>
                                        <p:tav tm="0">
                                          <p:val>
                                            <p:fltVal val="0"/>
                                          </p:val>
                                        </p:tav>
                                        <p:tav tm="100000">
                                          <p:val>
                                            <p:strVal val="#ppt_w"/>
                                          </p:val>
                                        </p:tav>
                                      </p:tavLst>
                                    </p:anim>
                                    <p:anim calcmode="lin" valueType="num">
                                      <p:cBhvr>
                                        <p:cTn id="18" dur="500" fill="hold"/>
                                        <p:tgtEl>
                                          <p:spTgt spid="73"/>
                                        </p:tgtEl>
                                        <p:attrNameLst>
                                          <p:attrName>ppt_h</p:attrName>
                                        </p:attrNameLst>
                                      </p:cBhvr>
                                      <p:tavLst>
                                        <p:tav tm="0">
                                          <p:val>
                                            <p:fltVal val="0"/>
                                          </p:val>
                                        </p:tav>
                                        <p:tav tm="100000">
                                          <p:val>
                                            <p:strVal val="#ppt_h"/>
                                          </p:val>
                                        </p:tav>
                                      </p:tavLst>
                                    </p:anim>
                                    <p:animEffect transition="in" filter="fade">
                                      <p:cBhvr>
                                        <p:cTn id="19" dur="500"/>
                                        <p:tgtEl>
                                          <p:spTgt spid="73"/>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74"/>
                                        </p:tgtEl>
                                        <p:attrNameLst>
                                          <p:attrName>style.visibility</p:attrName>
                                        </p:attrNameLst>
                                      </p:cBhvr>
                                      <p:to>
                                        <p:strVal val="visible"/>
                                      </p:to>
                                    </p:set>
                                    <p:animEffect transition="in" filter="wipe(left)">
                                      <p:cBhvr>
                                        <p:cTn id="22" dur="500"/>
                                        <p:tgtEl>
                                          <p:spTgt spid="74"/>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75"/>
                                        </p:tgtEl>
                                        <p:attrNameLst>
                                          <p:attrName>style.visibility</p:attrName>
                                        </p:attrNameLst>
                                      </p:cBhvr>
                                      <p:to>
                                        <p:strVal val="visible"/>
                                      </p:to>
                                    </p:set>
                                    <p:animEffect transition="in" filter="wipe(left)">
                                      <p:cBhvr>
                                        <p:cTn id="25" dur="500"/>
                                        <p:tgtEl>
                                          <p:spTgt spid="75"/>
                                        </p:tgtEl>
                                      </p:cBhvr>
                                    </p:animEffect>
                                  </p:childTnLst>
                                </p:cTn>
                              </p:par>
                              <p:par>
                                <p:cTn id="26" presetID="22" presetClass="entr" presetSubtype="8" fill="hold" grpId="0" nodeType="withEffect">
                                  <p:stCondLst>
                                    <p:cond delay="1800"/>
                                  </p:stCondLst>
                                  <p:childTnLst>
                                    <p:set>
                                      <p:cBhvr>
                                        <p:cTn id="27" dur="1" fill="hold">
                                          <p:stCondLst>
                                            <p:cond delay="0"/>
                                          </p:stCondLst>
                                        </p:cTn>
                                        <p:tgtEl>
                                          <p:spTgt spid="76"/>
                                        </p:tgtEl>
                                        <p:attrNameLst>
                                          <p:attrName>style.visibility</p:attrName>
                                        </p:attrNameLst>
                                      </p:cBhvr>
                                      <p:to>
                                        <p:strVal val="visible"/>
                                      </p:to>
                                    </p:set>
                                    <p:animEffect transition="in" filter="wipe(left)">
                                      <p:cBhvr>
                                        <p:cTn id="2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animBg="1"/>
      <p:bldP spid="75" grpId="0"/>
      <p:bldP spid="7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8" name="PA_chenying0907 17"/>
          <p:cNvGrpSpPr/>
          <p:nvPr>
            <p:custDataLst>
              <p:tags r:id="rId2"/>
            </p:custDataLst>
          </p:nvPr>
        </p:nvGrpSpPr>
        <p:grpSpPr>
          <a:xfrm>
            <a:off x="1880198" y="1433616"/>
            <a:ext cx="1607472" cy="3442390"/>
            <a:chOff x="1277199" y="426235"/>
            <a:chExt cx="1336708" cy="4109980"/>
          </a:xfrm>
        </p:grpSpPr>
        <p:sp>
          <p:nvSpPr>
            <p:cNvPr id="20" name="任意多边形 19"/>
            <p:cNvSpPr/>
            <p:nvPr/>
          </p:nvSpPr>
          <p:spPr>
            <a:xfrm>
              <a:off x="1277199" y="426235"/>
              <a:ext cx="170777" cy="4109980"/>
            </a:xfrm>
            <a:custGeom>
              <a:gdLst>
                <a:gd name="connsiteX0" fmla="*/ 1317 w 334691"/>
                <a:gd name="connsiteY0" fmla="*/ 509201 h 5174270"/>
                <a:gd name="connsiteX1" fmla="*/ 126931 w 334691"/>
                <a:gd name="connsiteY1" fmla="*/ 4775919 h 5174270"/>
                <a:gd name="connsiteX2" fmla="*/ 332787 w 334691"/>
                <a:gd name="connsiteY2" fmla="*/ 4578281 h 5174270"/>
                <a:gd name="connsiteX3" fmla="*/ 229917 w 334691"/>
                <a:gd name="connsiteY3" fmla="*/ 532061 h 5174270"/>
                <a:gd name="connsiteX4" fmla="*/ 1317 w 334691"/>
                <a:gd name="connsiteY4" fmla="*/ 509201 h 5174270"/>
              </a:gdLst>
              <a:cxnLst>
                <a:cxn ang="0">
                  <a:pos x="connsiteX0" y="connsiteY0"/>
                </a:cxn>
                <a:cxn ang="0">
                  <a:pos x="connsiteX1" y="connsiteY1"/>
                </a:cxn>
                <a:cxn ang="0">
                  <a:pos x="connsiteX2" y="connsiteY2"/>
                </a:cxn>
                <a:cxn ang="0">
                  <a:pos x="connsiteX3" y="connsiteY3"/>
                </a:cxn>
                <a:cxn ang="0">
                  <a:pos x="connsiteX4" y="connsiteY4"/>
                </a:cxn>
              </a:cxnLst>
              <a:rect l="l" t="t" r="r" b="b"/>
              <a:pathLst>
                <a:path w="334691" h="5174270">
                  <a:moveTo>
                    <a:pt x="1317" y="509201"/>
                  </a:moveTo>
                  <a:cubicBezTo>
                    <a:pt x="-15847" y="1216511"/>
                    <a:pt x="140611" y="4171533"/>
                    <a:pt x="126931" y="4775919"/>
                  </a:cubicBezTo>
                  <a:cubicBezTo>
                    <a:pt x="113251" y="5380305"/>
                    <a:pt x="319452" y="5283131"/>
                    <a:pt x="332787" y="4578281"/>
                  </a:cubicBezTo>
                  <a:cubicBezTo>
                    <a:pt x="346122" y="3873431"/>
                    <a:pt x="287067" y="1212146"/>
                    <a:pt x="229917" y="532061"/>
                  </a:cubicBezTo>
                  <a:cubicBezTo>
                    <a:pt x="172767" y="-148024"/>
                    <a:pt x="18481" y="-198109"/>
                    <a:pt x="1317" y="509201"/>
                  </a:cubicBezTo>
                  <a:close/>
                </a:path>
              </a:pathLst>
            </a:custGeom>
            <a:solidFill>
              <a:schemeClr val="bg1"/>
            </a:solid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任意多边形 23"/>
            <p:cNvSpPr/>
            <p:nvPr/>
          </p:nvSpPr>
          <p:spPr>
            <a:xfrm>
              <a:off x="2431698" y="430383"/>
              <a:ext cx="182209" cy="4101339"/>
            </a:xfrm>
            <a:custGeom>
              <a:gdLst>
                <a:gd name="connsiteX0" fmla="*/ 1179 w 357095"/>
                <a:gd name="connsiteY0" fmla="*/ 503978 h 5163391"/>
                <a:gd name="connsiteX1" fmla="*/ 149769 w 357095"/>
                <a:gd name="connsiteY1" fmla="*/ 4755938 h 5163391"/>
                <a:gd name="connsiteX2" fmla="*/ 355623 w 357095"/>
                <a:gd name="connsiteY2" fmla="*/ 4514024 h 5163391"/>
                <a:gd name="connsiteX3" fmla="*/ 229779 w 357095"/>
                <a:gd name="connsiteY3" fmla="*/ 526838 h 5163391"/>
                <a:gd name="connsiteX4" fmla="*/ 1179 w 357095"/>
                <a:gd name="connsiteY4" fmla="*/ 503978 h 5163391"/>
              </a:gdLst>
              <a:cxnLst>
                <a:cxn ang="0">
                  <a:pos x="connsiteX0" y="connsiteY0"/>
                </a:cxn>
                <a:cxn ang="0">
                  <a:pos x="connsiteX1" y="connsiteY1"/>
                </a:cxn>
                <a:cxn ang="0">
                  <a:pos x="connsiteX2" y="connsiteY2"/>
                </a:cxn>
                <a:cxn ang="0">
                  <a:pos x="connsiteX3" y="connsiteY3"/>
                </a:cxn>
                <a:cxn ang="0">
                  <a:pos x="connsiteX4" y="connsiteY4"/>
                </a:cxn>
              </a:cxnLst>
              <a:rect l="l" t="t" r="r" b="b"/>
              <a:pathLst>
                <a:path w="357095" h="5163391">
                  <a:moveTo>
                    <a:pt x="1179" y="503978"/>
                  </a:moveTo>
                  <a:cubicBezTo>
                    <a:pt x="-12156" y="1208828"/>
                    <a:pt x="90695" y="4087597"/>
                    <a:pt x="149769" y="4755938"/>
                  </a:cubicBezTo>
                  <a:cubicBezTo>
                    <a:pt x="208843" y="5424279"/>
                    <a:pt x="342288" y="5218874"/>
                    <a:pt x="355623" y="4514024"/>
                  </a:cubicBezTo>
                  <a:cubicBezTo>
                    <a:pt x="368958" y="3809174"/>
                    <a:pt x="288853" y="1195179"/>
                    <a:pt x="229779" y="526838"/>
                  </a:cubicBezTo>
                  <a:cubicBezTo>
                    <a:pt x="170705" y="-141503"/>
                    <a:pt x="14514" y="-200872"/>
                    <a:pt x="1179" y="503978"/>
                  </a:cubicBezTo>
                  <a:close/>
                </a:path>
              </a:pathLst>
            </a:custGeom>
            <a:solidFill>
              <a:schemeClr val="bg1"/>
            </a:solid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任意多边形 24"/>
            <p:cNvSpPr/>
            <p:nvPr/>
          </p:nvSpPr>
          <p:spPr>
            <a:xfrm rot="5400000">
              <a:off x="1878188" y="3424699"/>
              <a:ext cx="133440" cy="1314995"/>
            </a:xfrm>
            <a:custGeom>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任意多边形 25"/>
            <p:cNvSpPr/>
            <p:nvPr/>
          </p:nvSpPr>
          <p:spPr>
            <a:xfrm rot="5400000">
              <a:off x="1878188" y="2688946"/>
              <a:ext cx="133440" cy="1314995"/>
            </a:xfrm>
            <a:custGeom>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任意多边形 26"/>
            <p:cNvSpPr/>
            <p:nvPr/>
          </p:nvSpPr>
          <p:spPr>
            <a:xfrm rot="5400000">
              <a:off x="1878188" y="1920060"/>
              <a:ext cx="133440" cy="1314995"/>
            </a:xfrm>
            <a:custGeom>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任意多边形 27"/>
            <p:cNvSpPr/>
            <p:nvPr/>
          </p:nvSpPr>
          <p:spPr>
            <a:xfrm rot="5400000">
              <a:off x="1868064" y="1200642"/>
              <a:ext cx="133440" cy="1314995"/>
            </a:xfrm>
            <a:custGeom>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任意多边形 28"/>
            <p:cNvSpPr/>
            <p:nvPr/>
          </p:nvSpPr>
          <p:spPr>
            <a:xfrm rot="5400000">
              <a:off x="1868065" y="476207"/>
              <a:ext cx="133440" cy="1314995"/>
            </a:xfrm>
            <a:custGeom>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9" name="PA_chenying0907 18"/>
          <p:cNvGrpSpPr/>
          <p:nvPr>
            <p:custDataLst>
              <p:tags r:id="rId3"/>
            </p:custDataLst>
          </p:nvPr>
        </p:nvGrpSpPr>
        <p:grpSpPr>
          <a:xfrm>
            <a:off x="1403648" y="267494"/>
            <a:ext cx="6192688" cy="767437"/>
            <a:chOff x="1492256" y="411510"/>
            <a:chExt cx="6192688" cy="767437"/>
          </a:xfrm>
        </p:grpSpPr>
        <p:sp>
          <p:nvSpPr>
            <p:cNvPr id="21" name="任意多边形 20"/>
            <p:cNvSpPr/>
            <p:nvPr/>
          </p:nvSpPr>
          <p:spPr>
            <a:xfrm>
              <a:off x="1492256" y="994281"/>
              <a:ext cx="6192688" cy="184666"/>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2"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latin typeface="微软雅黑" panose="020b0503020204020204" pitchFamily="34" charset="-122"/>
                  <a:ea typeface="微软雅黑" panose="020b0503020204020204" pitchFamily="34" charset="-122"/>
                </a:rPr>
                <a:t>请在此添加您的标题</a:t>
              </a:r>
              <a:endParaRPr lang="zh-CN" altLang="en-US" sz="2000">
                <a:latin typeface="微软雅黑" panose="020b0503020204020204" pitchFamily="34" charset="-122"/>
                <a:ea typeface="微软雅黑" panose="020b0503020204020204" pitchFamily="34" charset="-122"/>
              </a:endParaRPr>
            </a:p>
          </p:txBody>
        </p:sp>
        <p:sp>
          <p:nvSpPr>
            <p:cNvPr id="23" name="TextBox 5"/>
            <p:cNvSpPr txBox="1"/>
            <p:nvPr/>
          </p:nvSpPr>
          <p:spPr>
            <a:xfrm>
              <a:off x="3606826" y="778837"/>
              <a:ext cx="1672253"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MICROSOFT POWERPOINT MY 2017</a:t>
              </a:r>
              <a:endParaRPr lang="zh-CN" altLang="en-US" sz="800">
                <a:latin typeface="落落补 汤圆" pitchFamily="2" charset="-128"/>
                <a:ea typeface="落落补 汤圆" pitchFamily="2" charset="-128"/>
                <a:cs typeface="落落补 汤圆" pitchFamily="2" charset="-128"/>
              </a:endParaRPr>
            </a:p>
          </p:txBody>
        </p:sp>
      </p:grpSp>
      <p:sp>
        <p:nvSpPr>
          <p:cNvPr id="33" name="PA_文本框 32"/>
          <p:cNvSpPr txBox="1"/>
          <p:nvPr>
            <p:custDataLst>
              <p:tags r:id="rId4"/>
            </p:custDataLst>
          </p:nvPr>
        </p:nvSpPr>
        <p:spPr>
          <a:xfrm>
            <a:off x="2168230" y="4002618"/>
            <a:ext cx="1022350" cy="369332"/>
          </a:xfrm>
          <a:prstGeom prst="rect">
            <a:avLst/>
          </a:prstGeom>
          <a:noFill/>
        </p:spPr>
        <p:txBody>
          <a:bodyPr>
            <a:spAutoFit/>
          </a:bodyPr>
          <a:lstStyle/>
          <a:p>
            <a:pPr algn="ctr"/>
            <a:r>
              <a:rPr lang="zh-CN" altLang="en-US" b="1">
                <a:latin typeface="微软雅黑" panose="020b0503020204020204" pitchFamily="34" charset="-122"/>
                <a:ea typeface="微软雅黑" panose="020b0503020204020204" pitchFamily="34" charset="-122"/>
              </a:rPr>
              <a:t>探索</a:t>
            </a:r>
            <a:endParaRPr lang="zh-CN" altLang="en-US" b="1">
              <a:latin typeface="微软雅黑" panose="020b0503020204020204" pitchFamily="34" charset="-122"/>
              <a:ea typeface="微软雅黑" panose="020b0503020204020204" pitchFamily="34" charset="-122"/>
            </a:endParaRPr>
          </a:p>
        </p:txBody>
      </p:sp>
      <p:sp>
        <p:nvSpPr>
          <p:cNvPr id="34" name="PA_文本框 33"/>
          <p:cNvSpPr txBox="1"/>
          <p:nvPr>
            <p:custDataLst>
              <p:tags r:id="rId5"/>
            </p:custDataLst>
          </p:nvPr>
        </p:nvSpPr>
        <p:spPr>
          <a:xfrm>
            <a:off x="2226000" y="3365361"/>
            <a:ext cx="1022350" cy="369332"/>
          </a:xfrm>
          <a:prstGeom prst="rect">
            <a:avLst/>
          </a:prstGeom>
          <a:noFill/>
        </p:spPr>
        <p:txBody>
          <a:bodyPr>
            <a:spAutoFit/>
          </a:bodyPr>
          <a:lstStyle/>
          <a:p>
            <a:pPr algn="ctr"/>
            <a:r>
              <a:rPr lang="zh-CN" altLang="en-US" b="1">
                <a:latin typeface="微软雅黑" panose="020b0503020204020204" pitchFamily="34" charset="-122"/>
                <a:ea typeface="微软雅黑" panose="020b0503020204020204" pitchFamily="34" charset="-122"/>
              </a:rPr>
              <a:t>起步</a:t>
            </a:r>
            <a:endParaRPr lang="zh-CN" altLang="en-US" b="1">
              <a:latin typeface="微软雅黑" panose="020b0503020204020204" pitchFamily="34" charset="-122"/>
              <a:ea typeface="微软雅黑" panose="020b0503020204020204" pitchFamily="34" charset="-122"/>
            </a:endParaRPr>
          </a:p>
        </p:txBody>
      </p:sp>
      <p:sp>
        <p:nvSpPr>
          <p:cNvPr id="35" name="PA_文本框 34"/>
          <p:cNvSpPr txBox="1"/>
          <p:nvPr>
            <p:custDataLst>
              <p:tags r:id="rId6"/>
            </p:custDataLst>
          </p:nvPr>
        </p:nvSpPr>
        <p:spPr>
          <a:xfrm>
            <a:off x="2207217" y="2774929"/>
            <a:ext cx="1022350" cy="369332"/>
          </a:xfrm>
          <a:prstGeom prst="rect">
            <a:avLst/>
          </a:prstGeom>
          <a:noFill/>
        </p:spPr>
        <p:txBody>
          <a:bodyPr>
            <a:spAutoFit/>
          </a:bodyPr>
          <a:lstStyle/>
          <a:p>
            <a:pPr algn="ctr"/>
            <a:r>
              <a:rPr lang="zh-CN" altLang="en-US" b="1">
                <a:latin typeface="微软雅黑" panose="020b0503020204020204" pitchFamily="34" charset="-122"/>
                <a:ea typeface="微软雅黑" panose="020b0503020204020204" pitchFamily="34" charset="-122"/>
              </a:rPr>
              <a:t>定位</a:t>
            </a:r>
            <a:endParaRPr lang="zh-CN" altLang="en-US" b="1">
              <a:latin typeface="微软雅黑" panose="020b0503020204020204" pitchFamily="34" charset="-122"/>
              <a:ea typeface="微软雅黑" panose="020b0503020204020204" pitchFamily="34" charset="-122"/>
            </a:endParaRPr>
          </a:p>
        </p:txBody>
      </p:sp>
      <p:sp>
        <p:nvSpPr>
          <p:cNvPr id="36" name="PA_文本框 35"/>
          <p:cNvSpPr txBox="1"/>
          <p:nvPr>
            <p:custDataLst>
              <p:tags r:id="rId7"/>
            </p:custDataLst>
          </p:nvPr>
        </p:nvSpPr>
        <p:spPr>
          <a:xfrm>
            <a:off x="2182685" y="2063448"/>
            <a:ext cx="1022350" cy="369332"/>
          </a:xfrm>
          <a:prstGeom prst="rect">
            <a:avLst/>
          </a:prstGeom>
          <a:noFill/>
        </p:spPr>
        <p:txBody>
          <a:bodyPr>
            <a:spAutoFit/>
          </a:bodyPr>
          <a:lstStyle/>
          <a:p>
            <a:pPr algn="ctr"/>
            <a:r>
              <a:rPr lang="zh-CN" altLang="en-US" b="1">
                <a:latin typeface="微软雅黑" panose="020b0503020204020204" pitchFamily="34" charset="-122"/>
                <a:ea typeface="微软雅黑" panose="020b0503020204020204" pitchFamily="34" charset="-122"/>
              </a:rPr>
              <a:t>积淀</a:t>
            </a:r>
            <a:endParaRPr lang="zh-CN" altLang="en-US" b="1">
              <a:latin typeface="微软雅黑" panose="020b0503020204020204" pitchFamily="34" charset="-122"/>
              <a:ea typeface="微软雅黑" panose="020b0503020204020204" pitchFamily="34" charset="-122"/>
            </a:endParaRPr>
          </a:p>
        </p:txBody>
      </p:sp>
      <p:sp>
        <p:nvSpPr>
          <p:cNvPr id="37" name="PA_文本框 36"/>
          <p:cNvSpPr txBox="1"/>
          <p:nvPr>
            <p:custDataLst>
              <p:tags r:id="rId8"/>
            </p:custDataLst>
          </p:nvPr>
        </p:nvSpPr>
        <p:spPr>
          <a:xfrm>
            <a:off x="2156398" y="1531220"/>
            <a:ext cx="1022350" cy="369332"/>
          </a:xfrm>
          <a:prstGeom prst="rect">
            <a:avLst/>
          </a:prstGeom>
          <a:noFill/>
        </p:spPr>
        <p:txBody>
          <a:bodyPr>
            <a:spAutoFit/>
          </a:bodyPr>
          <a:lstStyle/>
          <a:p>
            <a:pPr algn="ctr"/>
            <a:r>
              <a:rPr lang="zh-CN" altLang="en-US" b="1">
                <a:latin typeface="微软雅黑" panose="020b0503020204020204" pitchFamily="34" charset="-122"/>
                <a:ea typeface="微软雅黑" panose="020b0503020204020204" pitchFamily="34" charset="-122"/>
              </a:rPr>
              <a:t>爆发</a:t>
            </a:r>
            <a:endParaRPr lang="zh-CN" altLang="en-US" b="1">
              <a:latin typeface="微软雅黑" panose="020b0503020204020204" pitchFamily="34" charset="-122"/>
              <a:ea typeface="微软雅黑" panose="020b0503020204020204" pitchFamily="34" charset="-122"/>
            </a:endParaRPr>
          </a:p>
        </p:txBody>
      </p:sp>
      <p:sp>
        <p:nvSpPr>
          <p:cNvPr id="2" name="PA_右箭头 1"/>
          <p:cNvSpPr/>
          <p:nvPr>
            <p:custDataLst>
              <p:tags r:id="rId9"/>
            </p:custDataLst>
          </p:nvPr>
        </p:nvSpPr>
        <p:spPr>
          <a:xfrm>
            <a:off x="3706736" y="1572456"/>
            <a:ext cx="765750" cy="264906"/>
          </a:xfrm>
          <a:prstGeom prst="rightArrow">
            <a:avLst/>
          </a:prstGeom>
          <a:noFill/>
          <a:ln w="63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_右箭头 37"/>
          <p:cNvSpPr/>
          <p:nvPr>
            <p:custDataLst>
              <p:tags r:id="rId10"/>
            </p:custDataLst>
          </p:nvPr>
        </p:nvSpPr>
        <p:spPr>
          <a:xfrm>
            <a:off x="3706736" y="2144577"/>
            <a:ext cx="765750" cy="264906"/>
          </a:xfrm>
          <a:prstGeom prst="rightArrow">
            <a:avLst/>
          </a:prstGeom>
          <a:noFill/>
          <a:ln w="63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PA_右箭头 38"/>
          <p:cNvSpPr/>
          <p:nvPr>
            <p:custDataLst>
              <p:tags r:id="rId11"/>
            </p:custDataLst>
          </p:nvPr>
        </p:nvSpPr>
        <p:spPr>
          <a:xfrm>
            <a:off x="3706736" y="2789215"/>
            <a:ext cx="765750" cy="264906"/>
          </a:xfrm>
          <a:prstGeom prst="rightArrow">
            <a:avLst/>
          </a:prstGeom>
          <a:noFill/>
          <a:ln w="63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PA_右箭头 39"/>
          <p:cNvSpPr/>
          <p:nvPr>
            <p:custDataLst>
              <p:tags r:id="rId12"/>
            </p:custDataLst>
          </p:nvPr>
        </p:nvSpPr>
        <p:spPr>
          <a:xfrm>
            <a:off x="3706736" y="3421524"/>
            <a:ext cx="765750" cy="264906"/>
          </a:xfrm>
          <a:prstGeom prst="rightArrow">
            <a:avLst/>
          </a:prstGeom>
          <a:noFill/>
          <a:ln w="63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PA_右箭头 40"/>
          <p:cNvSpPr/>
          <p:nvPr>
            <p:custDataLst>
              <p:tags r:id="rId13"/>
            </p:custDataLst>
          </p:nvPr>
        </p:nvSpPr>
        <p:spPr>
          <a:xfrm>
            <a:off x="3706736" y="4035036"/>
            <a:ext cx="765750" cy="264906"/>
          </a:xfrm>
          <a:prstGeom prst="rightArrow">
            <a:avLst/>
          </a:prstGeom>
          <a:noFill/>
          <a:ln w="63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PA_矩形 41"/>
          <p:cNvSpPr/>
          <p:nvPr>
            <p:custDataLst>
              <p:tags r:id="rId14"/>
            </p:custDataLst>
          </p:nvPr>
        </p:nvSpPr>
        <p:spPr>
          <a:xfrm>
            <a:off x="4671832" y="1411718"/>
            <a:ext cx="3048800" cy="553998"/>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字信息请在这里输入文字信息。息请在这里输入文字信息请在这里输入文字信息请在。</a:t>
            </a:r>
            <a:endParaRPr lang="zh-CN" altLang="en-US" sz="1000"/>
          </a:p>
        </p:txBody>
      </p:sp>
      <p:sp>
        <p:nvSpPr>
          <p:cNvPr id="43" name="PA_矩形 42"/>
          <p:cNvSpPr/>
          <p:nvPr>
            <p:custDataLst>
              <p:tags r:id="rId15"/>
            </p:custDataLst>
          </p:nvPr>
        </p:nvSpPr>
        <p:spPr>
          <a:xfrm>
            <a:off x="4671832" y="1996201"/>
            <a:ext cx="3048800" cy="553998"/>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字信息请在这里输入文字信息。息请在这里输入文字信息请在这里输入文字信息请在。</a:t>
            </a:r>
            <a:endParaRPr lang="zh-CN" altLang="en-US" sz="1000"/>
          </a:p>
        </p:txBody>
      </p:sp>
      <p:sp>
        <p:nvSpPr>
          <p:cNvPr id="44" name="PA_矩形 43"/>
          <p:cNvSpPr/>
          <p:nvPr>
            <p:custDataLst>
              <p:tags r:id="rId16"/>
            </p:custDataLst>
          </p:nvPr>
        </p:nvSpPr>
        <p:spPr>
          <a:xfrm>
            <a:off x="4691552" y="2631071"/>
            <a:ext cx="3048800" cy="553998"/>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字信息请在这里输入文字信息。息请在这里输入文字信息请在这里输入文字信息请在。</a:t>
            </a:r>
            <a:endParaRPr lang="zh-CN" altLang="en-US" sz="1000"/>
          </a:p>
        </p:txBody>
      </p:sp>
      <p:sp>
        <p:nvSpPr>
          <p:cNvPr id="45" name="PA_矩形 44"/>
          <p:cNvSpPr/>
          <p:nvPr>
            <p:custDataLst>
              <p:tags r:id="rId17"/>
            </p:custDataLst>
          </p:nvPr>
        </p:nvSpPr>
        <p:spPr>
          <a:xfrm>
            <a:off x="4691552" y="3235497"/>
            <a:ext cx="3048800" cy="553998"/>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字信息请在这里输入文字信息。息请在这里输入文字信息请在这里输入文字信息请在。</a:t>
            </a:r>
            <a:endParaRPr lang="zh-CN" altLang="en-US" sz="1000"/>
          </a:p>
        </p:txBody>
      </p:sp>
      <p:sp>
        <p:nvSpPr>
          <p:cNvPr id="46" name="PA_矩形 45"/>
          <p:cNvSpPr/>
          <p:nvPr>
            <p:custDataLst>
              <p:tags r:id="rId18"/>
            </p:custDataLst>
          </p:nvPr>
        </p:nvSpPr>
        <p:spPr>
          <a:xfrm>
            <a:off x="4691552" y="3885854"/>
            <a:ext cx="3048800" cy="553998"/>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字信息请在这里输入文字信息。息请在这里输入文字信息请在这里输入文字信息请在。</a:t>
            </a:r>
            <a:endParaRPr lang="zh-CN" altLang="en-US" sz="1000"/>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22" presetClass="entr" presetSubtype="8" fill="hold" grpId="0" nodeType="withEffect">
                                  <p:stCondLst>
                                    <p:cond delay="20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500"/>
                                        <p:tgtEl>
                                          <p:spTgt spid="42"/>
                                        </p:tgtEl>
                                      </p:cBhvr>
                                    </p:animEffect>
                                  </p:childTnLst>
                                </p:cTn>
                              </p:par>
                              <p:par>
                                <p:cTn id="13" presetID="53" presetClass="entr" presetSubtype="16" fill="hold" nodeType="withEffect">
                                  <p:stCondLst>
                                    <p:cond delay="60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par>
                                <p:cTn id="18" presetID="53" presetClass="entr" presetSubtype="16" fill="hold" grpId="0" nodeType="withEffect">
                                  <p:stCondLst>
                                    <p:cond delay="90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par>
                                <p:cTn id="23" presetID="22" presetClass="entr" presetSubtype="8" fill="hold" grpId="0" nodeType="withEffect">
                                  <p:stCondLst>
                                    <p:cond delay="1200"/>
                                  </p:stCondLst>
                                  <p:childTnLst>
                                    <p:set>
                                      <p:cBhvr>
                                        <p:cTn id="24" dur="1" fill="hold">
                                          <p:stCondLst>
                                            <p:cond delay="0"/>
                                          </p:stCondLst>
                                        </p:cTn>
                                        <p:tgtEl>
                                          <p:spTgt spid="34"/>
                                        </p:tgtEl>
                                        <p:attrNameLst>
                                          <p:attrName>style.visibility</p:attrName>
                                        </p:attrNameLst>
                                      </p:cBhvr>
                                      <p:to>
                                        <p:strVal val="visible"/>
                                      </p:to>
                                    </p:set>
                                    <p:animEffect transition="in" filter="wipe(left)">
                                      <p:cBhvr>
                                        <p:cTn id="25" dur="500"/>
                                        <p:tgtEl>
                                          <p:spTgt spid="34"/>
                                        </p:tgtEl>
                                      </p:cBhvr>
                                    </p:animEffect>
                                  </p:childTnLst>
                                </p:cTn>
                              </p:par>
                              <p:par>
                                <p:cTn id="26" presetID="22" presetClass="entr" presetSubtype="8" fill="hold" grpId="0" nodeType="withEffect">
                                  <p:stCondLst>
                                    <p:cond delay="150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par>
                                <p:cTn id="29" presetID="22" presetClass="entr" presetSubtype="8" fill="hold" grpId="0" nodeType="withEffect">
                                  <p:stCondLst>
                                    <p:cond delay="180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par>
                                <p:cTn id="32" presetID="22" presetClass="entr" presetSubtype="8" fill="hold" grpId="0" nodeType="withEffect">
                                  <p:stCondLst>
                                    <p:cond delay="2100"/>
                                  </p:stCondLst>
                                  <p:childTnLst>
                                    <p:set>
                                      <p:cBhvr>
                                        <p:cTn id="33" dur="1" fill="hold">
                                          <p:stCondLst>
                                            <p:cond delay="0"/>
                                          </p:stCondLst>
                                        </p:cTn>
                                        <p:tgtEl>
                                          <p:spTgt spid="37"/>
                                        </p:tgtEl>
                                        <p:attrNameLst>
                                          <p:attrName>style.visibility</p:attrName>
                                        </p:attrNameLst>
                                      </p:cBhvr>
                                      <p:to>
                                        <p:strVal val="visible"/>
                                      </p:to>
                                    </p:set>
                                    <p:animEffect transition="in" filter="wipe(left)">
                                      <p:cBhvr>
                                        <p:cTn id="34" dur="500"/>
                                        <p:tgtEl>
                                          <p:spTgt spid="37"/>
                                        </p:tgtEl>
                                      </p:cBhvr>
                                    </p:animEffect>
                                  </p:childTnLst>
                                </p:cTn>
                              </p:par>
                              <p:par>
                                <p:cTn id="35" presetID="22" presetClass="entr" presetSubtype="8" fill="hold" grpId="0" nodeType="withEffect">
                                  <p:stCondLst>
                                    <p:cond delay="240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par>
                                <p:cTn id="38" presetID="22" presetClass="entr" presetSubtype="8" fill="hold" grpId="0" nodeType="withEffect">
                                  <p:stCondLst>
                                    <p:cond delay="2700"/>
                                  </p:stCondLst>
                                  <p:childTnLst>
                                    <p:set>
                                      <p:cBhvr>
                                        <p:cTn id="39" dur="1" fill="hold">
                                          <p:stCondLst>
                                            <p:cond delay="0"/>
                                          </p:stCondLst>
                                        </p:cTn>
                                        <p:tgtEl>
                                          <p:spTgt spid="38"/>
                                        </p:tgtEl>
                                        <p:attrNameLst>
                                          <p:attrName>style.visibility</p:attrName>
                                        </p:attrNameLst>
                                      </p:cBhvr>
                                      <p:to>
                                        <p:strVal val="visible"/>
                                      </p:to>
                                    </p:set>
                                    <p:animEffect transition="in" filter="wipe(left)">
                                      <p:cBhvr>
                                        <p:cTn id="40" dur="500"/>
                                        <p:tgtEl>
                                          <p:spTgt spid="38"/>
                                        </p:tgtEl>
                                      </p:cBhvr>
                                    </p:animEffect>
                                  </p:childTnLst>
                                </p:cTn>
                              </p:par>
                              <p:par>
                                <p:cTn id="41" presetID="22" presetClass="entr" presetSubtype="8" fill="hold" grpId="0" nodeType="withEffect">
                                  <p:stCondLst>
                                    <p:cond delay="300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par>
                                <p:cTn id="44" presetID="22" presetClass="entr" presetSubtype="8" fill="hold" grpId="0" nodeType="withEffect">
                                  <p:stCondLst>
                                    <p:cond delay="3300"/>
                                  </p:stCondLst>
                                  <p:childTnLst>
                                    <p:set>
                                      <p:cBhvr>
                                        <p:cTn id="45" dur="1" fill="hold">
                                          <p:stCondLst>
                                            <p:cond delay="0"/>
                                          </p:stCondLst>
                                        </p:cTn>
                                        <p:tgtEl>
                                          <p:spTgt spid="40"/>
                                        </p:tgtEl>
                                        <p:attrNameLst>
                                          <p:attrName>style.visibility</p:attrName>
                                        </p:attrNameLst>
                                      </p:cBhvr>
                                      <p:to>
                                        <p:strVal val="visible"/>
                                      </p:to>
                                    </p:set>
                                    <p:animEffect transition="in" filter="wipe(left)">
                                      <p:cBhvr>
                                        <p:cTn id="46" dur="500"/>
                                        <p:tgtEl>
                                          <p:spTgt spid="40"/>
                                        </p:tgtEl>
                                      </p:cBhvr>
                                    </p:animEffect>
                                  </p:childTnLst>
                                </p:cTn>
                              </p:par>
                              <p:par>
                                <p:cTn id="47" presetID="22" presetClass="entr" presetSubtype="8" fill="hold" grpId="0" nodeType="withEffect">
                                  <p:stCondLst>
                                    <p:cond delay="360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par>
                                <p:cTn id="50" presetID="53" presetClass="entr" presetSubtype="16" fill="hold" grpId="0" nodeType="withEffect">
                                  <p:stCondLst>
                                    <p:cond delay="30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par>
                                <p:cTn id="55" presetID="53" presetClass="entr" presetSubtype="16" fill="hold" grpId="0" nodeType="withEffect">
                                  <p:stCondLst>
                                    <p:cond delay="600"/>
                                  </p:stCondLst>
                                  <p:childTnLst>
                                    <p:set>
                                      <p:cBhvr>
                                        <p:cTn id="56" dur="1" fill="hold">
                                          <p:stCondLst>
                                            <p:cond delay="0"/>
                                          </p:stCondLst>
                                        </p:cTn>
                                        <p:tgtEl>
                                          <p:spTgt spid="43"/>
                                        </p:tgtEl>
                                        <p:attrNameLst>
                                          <p:attrName>style.visibility</p:attrName>
                                        </p:attrNameLst>
                                      </p:cBhvr>
                                      <p:to>
                                        <p:strVal val="visible"/>
                                      </p:to>
                                    </p:set>
                                    <p:anim calcmode="lin" valueType="num">
                                      <p:cBhvr>
                                        <p:cTn id="57" dur="500" fill="hold"/>
                                        <p:tgtEl>
                                          <p:spTgt spid="43"/>
                                        </p:tgtEl>
                                        <p:attrNameLst>
                                          <p:attrName>ppt_w</p:attrName>
                                        </p:attrNameLst>
                                      </p:cBhvr>
                                      <p:tavLst>
                                        <p:tav tm="0">
                                          <p:val>
                                            <p:fltVal val="0"/>
                                          </p:val>
                                        </p:tav>
                                        <p:tav tm="100000">
                                          <p:val>
                                            <p:strVal val="#ppt_w"/>
                                          </p:val>
                                        </p:tav>
                                      </p:tavLst>
                                    </p:anim>
                                    <p:anim calcmode="lin" valueType="num">
                                      <p:cBhvr>
                                        <p:cTn id="58" dur="500" fill="hold"/>
                                        <p:tgtEl>
                                          <p:spTgt spid="43"/>
                                        </p:tgtEl>
                                        <p:attrNameLst>
                                          <p:attrName>ppt_h</p:attrName>
                                        </p:attrNameLst>
                                      </p:cBhvr>
                                      <p:tavLst>
                                        <p:tav tm="0">
                                          <p:val>
                                            <p:fltVal val="0"/>
                                          </p:val>
                                        </p:tav>
                                        <p:tav tm="100000">
                                          <p:val>
                                            <p:strVal val="#ppt_h"/>
                                          </p:val>
                                        </p:tav>
                                      </p:tavLst>
                                    </p:anim>
                                    <p:animEffect transition="in" filter="fade">
                                      <p:cBhvr>
                                        <p:cTn id="59" dur="500"/>
                                        <p:tgtEl>
                                          <p:spTgt spid="43"/>
                                        </p:tgtEl>
                                      </p:cBhvr>
                                    </p:animEffect>
                                  </p:childTnLst>
                                </p:cTn>
                              </p:par>
                              <p:par>
                                <p:cTn id="60" presetID="53" presetClass="entr" presetSubtype="16" fill="hold" grpId="0" nodeType="withEffect">
                                  <p:stCondLst>
                                    <p:cond delay="900"/>
                                  </p:stCondLst>
                                  <p:childTnLst>
                                    <p:set>
                                      <p:cBhvr>
                                        <p:cTn id="61" dur="1" fill="hold">
                                          <p:stCondLst>
                                            <p:cond delay="0"/>
                                          </p:stCondLst>
                                        </p:cTn>
                                        <p:tgtEl>
                                          <p:spTgt spid="45"/>
                                        </p:tgtEl>
                                        <p:attrNameLst>
                                          <p:attrName>style.visibility</p:attrName>
                                        </p:attrNameLst>
                                      </p:cBhvr>
                                      <p:to>
                                        <p:strVal val="visible"/>
                                      </p:to>
                                    </p:set>
                                    <p:anim calcmode="lin" valueType="num">
                                      <p:cBhvr>
                                        <p:cTn id="62" dur="500" fill="hold"/>
                                        <p:tgtEl>
                                          <p:spTgt spid="45"/>
                                        </p:tgtEl>
                                        <p:attrNameLst>
                                          <p:attrName>ppt_w</p:attrName>
                                        </p:attrNameLst>
                                      </p:cBhvr>
                                      <p:tavLst>
                                        <p:tav tm="0">
                                          <p:val>
                                            <p:fltVal val="0"/>
                                          </p:val>
                                        </p:tav>
                                        <p:tav tm="100000">
                                          <p:val>
                                            <p:strVal val="#ppt_w"/>
                                          </p:val>
                                        </p:tav>
                                      </p:tavLst>
                                    </p:anim>
                                    <p:anim calcmode="lin" valueType="num">
                                      <p:cBhvr>
                                        <p:cTn id="63" dur="500" fill="hold"/>
                                        <p:tgtEl>
                                          <p:spTgt spid="45"/>
                                        </p:tgtEl>
                                        <p:attrNameLst>
                                          <p:attrName>ppt_h</p:attrName>
                                        </p:attrNameLst>
                                      </p:cBhvr>
                                      <p:tavLst>
                                        <p:tav tm="0">
                                          <p:val>
                                            <p:fltVal val="0"/>
                                          </p:val>
                                        </p:tav>
                                        <p:tav tm="100000">
                                          <p:val>
                                            <p:strVal val="#ppt_h"/>
                                          </p:val>
                                        </p:tav>
                                      </p:tavLst>
                                    </p:anim>
                                    <p:animEffect transition="in" filter="fade">
                                      <p:cBhvr>
                                        <p:cTn id="64" dur="500"/>
                                        <p:tgtEl>
                                          <p:spTgt spid="45"/>
                                        </p:tgtEl>
                                      </p:cBhvr>
                                    </p:animEffect>
                                  </p:childTnLst>
                                </p:cTn>
                              </p:par>
                              <p:par>
                                <p:cTn id="65" presetID="22" presetClass="entr" presetSubtype="8" fill="hold" grpId="0" nodeType="withEffect">
                                  <p:stCondLst>
                                    <p:cond delay="1200"/>
                                  </p:stCondLst>
                                  <p:childTnLst>
                                    <p:set>
                                      <p:cBhvr>
                                        <p:cTn id="66" dur="1" fill="hold">
                                          <p:stCondLst>
                                            <p:cond delay="0"/>
                                          </p:stCondLst>
                                        </p:cTn>
                                        <p:tgtEl>
                                          <p:spTgt spid="46"/>
                                        </p:tgtEl>
                                        <p:attrNameLst>
                                          <p:attrName>style.visibility</p:attrName>
                                        </p:attrNameLst>
                                      </p:cBhvr>
                                      <p:to>
                                        <p:strVal val="visible"/>
                                      </p:to>
                                    </p:set>
                                    <p:animEffect transition="in" filter="wipe(left)">
                                      <p:cBhvr>
                                        <p:cTn id="6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animBg="1"/>
      <p:bldP spid="35" grpId="0"/>
      <p:bldP spid="36" grpId="0"/>
      <p:bldP spid="37" grpId="0" animBg="1"/>
      <p:bldP spid="2" grpId="0" animBg="1"/>
      <p:bldP spid="38" grpId="0" animBg="1"/>
      <p:bldP spid="39" grpId="0" animBg="1"/>
      <p:bldP spid="40" grpId="0" animBg="1"/>
      <p:bldP spid="41" grpId="0" animBg="1"/>
      <p:bldP spid="42" grpId="0"/>
      <p:bldP spid="43" grpId="0"/>
      <p:bldP spid="44" grpId="0"/>
      <p:bldP spid="45" grpId="0"/>
      <p:bldP spid="46" grpId="0" animBg="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PA_任意多边形 140"/>
          <p:cNvSpPr>
            <a:spLocks noEditPoints="1"/>
          </p:cNvSpPr>
          <p:nvPr>
            <p:custDataLst>
              <p:tags r:id="rId2"/>
            </p:custDataLst>
          </p:nvPr>
        </p:nvSpPr>
        <p:spPr bwMode="auto">
          <a:xfrm rot="16862230">
            <a:off x="5752958" y="2011333"/>
            <a:ext cx="2900868" cy="968522"/>
          </a:xfrm>
          <a:custGeom>
            <a:cxnLst>
              <a:cxn ang="0">
                <a:pos x="1197" y="631"/>
              </a:cxn>
              <a:cxn ang="0">
                <a:pos x="1794" y="471"/>
              </a:cxn>
              <a:cxn ang="0">
                <a:pos x="828" y="176"/>
              </a:cxn>
              <a:cxn ang="0">
                <a:pos x="21" y="382"/>
              </a:cxn>
              <a:cxn ang="0">
                <a:pos x="117" y="373"/>
              </a:cxn>
              <a:cxn ang="0">
                <a:pos x="100" y="488"/>
              </a:cxn>
              <a:cxn ang="0">
                <a:pos x="87" y="613"/>
              </a:cxn>
              <a:cxn ang="0">
                <a:pos x="200" y="507"/>
              </a:cxn>
              <a:cxn ang="0">
                <a:pos x="386" y="462"/>
              </a:cxn>
              <a:cxn ang="0">
                <a:pos x="458" y="485"/>
              </a:cxn>
              <a:cxn ang="0">
                <a:pos x="277" y="472"/>
              </a:cxn>
              <a:cxn ang="0">
                <a:pos x="301" y="514"/>
              </a:cxn>
              <a:cxn ang="0">
                <a:pos x="308" y="537"/>
              </a:cxn>
              <a:cxn ang="0">
                <a:pos x="344" y="564"/>
              </a:cxn>
              <a:cxn ang="0">
                <a:pos x="420" y="529"/>
              </a:cxn>
              <a:cxn ang="0">
                <a:pos x="513" y="589"/>
              </a:cxn>
              <a:cxn ang="0">
                <a:pos x="579" y="488"/>
              </a:cxn>
              <a:cxn ang="0">
                <a:pos x="585" y="533"/>
              </a:cxn>
              <a:cxn ang="0">
                <a:pos x="658" y="507"/>
              </a:cxn>
              <a:cxn ang="0">
                <a:pos x="620" y="590"/>
              </a:cxn>
              <a:cxn ang="0">
                <a:pos x="739" y="486"/>
              </a:cxn>
              <a:cxn ang="0">
                <a:pos x="726" y="585"/>
              </a:cxn>
              <a:cxn ang="0">
                <a:pos x="1183" y="491"/>
              </a:cxn>
              <a:cxn ang="0">
                <a:pos x="1027" y="568"/>
              </a:cxn>
              <a:cxn ang="0">
                <a:pos x="867" y="534"/>
              </a:cxn>
              <a:cxn ang="0">
                <a:pos x="749" y="575"/>
              </a:cxn>
              <a:cxn ang="0">
                <a:pos x="812" y="530"/>
              </a:cxn>
              <a:cxn ang="0">
                <a:pos x="849" y="561"/>
              </a:cxn>
              <a:cxn ang="0">
                <a:pos x="881" y="607"/>
              </a:cxn>
              <a:cxn ang="0">
                <a:pos x="970" y="492"/>
              </a:cxn>
              <a:cxn ang="0">
                <a:pos x="1060" y="513"/>
              </a:cxn>
              <a:cxn ang="0">
                <a:pos x="1117" y="507"/>
              </a:cxn>
              <a:cxn ang="0">
                <a:pos x="1078" y="602"/>
              </a:cxn>
              <a:cxn ang="0">
                <a:pos x="1237" y="530"/>
              </a:cxn>
              <a:cxn ang="0">
                <a:pos x="1137" y="610"/>
              </a:cxn>
              <a:cxn ang="0">
                <a:pos x="1241" y="474"/>
              </a:cxn>
              <a:cxn ang="0">
                <a:pos x="1303" y="533"/>
              </a:cxn>
              <a:cxn ang="0">
                <a:pos x="1262" y="573"/>
              </a:cxn>
              <a:cxn ang="0">
                <a:pos x="1196" y="738"/>
              </a:cxn>
              <a:cxn ang="0">
                <a:pos x="1231" y="710"/>
              </a:cxn>
              <a:cxn ang="0">
                <a:pos x="1220" y="796"/>
              </a:cxn>
              <a:cxn ang="0">
                <a:pos x="1342" y="676"/>
              </a:cxn>
              <a:cxn ang="0">
                <a:pos x="1411" y="631"/>
              </a:cxn>
              <a:cxn ang="0">
                <a:pos x="1421" y="634"/>
              </a:cxn>
              <a:cxn ang="0">
                <a:pos x="1539" y="523"/>
              </a:cxn>
              <a:cxn ang="0">
                <a:pos x="1560" y="506"/>
              </a:cxn>
              <a:cxn ang="0">
                <a:pos x="1645" y="450"/>
              </a:cxn>
              <a:cxn ang="0">
                <a:pos x="1616" y="538"/>
              </a:cxn>
              <a:cxn ang="0">
                <a:pos x="1765" y="370"/>
              </a:cxn>
              <a:cxn ang="0">
                <a:pos x="1726" y="491"/>
              </a:cxn>
              <a:cxn ang="0">
                <a:pos x="1799" y="444"/>
              </a:cxn>
              <a:cxn ang="0">
                <a:pos x="1279" y="179"/>
              </a:cxn>
              <a:cxn ang="0">
                <a:pos x="1289" y="104"/>
              </a:cxn>
              <a:cxn ang="0">
                <a:pos x="1201" y="193"/>
              </a:cxn>
              <a:cxn ang="0">
                <a:pos x="1284" y="37"/>
              </a:cxn>
              <a:cxn ang="0">
                <a:pos x="1201" y="86"/>
              </a:cxn>
              <a:cxn ang="0">
                <a:pos x="1106" y="190"/>
              </a:cxn>
              <a:cxn ang="0">
                <a:pos x="1322" y="210"/>
              </a:cxn>
              <a:cxn ang="0">
                <a:pos x="1318" y="478"/>
              </a:cxn>
              <a:cxn ang="0">
                <a:pos x="306" y="202"/>
              </a:cxn>
              <a:cxn ang="0">
                <a:pos x="29" y="430"/>
              </a:cxn>
              <a:cxn ang="0">
                <a:pos x="111" y="214"/>
              </a:cxn>
            </a:cxnLst>
            <a:rect l="0" t="0" r="r" b="b"/>
            <a:pathLst>
              <a:path w="1858" h="840">
                <a:moveTo>
                  <a:pt x="15" y="443"/>
                </a:moveTo>
                <a:lnTo>
                  <a:pt x="15" y="443"/>
                </a:lnTo>
                <a:lnTo>
                  <a:pt x="21" y="467"/>
                </a:lnTo>
                <a:lnTo>
                  <a:pt x="27" y="491"/>
                </a:lnTo>
                <a:lnTo>
                  <a:pt x="35" y="543"/>
                </a:lnTo>
                <a:lnTo>
                  <a:pt x="35" y="543"/>
                </a:lnTo>
                <a:lnTo>
                  <a:pt x="39" y="566"/>
                </a:lnTo>
                <a:lnTo>
                  <a:pt x="45" y="590"/>
                </a:lnTo>
                <a:lnTo>
                  <a:pt x="48" y="602"/>
                </a:lnTo>
                <a:lnTo>
                  <a:pt x="53" y="613"/>
                </a:lnTo>
                <a:lnTo>
                  <a:pt x="58" y="621"/>
                </a:lnTo>
                <a:lnTo>
                  <a:pt x="65" y="628"/>
                </a:lnTo>
                <a:lnTo>
                  <a:pt x="65" y="628"/>
                </a:lnTo>
                <a:lnTo>
                  <a:pt x="94" y="624"/>
                </a:lnTo>
                <a:lnTo>
                  <a:pt x="124" y="621"/>
                </a:lnTo>
                <a:lnTo>
                  <a:pt x="155" y="618"/>
                </a:lnTo>
                <a:lnTo>
                  <a:pt x="185" y="617"/>
                </a:lnTo>
                <a:lnTo>
                  <a:pt x="312" y="614"/>
                </a:lnTo>
                <a:lnTo>
                  <a:pt x="312" y="614"/>
                </a:lnTo>
                <a:lnTo>
                  <a:pt x="415" y="613"/>
                </a:lnTo>
                <a:lnTo>
                  <a:pt x="516" y="613"/>
                </a:lnTo>
                <a:lnTo>
                  <a:pt x="618" y="614"/>
                </a:lnTo>
                <a:lnTo>
                  <a:pt x="719" y="617"/>
                </a:lnTo>
                <a:lnTo>
                  <a:pt x="923" y="623"/>
                </a:lnTo>
                <a:lnTo>
                  <a:pt x="1026" y="625"/>
                </a:lnTo>
                <a:lnTo>
                  <a:pt x="1128" y="627"/>
                </a:lnTo>
                <a:lnTo>
                  <a:pt x="1128" y="627"/>
                </a:lnTo>
                <a:lnTo>
                  <a:pt x="1158" y="625"/>
                </a:lnTo>
                <a:lnTo>
                  <a:pt x="1172" y="627"/>
                </a:lnTo>
                <a:lnTo>
                  <a:pt x="1179" y="630"/>
                </a:lnTo>
                <a:lnTo>
                  <a:pt x="1185" y="632"/>
                </a:lnTo>
                <a:lnTo>
                  <a:pt x="1185" y="632"/>
                </a:lnTo>
                <a:lnTo>
                  <a:pt x="1187" y="625"/>
                </a:lnTo>
                <a:lnTo>
                  <a:pt x="1192" y="618"/>
                </a:lnTo>
                <a:lnTo>
                  <a:pt x="1201" y="604"/>
                </a:lnTo>
                <a:lnTo>
                  <a:pt x="1214" y="592"/>
                </a:lnTo>
                <a:lnTo>
                  <a:pt x="1225" y="582"/>
                </a:lnTo>
                <a:lnTo>
                  <a:pt x="1225" y="582"/>
                </a:lnTo>
                <a:lnTo>
                  <a:pt x="1214" y="600"/>
                </a:lnTo>
                <a:lnTo>
                  <a:pt x="1203" y="618"/>
                </a:lnTo>
                <a:lnTo>
                  <a:pt x="1203" y="618"/>
                </a:lnTo>
                <a:lnTo>
                  <a:pt x="1197" y="631"/>
                </a:lnTo>
                <a:lnTo>
                  <a:pt x="1196" y="637"/>
                </a:lnTo>
                <a:lnTo>
                  <a:pt x="1197" y="638"/>
                </a:lnTo>
                <a:lnTo>
                  <a:pt x="1199" y="637"/>
                </a:lnTo>
                <a:lnTo>
                  <a:pt x="1199" y="637"/>
                </a:lnTo>
                <a:lnTo>
                  <a:pt x="1230" y="607"/>
                </a:lnTo>
                <a:lnTo>
                  <a:pt x="1259" y="578"/>
                </a:lnTo>
                <a:lnTo>
                  <a:pt x="1200" y="661"/>
                </a:lnTo>
                <a:lnTo>
                  <a:pt x="1193" y="627"/>
                </a:lnTo>
                <a:lnTo>
                  <a:pt x="1193" y="627"/>
                </a:lnTo>
                <a:lnTo>
                  <a:pt x="1192" y="631"/>
                </a:lnTo>
                <a:lnTo>
                  <a:pt x="1190" y="634"/>
                </a:lnTo>
                <a:lnTo>
                  <a:pt x="1185" y="638"/>
                </a:lnTo>
                <a:lnTo>
                  <a:pt x="1182" y="640"/>
                </a:lnTo>
                <a:lnTo>
                  <a:pt x="1179" y="642"/>
                </a:lnTo>
                <a:lnTo>
                  <a:pt x="1176" y="647"/>
                </a:lnTo>
                <a:lnTo>
                  <a:pt x="1176" y="652"/>
                </a:lnTo>
                <a:lnTo>
                  <a:pt x="1176" y="652"/>
                </a:lnTo>
                <a:lnTo>
                  <a:pt x="1176" y="677"/>
                </a:lnTo>
                <a:lnTo>
                  <a:pt x="1176" y="703"/>
                </a:lnTo>
                <a:lnTo>
                  <a:pt x="1179" y="728"/>
                </a:lnTo>
                <a:lnTo>
                  <a:pt x="1182" y="752"/>
                </a:lnTo>
                <a:lnTo>
                  <a:pt x="1189" y="797"/>
                </a:lnTo>
                <a:lnTo>
                  <a:pt x="1197" y="840"/>
                </a:lnTo>
                <a:lnTo>
                  <a:pt x="1197" y="840"/>
                </a:lnTo>
                <a:lnTo>
                  <a:pt x="1277" y="794"/>
                </a:lnTo>
                <a:lnTo>
                  <a:pt x="1359" y="748"/>
                </a:lnTo>
                <a:lnTo>
                  <a:pt x="1439" y="701"/>
                </a:lnTo>
                <a:lnTo>
                  <a:pt x="1478" y="677"/>
                </a:lnTo>
                <a:lnTo>
                  <a:pt x="1516" y="654"/>
                </a:lnTo>
                <a:lnTo>
                  <a:pt x="1516" y="654"/>
                </a:lnTo>
                <a:lnTo>
                  <a:pt x="1547" y="632"/>
                </a:lnTo>
                <a:lnTo>
                  <a:pt x="1577" y="610"/>
                </a:lnTo>
                <a:lnTo>
                  <a:pt x="1634" y="568"/>
                </a:lnTo>
                <a:lnTo>
                  <a:pt x="1665" y="547"/>
                </a:lnTo>
                <a:lnTo>
                  <a:pt x="1696" y="529"/>
                </a:lnTo>
                <a:lnTo>
                  <a:pt x="1728" y="510"/>
                </a:lnTo>
                <a:lnTo>
                  <a:pt x="1762" y="495"/>
                </a:lnTo>
                <a:lnTo>
                  <a:pt x="1762" y="495"/>
                </a:lnTo>
                <a:lnTo>
                  <a:pt x="1772" y="489"/>
                </a:lnTo>
                <a:lnTo>
                  <a:pt x="1780" y="485"/>
                </a:lnTo>
                <a:lnTo>
                  <a:pt x="1787" y="478"/>
                </a:lnTo>
                <a:lnTo>
                  <a:pt x="1794" y="471"/>
                </a:lnTo>
                <a:lnTo>
                  <a:pt x="1807" y="457"/>
                </a:lnTo>
                <a:lnTo>
                  <a:pt x="1820" y="441"/>
                </a:lnTo>
                <a:lnTo>
                  <a:pt x="1820" y="441"/>
                </a:lnTo>
                <a:lnTo>
                  <a:pt x="1827" y="403"/>
                </a:lnTo>
                <a:lnTo>
                  <a:pt x="1835" y="366"/>
                </a:lnTo>
                <a:lnTo>
                  <a:pt x="1846" y="329"/>
                </a:lnTo>
                <a:lnTo>
                  <a:pt x="1858" y="294"/>
                </a:lnTo>
                <a:lnTo>
                  <a:pt x="1296" y="2"/>
                </a:lnTo>
                <a:lnTo>
                  <a:pt x="1296" y="2"/>
                </a:lnTo>
                <a:lnTo>
                  <a:pt x="1293" y="0"/>
                </a:lnTo>
                <a:lnTo>
                  <a:pt x="1289" y="3"/>
                </a:lnTo>
                <a:lnTo>
                  <a:pt x="1287" y="6"/>
                </a:lnTo>
                <a:lnTo>
                  <a:pt x="1286" y="9"/>
                </a:lnTo>
                <a:lnTo>
                  <a:pt x="1286" y="9"/>
                </a:lnTo>
                <a:lnTo>
                  <a:pt x="1284" y="11"/>
                </a:lnTo>
                <a:lnTo>
                  <a:pt x="1284" y="11"/>
                </a:lnTo>
                <a:lnTo>
                  <a:pt x="1282" y="9"/>
                </a:lnTo>
                <a:lnTo>
                  <a:pt x="1280" y="4"/>
                </a:lnTo>
                <a:lnTo>
                  <a:pt x="1277" y="4"/>
                </a:lnTo>
                <a:lnTo>
                  <a:pt x="1276" y="4"/>
                </a:lnTo>
                <a:lnTo>
                  <a:pt x="1276" y="4"/>
                </a:lnTo>
                <a:lnTo>
                  <a:pt x="1256" y="21"/>
                </a:lnTo>
                <a:lnTo>
                  <a:pt x="1237" y="37"/>
                </a:lnTo>
                <a:lnTo>
                  <a:pt x="1217" y="51"/>
                </a:lnTo>
                <a:lnTo>
                  <a:pt x="1206" y="56"/>
                </a:lnTo>
                <a:lnTo>
                  <a:pt x="1194" y="62"/>
                </a:lnTo>
                <a:lnTo>
                  <a:pt x="1194" y="62"/>
                </a:lnTo>
                <a:lnTo>
                  <a:pt x="1189" y="65"/>
                </a:lnTo>
                <a:lnTo>
                  <a:pt x="1186" y="69"/>
                </a:lnTo>
                <a:lnTo>
                  <a:pt x="1183" y="73"/>
                </a:lnTo>
                <a:lnTo>
                  <a:pt x="1180" y="79"/>
                </a:lnTo>
                <a:lnTo>
                  <a:pt x="1178" y="91"/>
                </a:lnTo>
                <a:lnTo>
                  <a:pt x="1175" y="104"/>
                </a:lnTo>
                <a:lnTo>
                  <a:pt x="1175" y="104"/>
                </a:lnTo>
                <a:lnTo>
                  <a:pt x="1172" y="122"/>
                </a:lnTo>
                <a:lnTo>
                  <a:pt x="1171" y="142"/>
                </a:lnTo>
                <a:lnTo>
                  <a:pt x="1172" y="160"/>
                </a:lnTo>
                <a:lnTo>
                  <a:pt x="1175" y="179"/>
                </a:lnTo>
                <a:lnTo>
                  <a:pt x="1069" y="179"/>
                </a:lnTo>
                <a:lnTo>
                  <a:pt x="1069" y="179"/>
                </a:lnTo>
                <a:lnTo>
                  <a:pt x="948" y="176"/>
                </a:lnTo>
                <a:lnTo>
                  <a:pt x="828" y="176"/>
                </a:lnTo>
                <a:lnTo>
                  <a:pt x="708" y="177"/>
                </a:lnTo>
                <a:lnTo>
                  <a:pt x="589" y="180"/>
                </a:lnTo>
                <a:lnTo>
                  <a:pt x="353" y="186"/>
                </a:lnTo>
                <a:lnTo>
                  <a:pt x="233" y="188"/>
                </a:lnTo>
                <a:lnTo>
                  <a:pt x="115" y="190"/>
                </a:lnTo>
                <a:lnTo>
                  <a:pt x="115" y="190"/>
                </a:lnTo>
                <a:lnTo>
                  <a:pt x="98" y="210"/>
                </a:lnTo>
                <a:lnTo>
                  <a:pt x="84" y="231"/>
                </a:lnTo>
                <a:lnTo>
                  <a:pt x="55" y="273"/>
                </a:lnTo>
                <a:lnTo>
                  <a:pt x="28" y="318"/>
                </a:lnTo>
                <a:lnTo>
                  <a:pt x="0" y="363"/>
                </a:lnTo>
                <a:lnTo>
                  <a:pt x="0" y="363"/>
                </a:lnTo>
                <a:lnTo>
                  <a:pt x="1" y="378"/>
                </a:lnTo>
                <a:lnTo>
                  <a:pt x="4" y="395"/>
                </a:lnTo>
                <a:lnTo>
                  <a:pt x="8" y="412"/>
                </a:lnTo>
                <a:lnTo>
                  <a:pt x="8" y="420"/>
                </a:lnTo>
                <a:lnTo>
                  <a:pt x="8" y="429"/>
                </a:lnTo>
                <a:lnTo>
                  <a:pt x="8" y="429"/>
                </a:lnTo>
                <a:lnTo>
                  <a:pt x="8" y="436"/>
                </a:lnTo>
                <a:lnTo>
                  <a:pt x="8" y="441"/>
                </a:lnTo>
                <a:lnTo>
                  <a:pt x="10" y="443"/>
                </a:lnTo>
                <a:lnTo>
                  <a:pt x="11" y="444"/>
                </a:lnTo>
                <a:lnTo>
                  <a:pt x="13" y="444"/>
                </a:lnTo>
                <a:lnTo>
                  <a:pt x="15" y="443"/>
                </a:lnTo>
                <a:lnTo>
                  <a:pt x="15" y="443"/>
                </a:lnTo>
                <a:close/>
                <a:moveTo>
                  <a:pt x="32" y="364"/>
                </a:moveTo>
                <a:lnTo>
                  <a:pt x="32" y="364"/>
                </a:lnTo>
                <a:lnTo>
                  <a:pt x="48" y="337"/>
                </a:lnTo>
                <a:lnTo>
                  <a:pt x="66" y="311"/>
                </a:lnTo>
                <a:lnTo>
                  <a:pt x="84" y="287"/>
                </a:lnTo>
                <a:lnTo>
                  <a:pt x="104" y="266"/>
                </a:lnTo>
                <a:lnTo>
                  <a:pt x="104" y="266"/>
                </a:lnTo>
                <a:lnTo>
                  <a:pt x="107" y="266"/>
                </a:lnTo>
                <a:lnTo>
                  <a:pt x="107" y="266"/>
                </a:lnTo>
                <a:lnTo>
                  <a:pt x="79" y="309"/>
                </a:lnTo>
                <a:lnTo>
                  <a:pt x="49" y="356"/>
                </a:lnTo>
                <a:lnTo>
                  <a:pt x="21" y="405"/>
                </a:lnTo>
                <a:lnTo>
                  <a:pt x="21" y="405"/>
                </a:lnTo>
                <a:lnTo>
                  <a:pt x="18" y="399"/>
                </a:lnTo>
                <a:lnTo>
                  <a:pt x="18" y="394"/>
                </a:lnTo>
                <a:lnTo>
                  <a:pt x="20" y="388"/>
                </a:lnTo>
                <a:lnTo>
                  <a:pt x="21" y="382"/>
                </a:lnTo>
                <a:lnTo>
                  <a:pt x="27" y="373"/>
                </a:lnTo>
                <a:lnTo>
                  <a:pt x="32" y="364"/>
                </a:lnTo>
                <a:lnTo>
                  <a:pt x="32" y="364"/>
                </a:lnTo>
                <a:close/>
                <a:moveTo>
                  <a:pt x="135" y="378"/>
                </a:moveTo>
                <a:lnTo>
                  <a:pt x="94" y="425"/>
                </a:lnTo>
                <a:lnTo>
                  <a:pt x="94" y="425"/>
                </a:lnTo>
                <a:lnTo>
                  <a:pt x="104" y="406"/>
                </a:lnTo>
                <a:lnTo>
                  <a:pt x="114" y="389"/>
                </a:lnTo>
                <a:lnTo>
                  <a:pt x="136" y="354"/>
                </a:lnTo>
                <a:lnTo>
                  <a:pt x="136" y="354"/>
                </a:lnTo>
                <a:lnTo>
                  <a:pt x="138" y="356"/>
                </a:lnTo>
                <a:lnTo>
                  <a:pt x="139" y="358"/>
                </a:lnTo>
                <a:lnTo>
                  <a:pt x="140" y="364"/>
                </a:lnTo>
                <a:lnTo>
                  <a:pt x="139" y="371"/>
                </a:lnTo>
                <a:lnTo>
                  <a:pt x="135" y="378"/>
                </a:lnTo>
                <a:lnTo>
                  <a:pt x="135" y="378"/>
                </a:lnTo>
                <a:close/>
                <a:moveTo>
                  <a:pt x="143" y="391"/>
                </a:moveTo>
                <a:lnTo>
                  <a:pt x="143" y="391"/>
                </a:lnTo>
                <a:lnTo>
                  <a:pt x="146" y="396"/>
                </a:lnTo>
                <a:lnTo>
                  <a:pt x="148" y="403"/>
                </a:lnTo>
                <a:lnTo>
                  <a:pt x="146" y="413"/>
                </a:lnTo>
                <a:lnTo>
                  <a:pt x="145" y="417"/>
                </a:lnTo>
                <a:lnTo>
                  <a:pt x="142" y="422"/>
                </a:lnTo>
                <a:lnTo>
                  <a:pt x="96" y="478"/>
                </a:lnTo>
                <a:lnTo>
                  <a:pt x="96" y="478"/>
                </a:lnTo>
                <a:lnTo>
                  <a:pt x="118" y="434"/>
                </a:lnTo>
                <a:lnTo>
                  <a:pt x="143" y="391"/>
                </a:lnTo>
                <a:lnTo>
                  <a:pt x="143" y="391"/>
                </a:lnTo>
                <a:close/>
                <a:moveTo>
                  <a:pt x="129" y="332"/>
                </a:moveTo>
                <a:lnTo>
                  <a:pt x="129" y="332"/>
                </a:lnTo>
                <a:lnTo>
                  <a:pt x="110" y="356"/>
                </a:lnTo>
                <a:lnTo>
                  <a:pt x="90" y="381"/>
                </a:lnTo>
                <a:lnTo>
                  <a:pt x="70" y="406"/>
                </a:lnTo>
                <a:lnTo>
                  <a:pt x="63" y="420"/>
                </a:lnTo>
                <a:lnTo>
                  <a:pt x="56" y="436"/>
                </a:lnTo>
                <a:lnTo>
                  <a:pt x="56" y="436"/>
                </a:lnTo>
                <a:lnTo>
                  <a:pt x="73" y="415"/>
                </a:lnTo>
                <a:lnTo>
                  <a:pt x="90" y="394"/>
                </a:lnTo>
                <a:lnTo>
                  <a:pt x="108" y="373"/>
                </a:lnTo>
                <a:lnTo>
                  <a:pt x="125" y="354"/>
                </a:lnTo>
                <a:lnTo>
                  <a:pt x="125" y="354"/>
                </a:lnTo>
                <a:lnTo>
                  <a:pt x="117" y="373"/>
                </a:lnTo>
                <a:lnTo>
                  <a:pt x="107" y="389"/>
                </a:lnTo>
                <a:lnTo>
                  <a:pt x="84" y="423"/>
                </a:lnTo>
                <a:lnTo>
                  <a:pt x="60" y="455"/>
                </a:lnTo>
                <a:lnTo>
                  <a:pt x="38" y="491"/>
                </a:lnTo>
                <a:lnTo>
                  <a:pt x="38" y="491"/>
                </a:lnTo>
                <a:lnTo>
                  <a:pt x="38" y="478"/>
                </a:lnTo>
                <a:lnTo>
                  <a:pt x="39" y="467"/>
                </a:lnTo>
                <a:lnTo>
                  <a:pt x="44" y="448"/>
                </a:lnTo>
                <a:lnTo>
                  <a:pt x="51" y="430"/>
                </a:lnTo>
                <a:lnTo>
                  <a:pt x="59" y="413"/>
                </a:lnTo>
                <a:lnTo>
                  <a:pt x="124" y="306"/>
                </a:lnTo>
                <a:lnTo>
                  <a:pt x="124" y="306"/>
                </a:lnTo>
                <a:lnTo>
                  <a:pt x="125" y="305"/>
                </a:lnTo>
                <a:lnTo>
                  <a:pt x="126" y="306"/>
                </a:lnTo>
                <a:lnTo>
                  <a:pt x="129" y="315"/>
                </a:lnTo>
                <a:lnTo>
                  <a:pt x="131" y="325"/>
                </a:lnTo>
                <a:lnTo>
                  <a:pt x="131" y="329"/>
                </a:lnTo>
                <a:lnTo>
                  <a:pt x="129" y="332"/>
                </a:lnTo>
                <a:lnTo>
                  <a:pt x="129" y="332"/>
                </a:lnTo>
                <a:close/>
                <a:moveTo>
                  <a:pt x="65" y="479"/>
                </a:moveTo>
                <a:lnTo>
                  <a:pt x="65" y="477"/>
                </a:lnTo>
                <a:lnTo>
                  <a:pt x="65" y="472"/>
                </a:lnTo>
                <a:lnTo>
                  <a:pt x="133" y="395"/>
                </a:lnTo>
                <a:lnTo>
                  <a:pt x="133" y="395"/>
                </a:lnTo>
                <a:lnTo>
                  <a:pt x="111" y="432"/>
                </a:lnTo>
                <a:lnTo>
                  <a:pt x="88" y="468"/>
                </a:lnTo>
                <a:lnTo>
                  <a:pt x="48" y="544"/>
                </a:lnTo>
                <a:lnTo>
                  <a:pt x="48" y="544"/>
                </a:lnTo>
                <a:lnTo>
                  <a:pt x="44" y="533"/>
                </a:lnTo>
                <a:lnTo>
                  <a:pt x="42" y="524"/>
                </a:lnTo>
                <a:lnTo>
                  <a:pt x="44" y="514"/>
                </a:lnTo>
                <a:lnTo>
                  <a:pt x="45" y="506"/>
                </a:lnTo>
                <a:lnTo>
                  <a:pt x="49" y="498"/>
                </a:lnTo>
                <a:lnTo>
                  <a:pt x="53" y="491"/>
                </a:lnTo>
                <a:lnTo>
                  <a:pt x="59" y="485"/>
                </a:lnTo>
                <a:lnTo>
                  <a:pt x="65" y="479"/>
                </a:lnTo>
                <a:lnTo>
                  <a:pt x="65" y="479"/>
                </a:lnTo>
                <a:close/>
                <a:moveTo>
                  <a:pt x="49" y="562"/>
                </a:moveTo>
                <a:lnTo>
                  <a:pt x="49" y="562"/>
                </a:lnTo>
                <a:lnTo>
                  <a:pt x="65" y="537"/>
                </a:lnTo>
                <a:lnTo>
                  <a:pt x="81" y="512"/>
                </a:lnTo>
                <a:lnTo>
                  <a:pt x="100" y="488"/>
                </a:lnTo>
                <a:lnTo>
                  <a:pt x="118" y="465"/>
                </a:lnTo>
                <a:lnTo>
                  <a:pt x="55" y="581"/>
                </a:lnTo>
                <a:lnTo>
                  <a:pt x="55" y="581"/>
                </a:lnTo>
                <a:lnTo>
                  <a:pt x="53" y="576"/>
                </a:lnTo>
                <a:lnTo>
                  <a:pt x="52" y="571"/>
                </a:lnTo>
                <a:lnTo>
                  <a:pt x="49" y="566"/>
                </a:lnTo>
                <a:lnTo>
                  <a:pt x="49" y="562"/>
                </a:lnTo>
                <a:lnTo>
                  <a:pt x="49" y="562"/>
                </a:lnTo>
                <a:close/>
                <a:moveTo>
                  <a:pt x="66" y="581"/>
                </a:moveTo>
                <a:lnTo>
                  <a:pt x="66" y="581"/>
                </a:lnTo>
                <a:lnTo>
                  <a:pt x="110" y="500"/>
                </a:lnTo>
                <a:lnTo>
                  <a:pt x="131" y="464"/>
                </a:lnTo>
                <a:lnTo>
                  <a:pt x="153" y="427"/>
                </a:lnTo>
                <a:lnTo>
                  <a:pt x="153" y="427"/>
                </a:lnTo>
                <a:lnTo>
                  <a:pt x="155" y="430"/>
                </a:lnTo>
                <a:lnTo>
                  <a:pt x="155" y="434"/>
                </a:lnTo>
                <a:lnTo>
                  <a:pt x="155" y="439"/>
                </a:lnTo>
                <a:lnTo>
                  <a:pt x="155" y="439"/>
                </a:lnTo>
                <a:lnTo>
                  <a:pt x="131" y="482"/>
                </a:lnTo>
                <a:lnTo>
                  <a:pt x="110" y="526"/>
                </a:lnTo>
                <a:lnTo>
                  <a:pt x="87" y="569"/>
                </a:lnTo>
                <a:lnTo>
                  <a:pt x="65" y="610"/>
                </a:lnTo>
                <a:lnTo>
                  <a:pt x="65" y="610"/>
                </a:lnTo>
                <a:lnTo>
                  <a:pt x="63" y="607"/>
                </a:lnTo>
                <a:lnTo>
                  <a:pt x="62" y="603"/>
                </a:lnTo>
                <a:lnTo>
                  <a:pt x="62" y="595"/>
                </a:lnTo>
                <a:lnTo>
                  <a:pt x="63" y="586"/>
                </a:lnTo>
                <a:lnTo>
                  <a:pt x="66" y="581"/>
                </a:lnTo>
                <a:lnTo>
                  <a:pt x="66" y="581"/>
                </a:lnTo>
                <a:close/>
                <a:moveTo>
                  <a:pt x="84" y="602"/>
                </a:moveTo>
                <a:lnTo>
                  <a:pt x="156" y="460"/>
                </a:lnTo>
                <a:lnTo>
                  <a:pt x="156" y="460"/>
                </a:lnTo>
                <a:lnTo>
                  <a:pt x="159" y="462"/>
                </a:lnTo>
                <a:lnTo>
                  <a:pt x="160" y="464"/>
                </a:lnTo>
                <a:lnTo>
                  <a:pt x="167" y="465"/>
                </a:lnTo>
                <a:lnTo>
                  <a:pt x="173" y="465"/>
                </a:lnTo>
                <a:lnTo>
                  <a:pt x="176" y="467"/>
                </a:lnTo>
                <a:lnTo>
                  <a:pt x="178" y="469"/>
                </a:lnTo>
                <a:lnTo>
                  <a:pt x="90" y="610"/>
                </a:lnTo>
                <a:lnTo>
                  <a:pt x="90" y="610"/>
                </a:lnTo>
                <a:lnTo>
                  <a:pt x="88" y="613"/>
                </a:lnTo>
                <a:lnTo>
                  <a:pt x="87" y="613"/>
                </a:lnTo>
                <a:lnTo>
                  <a:pt x="86" y="613"/>
                </a:lnTo>
                <a:lnTo>
                  <a:pt x="84" y="610"/>
                </a:lnTo>
                <a:lnTo>
                  <a:pt x="84" y="606"/>
                </a:lnTo>
                <a:lnTo>
                  <a:pt x="84" y="602"/>
                </a:lnTo>
                <a:lnTo>
                  <a:pt x="84" y="602"/>
                </a:lnTo>
                <a:close/>
                <a:moveTo>
                  <a:pt x="104" y="610"/>
                </a:moveTo>
                <a:lnTo>
                  <a:pt x="104" y="610"/>
                </a:lnTo>
                <a:lnTo>
                  <a:pt x="124" y="575"/>
                </a:lnTo>
                <a:lnTo>
                  <a:pt x="143" y="541"/>
                </a:lnTo>
                <a:lnTo>
                  <a:pt x="164" y="510"/>
                </a:lnTo>
                <a:lnTo>
                  <a:pt x="187" y="479"/>
                </a:lnTo>
                <a:lnTo>
                  <a:pt x="187" y="479"/>
                </a:lnTo>
                <a:lnTo>
                  <a:pt x="188" y="485"/>
                </a:lnTo>
                <a:lnTo>
                  <a:pt x="187" y="491"/>
                </a:lnTo>
                <a:lnTo>
                  <a:pt x="184" y="496"/>
                </a:lnTo>
                <a:lnTo>
                  <a:pt x="180" y="500"/>
                </a:lnTo>
                <a:lnTo>
                  <a:pt x="180" y="500"/>
                </a:lnTo>
                <a:lnTo>
                  <a:pt x="177" y="503"/>
                </a:lnTo>
                <a:lnTo>
                  <a:pt x="176" y="507"/>
                </a:lnTo>
                <a:lnTo>
                  <a:pt x="174" y="516"/>
                </a:lnTo>
                <a:lnTo>
                  <a:pt x="176" y="519"/>
                </a:lnTo>
                <a:lnTo>
                  <a:pt x="126" y="607"/>
                </a:lnTo>
                <a:lnTo>
                  <a:pt x="126" y="607"/>
                </a:lnTo>
                <a:lnTo>
                  <a:pt x="115" y="607"/>
                </a:lnTo>
                <a:lnTo>
                  <a:pt x="110" y="607"/>
                </a:lnTo>
                <a:lnTo>
                  <a:pt x="104" y="610"/>
                </a:lnTo>
                <a:lnTo>
                  <a:pt x="104" y="610"/>
                </a:lnTo>
                <a:close/>
                <a:moveTo>
                  <a:pt x="140" y="606"/>
                </a:moveTo>
                <a:lnTo>
                  <a:pt x="140" y="606"/>
                </a:lnTo>
                <a:lnTo>
                  <a:pt x="155" y="572"/>
                </a:lnTo>
                <a:lnTo>
                  <a:pt x="170" y="540"/>
                </a:lnTo>
                <a:lnTo>
                  <a:pt x="187" y="506"/>
                </a:lnTo>
                <a:lnTo>
                  <a:pt x="201" y="472"/>
                </a:lnTo>
                <a:lnTo>
                  <a:pt x="201" y="472"/>
                </a:lnTo>
                <a:lnTo>
                  <a:pt x="204" y="469"/>
                </a:lnTo>
                <a:lnTo>
                  <a:pt x="207" y="468"/>
                </a:lnTo>
                <a:lnTo>
                  <a:pt x="215" y="467"/>
                </a:lnTo>
                <a:lnTo>
                  <a:pt x="226" y="468"/>
                </a:lnTo>
                <a:lnTo>
                  <a:pt x="235" y="471"/>
                </a:lnTo>
                <a:lnTo>
                  <a:pt x="235" y="471"/>
                </a:lnTo>
                <a:lnTo>
                  <a:pt x="211" y="495"/>
                </a:lnTo>
                <a:lnTo>
                  <a:pt x="200" y="507"/>
                </a:lnTo>
                <a:lnTo>
                  <a:pt x="190" y="521"/>
                </a:lnTo>
                <a:lnTo>
                  <a:pt x="180" y="534"/>
                </a:lnTo>
                <a:lnTo>
                  <a:pt x="170" y="550"/>
                </a:lnTo>
                <a:lnTo>
                  <a:pt x="162" y="565"/>
                </a:lnTo>
                <a:lnTo>
                  <a:pt x="155" y="581"/>
                </a:lnTo>
                <a:lnTo>
                  <a:pt x="155" y="581"/>
                </a:lnTo>
                <a:lnTo>
                  <a:pt x="191" y="533"/>
                </a:lnTo>
                <a:lnTo>
                  <a:pt x="209" y="509"/>
                </a:lnTo>
                <a:lnTo>
                  <a:pt x="230" y="485"/>
                </a:lnTo>
                <a:lnTo>
                  <a:pt x="223" y="513"/>
                </a:lnTo>
                <a:lnTo>
                  <a:pt x="223" y="513"/>
                </a:lnTo>
                <a:lnTo>
                  <a:pt x="222" y="512"/>
                </a:lnTo>
                <a:lnTo>
                  <a:pt x="221" y="509"/>
                </a:lnTo>
                <a:lnTo>
                  <a:pt x="219" y="510"/>
                </a:lnTo>
                <a:lnTo>
                  <a:pt x="218" y="513"/>
                </a:lnTo>
                <a:lnTo>
                  <a:pt x="218" y="513"/>
                </a:lnTo>
                <a:lnTo>
                  <a:pt x="216" y="519"/>
                </a:lnTo>
                <a:lnTo>
                  <a:pt x="216" y="521"/>
                </a:lnTo>
                <a:lnTo>
                  <a:pt x="216" y="524"/>
                </a:lnTo>
                <a:lnTo>
                  <a:pt x="216" y="524"/>
                </a:lnTo>
                <a:lnTo>
                  <a:pt x="192" y="561"/>
                </a:lnTo>
                <a:lnTo>
                  <a:pt x="180" y="582"/>
                </a:lnTo>
                <a:lnTo>
                  <a:pt x="174" y="592"/>
                </a:lnTo>
                <a:lnTo>
                  <a:pt x="170" y="602"/>
                </a:lnTo>
                <a:lnTo>
                  <a:pt x="140" y="606"/>
                </a:lnTo>
                <a:close/>
                <a:moveTo>
                  <a:pt x="319" y="457"/>
                </a:moveTo>
                <a:lnTo>
                  <a:pt x="236" y="454"/>
                </a:lnTo>
                <a:lnTo>
                  <a:pt x="236" y="454"/>
                </a:lnTo>
                <a:lnTo>
                  <a:pt x="235" y="454"/>
                </a:lnTo>
                <a:lnTo>
                  <a:pt x="233" y="451"/>
                </a:lnTo>
                <a:lnTo>
                  <a:pt x="233" y="451"/>
                </a:lnTo>
                <a:lnTo>
                  <a:pt x="280" y="450"/>
                </a:lnTo>
                <a:lnTo>
                  <a:pt x="325" y="450"/>
                </a:lnTo>
                <a:lnTo>
                  <a:pt x="370" y="453"/>
                </a:lnTo>
                <a:lnTo>
                  <a:pt x="415" y="455"/>
                </a:lnTo>
                <a:lnTo>
                  <a:pt x="504" y="462"/>
                </a:lnTo>
                <a:lnTo>
                  <a:pt x="593" y="471"/>
                </a:lnTo>
                <a:lnTo>
                  <a:pt x="593" y="471"/>
                </a:lnTo>
                <a:lnTo>
                  <a:pt x="558" y="471"/>
                </a:lnTo>
                <a:lnTo>
                  <a:pt x="523" y="471"/>
                </a:lnTo>
                <a:lnTo>
                  <a:pt x="454" y="468"/>
                </a:lnTo>
                <a:lnTo>
                  <a:pt x="386" y="462"/>
                </a:lnTo>
                <a:lnTo>
                  <a:pt x="319" y="457"/>
                </a:lnTo>
                <a:lnTo>
                  <a:pt x="319" y="457"/>
                </a:lnTo>
                <a:close/>
                <a:moveTo>
                  <a:pt x="556" y="486"/>
                </a:moveTo>
                <a:lnTo>
                  <a:pt x="556" y="486"/>
                </a:lnTo>
                <a:lnTo>
                  <a:pt x="521" y="517"/>
                </a:lnTo>
                <a:lnTo>
                  <a:pt x="504" y="534"/>
                </a:lnTo>
                <a:lnTo>
                  <a:pt x="488" y="551"/>
                </a:lnTo>
                <a:lnTo>
                  <a:pt x="488" y="551"/>
                </a:lnTo>
                <a:lnTo>
                  <a:pt x="492" y="543"/>
                </a:lnTo>
                <a:lnTo>
                  <a:pt x="496" y="536"/>
                </a:lnTo>
                <a:lnTo>
                  <a:pt x="507" y="520"/>
                </a:lnTo>
                <a:lnTo>
                  <a:pt x="518" y="505"/>
                </a:lnTo>
                <a:lnTo>
                  <a:pt x="524" y="496"/>
                </a:lnTo>
                <a:lnTo>
                  <a:pt x="530" y="488"/>
                </a:lnTo>
                <a:lnTo>
                  <a:pt x="530" y="488"/>
                </a:lnTo>
                <a:lnTo>
                  <a:pt x="531" y="486"/>
                </a:lnTo>
                <a:lnTo>
                  <a:pt x="533" y="485"/>
                </a:lnTo>
                <a:lnTo>
                  <a:pt x="541" y="485"/>
                </a:lnTo>
                <a:lnTo>
                  <a:pt x="556" y="486"/>
                </a:lnTo>
                <a:lnTo>
                  <a:pt x="556" y="486"/>
                </a:lnTo>
                <a:close/>
                <a:moveTo>
                  <a:pt x="503" y="486"/>
                </a:moveTo>
                <a:lnTo>
                  <a:pt x="503" y="486"/>
                </a:lnTo>
                <a:lnTo>
                  <a:pt x="483" y="502"/>
                </a:lnTo>
                <a:lnTo>
                  <a:pt x="465" y="519"/>
                </a:lnTo>
                <a:lnTo>
                  <a:pt x="448" y="537"/>
                </a:lnTo>
                <a:lnTo>
                  <a:pt x="433" y="558"/>
                </a:lnTo>
                <a:lnTo>
                  <a:pt x="433" y="558"/>
                </a:lnTo>
                <a:lnTo>
                  <a:pt x="443" y="540"/>
                </a:lnTo>
                <a:lnTo>
                  <a:pt x="452" y="524"/>
                </a:lnTo>
                <a:lnTo>
                  <a:pt x="464" y="509"/>
                </a:lnTo>
                <a:lnTo>
                  <a:pt x="474" y="492"/>
                </a:lnTo>
                <a:lnTo>
                  <a:pt x="474" y="492"/>
                </a:lnTo>
                <a:lnTo>
                  <a:pt x="478" y="488"/>
                </a:lnTo>
                <a:lnTo>
                  <a:pt x="479" y="485"/>
                </a:lnTo>
                <a:lnTo>
                  <a:pt x="482" y="484"/>
                </a:lnTo>
                <a:lnTo>
                  <a:pt x="482" y="484"/>
                </a:lnTo>
                <a:lnTo>
                  <a:pt x="488" y="484"/>
                </a:lnTo>
                <a:lnTo>
                  <a:pt x="493" y="485"/>
                </a:lnTo>
                <a:lnTo>
                  <a:pt x="503" y="486"/>
                </a:lnTo>
                <a:lnTo>
                  <a:pt x="503" y="486"/>
                </a:lnTo>
                <a:close/>
                <a:moveTo>
                  <a:pt x="458" y="485"/>
                </a:moveTo>
                <a:lnTo>
                  <a:pt x="458" y="485"/>
                </a:lnTo>
                <a:lnTo>
                  <a:pt x="441" y="498"/>
                </a:lnTo>
                <a:lnTo>
                  <a:pt x="426" y="512"/>
                </a:lnTo>
                <a:lnTo>
                  <a:pt x="410" y="527"/>
                </a:lnTo>
                <a:lnTo>
                  <a:pt x="396" y="543"/>
                </a:lnTo>
                <a:lnTo>
                  <a:pt x="430" y="484"/>
                </a:lnTo>
                <a:lnTo>
                  <a:pt x="430" y="484"/>
                </a:lnTo>
                <a:lnTo>
                  <a:pt x="431" y="482"/>
                </a:lnTo>
                <a:lnTo>
                  <a:pt x="434" y="481"/>
                </a:lnTo>
                <a:lnTo>
                  <a:pt x="441" y="481"/>
                </a:lnTo>
                <a:lnTo>
                  <a:pt x="450" y="482"/>
                </a:lnTo>
                <a:lnTo>
                  <a:pt x="458" y="485"/>
                </a:lnTo>
                <a:lnTo>
                  <a:pt x="458" y="485"/>
                </a:lnTo>
                <a:close/>
                <a:moveTo>
                  <a:pt x="407" y="479"/>
                </a:moveTo>
                <a:lnTo>
                  <a:pt x="407" y="479"/>
                </a:lnTo>
                <a:lnTo>
                  <a:pt x="393" y="492"/>
                </a:lnTo>
                <a:lnTo>
                  <a:pt x="381" y="506"/>
                </a:lnTo>
                <a:lnTo>
                  <a:pt x="355" y="533"/>
                </a:lnTo>
                <a:lnTo>
                  <a:pt x="355" y="533"/>
                </a:lnTo>
                <a:lnTo>
                  <a:pt x="364" y="520"/>
                </a:lnTo>
                <a:lnTo>
                  <a:pt x="374" y="506"/>
                </a:lnTo>
                <a:lnTo>
                  <a:pt x="382" y="492"/>
                </a:lnTo>
                <a:lnTo>
                  <a:pt x="391" y="479"/>
                </a:lnTo>
                <a:lnTo>
                  <a:pt x="407" y="479"/>
                </a:lnTo>
                <a:close/>
                <a:moveTo>
                  <a:pt x="332" y="469"/>
                </a:moveTo>
                <a:lnTo>
                  <a:pt x="332" y="469"/>
                </a:lnTo>
                <a:lnTo>
                  <a:pt x="315" y="486"/>
                </a:lnTo>
                <a:lnTo>
                  <a:pt x="298" y="505"/>
                </a:lnTo>
                <a:lnTo>
                  <a:pt x="282" y="523"/>
                </a:lnTo>
                <a:lnTo>
                  <a:pt x="267" y="541"/>
                </a:lnTo>
                <a:lnTo>
                  <a:pt x="302" y="471"/>
                </a:lnTo>
                <a:lnTo>
                  <a:pt x="302" y="471"/>
                </a:lnTo>
                <a:lnTo>
                  <a:pt x="313" y="471"/>
                </a:lnTo>
                <a:lnTo>
                  <a:pt x="332" y="469"/>
                </a:lnTo>
                <a:lnTo>
                  <a:pt x="332" y="469"/>
                </a:lnTo>
                <a:close/>
                <a:moveTo>
                  <a:pt x="244" y="482"/>
                </a:moveTo>
                <a:lnTo>
                  <a:pt x="244" y="482"/>
                </a:lnTo>
                <a:lnTo>
                  <a:pt x="249" y="475"/>
                </a:lnTo>
                <a:lnTo>
                  <a:pt x="253" y="472"/>
                </a:lnTo>
                <a:lnTo>
                  <a:pt x="257" y="472"/>
                </a:lnTo>
                <a:lnTo>
                  <a:pt x="261" y="472"/>
                </a:lnTo>
                <a:lnTo>
                  <a:pt x="261" y="472"/>
                </a:lnTo>
                <a:lnTo>
                  <a:pt x="277" y="472"/>
                </a:lnTo>
                <a:lnTo>
                  <a:pt x="294" y="471"/>
                </a:lnTo>
                <a:lnTo>
                  <a:pt x="294" y="471"/>
                </a:lnTo>
                <a:lnTo>
                  <a:pt x="268" y="498"/>
                </a:lnTo>
                <a:lnTo>
                  <a:pt x="244" y="526"/>
                </a:lnTo>
                <a:lnTo>
                  <a:pt x="223" y="554"/>
                </a:lnTo>
                <a:lnTo>
                  <a:pt x="202" y="585"/>
                </a:lnTo>
                <a:lnTo>
                  <a:pt x="202" y="585"/>
                </a:lnTo>
                <a:lnTo>
                  <a:pt x="198" y="589"/>
                </a:lnTo>
                <a:lnTo>
                  <a:pt x="194" y="595"/>
                </a:lnTo>
                <a:lnTo>
                  <a:pt x="187" y="599"/>
                </a:lnTo>
                <a:lnTo>
                  <a:pt x="180" y="602"/>
                </a:lnTo>
                <a:lnTo>
                  <a:pt x="244" y="482"/>
                </a:lnTo>
                <a:close/>
                <a:moveTo>
                  <a:pt x="195" y="600"/>
                </a:moveTo>
                <a:lnTo>
                  <a:pt x="274" y="502"/>
                </a:lnTo>
                <a:lnTo>
                  <a:pt x="274" y="502"/>
                </a:lnTo>
                <a:lnTo>
                  <a:pt x="275" y="510"/>
                </a:lnTo>
                <a:lnTo>
                  <a:pt x="274" y="517"/>
                </a:lnTo>
                <a:lnTo>
                  <a:pt x="273" y="520"/>
                </a:lnTo>
                <a:lnTo>
                  <a:pt x="270" y="521"/>
                </a:lnTo>
                <a:lnTo>
                  <a:pt x="270" y="521"/>
                </a:lnTo>
                <a:lnTo>
                  <a:pt x="270" y="519"/>
                </a:lnTo>
                <a:lnTo>
                  <a:pt x="270" y="519"/>
                </a:lnTo>
                <a:lnTo>
                  <a:pt x="267" y="520"/>
                </a:lnTo>
                <a:lnTo>
                  <a:pt x="266" y="523"/>
                </a:lnTo>
                <a:lnTo>
                  <a:pt x="264" y="524"/>
                </a:lnTo>
                <a:lnTo>
                  <a:pt x="266" y="526"/>
                </a:lnTo>
                <a:lnTo>
                  <a:pt x="225" y="600"/>
                </a:lnTo>
                <a:lnTo>
                  <a:pt x="225" y="600"/>
                </a:lnTo>
                <a:lnTo>
                  <a:pt x="223" y="602"/>
                </a:lnTo>
                <a:lnTo>
                  <a:pt x="219" y="603"/>
                </a:lnTo>
                <a:lnTo>
                  <a:pt x="212" y="603"/>
                </a:lnTo>
                <a:lnTo>
                  <a:pt x="195" y="600"/>
                </a:lnTo>
                <a:lnTo>
                  <a:pt x="195" y="600"/>
                </a:lnTo>
                <a:close/>
                <a:moveTo>
                  <a:pt x="237" y="599"/>
                </a:moveTo>
                <a:lnTo>
                  <a:pt x="251" y="575"/>
                </a:lnTo>
                <a:lnTo>
                  <a:pt x="251" y="575"/>
                </a:lnTo>
                <a:lnTo>
                  <a:pt x="254" y="575"/>
                </a:lnTo>
                <a:lnTo>
                  <a:pt x="257" y="572"/>
                </a:lnTo>
                <a:lnTo>
                  <a:pt x="257" y="572"/>
                </a:lnTo>
                <a:lnTo>
                  <a:pt x="270" y="552"/>
                </a:lnTo>
                <a:lnTo>
                  <a:pt x="285" y="533"/>
                </a:lnTo>
                <a:lnTo>
                  <a:pt x="301" y="514"/>
                </a:lnTo>
                <a:lnTo>
                  <a:pt x="318" y="496"/>
                </a:lnTo>
                <a:lnTo>
                  <a:pt x="318" y="496"/>
                </a:lnTo>
                <a:lnTo>
                  <a:pt x="318" y="500"/>
                </a:lnTo>
                <a:lnTo>
                  <a:pt x="318" y="500"/>
                </a:lnTo>
                <a:lnTo>
                  <a:pt x="306" y="523"/>
                </a:lnTo>
                <a:lnTo>
                  <a:pt x="295" y="545"/>
                </a:lnTo>
                <a:lnTo>
                  <a:pt x="268" y="590"/>
                </a:lnTo>
                <a:lnTo>
                  <a:pt x="268" y="590"/>
                </a:lnTo>
                <a:lnTo>
                  <a:pt x="266" y="595"/>
                </a:lnTo>
                <a:lnTo>
                  <a:pt x="261" y="597"/>
                </a:lnTo>
                <a:lnTo>
                  <a:pt x="259" y="599"/>
                </a:lnTo>
                <a:lnTo>
                  <a:pt x="254" y="599"/>
                </a:lnTo>
                <a:lnTo>
                  <a:pt x="246" y="599"/>
                </a:lnTo>
                <a:lnTo>
                  <a:pt x="237" y="599"/>
                </a:lnTo>
                <a:lnTo>
                  <a:pt x="237" y="599"/>
                </a:lnTo>
                <a:close/>
                <a:moveTo>
                  <a:pt x="305" y="599"/>
                </a:moveTo>
                <a:lnTo>
                  <a:pt x="305" y="599"/>
                </a:lnTo>
                <a:lnTo>
                  <a:pt x="289" y="599"/>
                </a:lnTo>
                <a:lnTo>
                  <a:pt x="271" y="602"/>
                </a:lnTo>
                <a:lnTo>
                  <a:pt x="298" y="562"/>
                </a:lnTo>
                <a:lnTo>
                  <a:pt x="298" y="562"/>
                </a:lnTo>
                <a:lnTo>
                  <a:pt x="296" y="561"/>
                </a:lnTo>
                <a:lnTo>
                  <a:pt x="295" y="559"/>
                </a:lnTo>
                <a:lnTo>
                  <a:pt x="295" y="559"/>
                </a:lnTo>
                <a:lnTo>
                  <a:pt x="298" y="554"/>
                </a:lnTo>
                <a:lnTo>
                  <a:pt x="301" y="548"/>
                </a:lnTo>
                <a:lnTo>
                  <a:pt x="305" y="543"/>
                </a:lnTo>
                <a:lnTo>
                  <a:pt x="308" y="537"/>
                </a:lnTo>
                <a:lnTo>
                  <a:pt x="308" y="537"/>
                </a:lnTo>
                <a:lnTo>
                  <a:pt x="318" y="521"/>
                </a:lnTo>
                <a:lnTo>
                  <a:pt x="325" y="506"/>
                </a:lnTo>
                <a:lnTo>
                  <a:pt x="340" y="472"/>
                </a:lnTo>
                <a:lnTo>
                  <a:pt x="340" y="472"/>
                </a:lnTo>
                <a:lnTo>
                  <a:pt x="346" y="474"/>
                </a:lnTo>
                <a:lnTo>
                  <a:pt x="353" y="474"/>
                </a:lnTo>
                <a:lnTo>
                  <a:pt x="360" y="475"/>
                </a:lnTo>
                <a:lnTo>
                  <a:pt x="367" y="477"/>
                </a:lnTo>
                <a:lnTo>
                  <a:pt x="367" y="477"/>
                </a:lnTo>
                <a:lnTo>
                  <a:pt x="351" y="491"/>
                </a:lnTo>
                <a:lnTo>
                  <a:pt x="337" y="506"/>
                </a:lnTo>
                <a:lnTo>
                  <a:pt x="308" y="537"/>
                </a:lnTo>
                <a:lnTo>
                  <a:pt x="308" y="537"/>
                </a:lnTo>
                <a:lnTo>
                  <a:pt x="308" y="538"/>
                </a:lnTo>
                <a:lnTo>
                  <a:pt x="309" y="541"/>
                </a:lnTo>
                <a:lnTo>
                  <a:pt x="309" y="541"/>
                </a:lnTo>
                <a:lnTo>
                  <a:pt x="303" y="551"/>
                </a:lnTo>
                <a:lnTo>
                  <a:pt x="301" y="562"/>
                </a:lnTo>
                <a:lnTo>
                  <a:pt x="301" y="562"/>
                </a:lnTo>
                <a:lnTo>
                  <a:pt x="318" y="540"/>
                </a:lnTo>
                <a:lnTo>
                  <a:pt x="337" y="517"/>
                </a:lnTo>
                <a:lnTo>
                  <a:pt x="358" y="496"/>
                </a:lnTo>
                <a:lnTo>
                  <a:pt x="370" y="486"/>
                </a:lnTo>
                <a:lnTo>
                  <a:pt x="382" y="477"/>
                </a:lnTo>
                <a:lnTo>
                  <a:pt x="382" y="477"/>
                </a:lnTo>
                <a:lnTo>
                  <a:pt x="379" y="484"/>
                </a:lnTo>
                <a:lnTo>
                  <a:pt x="377" y="489"/>
                </a:lnTo>
                <a:lnTo>
                  <a:pt x="368" y="499"/>
                </a:lnTo>
                <a:lnTo>
                  <a:pt x="361" y="509"/>
                </a:lnTo>
                <a:lnTo>
                  <a:pt x="354" y="520"/>
                </a:lnTo>
                <a:lnTo>
                  <a:pt x="355" y="523"/>
                </a:lnTo>
                <a:lnTo>
                  <a:pt x="355" y="523"/>
                </a:lnTo>
                <a:lnTo>
                  <a:pt x="343" y="540"/>
                </a:lnTo>
                <a:lnTo>
                  <a:pt x="329" y="558"/>
                </a:lnTo>
                <a:lnTo>
                  <a:pt x="316" y="579"/>
                </a:lnTo>
                <a:lnTo>
                  <a:pt x="305" y="599"/>
                </a:lnTo>
                <a:lnTo>
                  <a:pt x="305" y="599"/>
                </a:lnTo>
                <a:close/>
                <a:moveTo>
                  <a:pt x="319" y="602"/>
                </a:moveTo>
                <a:lnTo>
                  <a:pt x="319" y="602"/>
                </a:lnTo>
                <a:lnTo>
                  <a:pt x="322" y="595"/>
                </a:lnTo>
                <a:lnTo>
                  <a:pt x="325" y="588"/>
                </a:lnTo>
                <a:lnTo>
                  <a:pt x="327" y="581"/>
                </a:lnTo>
                <a:lnTo>
                  <a:pt x="334" y="576"/>
                </a:lnTo>
                <a:lnTo>
                  <a:pt x="333" y="573"/>
                </a:lnTo>
                <a:lnTo>
                  <a:pt x="333" y="573"/>
                </a:lnTo>
                <a:lnTo>
                  <a:pt x="334" y="566"/>
                </a:lnTo>
                <a:lnTo>
                  <a:pt x="336" y="564"/>
                </a:lnTo>
                <a:lnTo>
                  <a:pt x="339" y="562"/>
                </a:lnTo>
                <a:lnTo>
                  <a:pt x="339" y="562"/>
                </a:lnTo>
                <a:lnTo>
                  <a:pt x="337" y="566"/>
                </a:lnTo>
                <a:lnTo>
                  <a:pt x="337" y="568"/>
                </a:lnTo>
                <a:lnTo>
                  <a:pt x="339" y="568"/>
                </a:lnTo>
                <a:lnTo>
                  <a:pt x="343" y="565"/>
                </a:lnTo>
                <a:lnTo>
                  <a:pt x="344" y="564"/>
                </a:lnTo>
                <a:lnTo>
                  <a:pt x="344" y="564"/>
                </a:lnTo>
                <a:lnTo>
                  <a:pt x="363" y="541"/>
                </a:lnTo>
                <a:lnTo>
                  <a:pt x="381" y="520"/>
                </a:lnTo>
                <a:lnTo>
                  <a:pt x="399" y="500"/>
                </a:lnTo>
                <a:lnTo>
                  <a:pt x="419" y="482"/>
                </a:lnTo>
                <a:lnTo>
                  <a:pt x="419" y="482"/>
                </a:lnTo>
                <a:lnTo>
                  <a:pt x="420" y="482"/>
                </a:lnTo>
                <a:lnTo>
                  <a:pt x="420" y="482"/>
                </a:lnTo>
                <a:lnTo>
                  <a:pt x="419" y="488"/>
                </a:lnTo>
                <a:lnTo>
                  <a:pt x="416" y="499"/>
                </a:lnTo>
                <a:lnTo>
                  <a:pt x="416" y="499"/>
                </a:lnTo>
                <a:lnTo>
                  <a:pt x="413" y="499"/>
                </a:lnTo>
                <a:lnTo>
                  <a:pt x="412" y="500"/>
                </a:lnTo>
                <a:lnTo>
                  <a:pt x="406" y="506"/>
                </a:lnTo>
                <a:lnTo>
                  <a:pt x="402" y="513"/>
                </a:lnTo>
                <a:lnTo>
                  <a:pt x="399" y="521"/>
                </a:lnTo>
                <a:lnTo>
                  <a:pt x="400" y="524"/>
                </a:lnTo>
                <a:lnTo>
                  <a:pt x="400" y="524"/>
                </a:lnTo>
                <a:lnTo>
                  <a:pt x="386" y="541"/>
                </a:lnTo>
                <a:lnTo>
                  <a:pt x="372" y="561"/>
                </a:lnTo>
                <a:lnTo>
                  <a:pt x="360" y="582"/>
                </a:lnTo>
                <a:lnTo>
                  <a:pt x="347" y="602"/>
                </a:lnTo>
                <a:lnTo>
                  <a:pt x="319" y="602"/>
                </a:lnTo>
                <a:close/>
                <a:moveTo>
                  <a:pt x="361" y="602"/>
                </a:moveTo>
                <a:lnTo>
                  <a:pt x="361" y="602"/>
                </a:lnTo>
                <a:lnTo>
                  <a:pt x="363" y="597"/>
                </a:lnTo>
                <a:lnTo>
                  <a:pt x="365" y="593"/>
                </a:lnTo>
                <a:lnTo>
                  <a:pt x="371" y="585"/>
                </a:lnTo>
                <a:lnTo>
                  <a:pt x="378" y="578"/>
                </a:lnTo>
                <a:lnTo>
                  <a:pt x="384" y="569"/>
                </a:lnTo>
                <a:lnTo>
                  <a:pt x="379" y="571"/>
                </a:lnTo>
                <a:lnTo>
                  <a:pt x="379" y="571"/>
                </a:lnTo>
                <a:lnTo>
                  <a:pt x="381" y="565"/>
                </a:lnTo>
                <a:lnTo>
                  <a:pt x="384" y="561"/>
                </a:lnTo>
                <a:lnTo>
                  <a:pt x="389" y="552"/>
                </a:lnTo>
                <a:lnTo>
                  <a:pt x="389" y="552"/>
                </a:lnTo>
                <a:lnTo>
                  <a:pt x="389" y="557"/>
                </a:lnTo>
                <a:lnTo>
                  <a:pt x="388" y="559"/>
                </a:lnTo>
                <a:lnTo>
                  <a:pt x="385" y="564"/>
                </a:lnTo>
                <a:lnTo>
                  <a:pt x="384" y="569"/>
                </a:lnTo>
                <a:lnTo>
                  <a:pt x="384" y="569"/>
                </a:lnTo>
                <a:lnTo>
                  <a:pt x="402" y="548"/>
                </a:lnTo>
                <a:lnTo>
                  <a:pt x="420" y="529"/>
                </a:lnTo>
                <a:lnTo>
                  <a:pt x="441" y="507"/>
                </a:lnTo>
                <a:lnTo>
                  <a:pt x="452" y="499"/>
                </a:lnTo>
                <a:lnTo>
                  <a:pt x="465" y="491"/>
                </a:lnTo>
                <a:lnTo>
                  <a:pt x="465" y="491"/>
                </a:lnTo>
                <a:lnTo>
                  <a:pt x="459" y="500"/>
                </a:lnTo>
                <a:lnTo>
                  <a:pt x="455" y="509"/>
                </a:lnTo>
                <a:lnTo>
                  <a:pt x="452" y="516"/>
                </a:lnTo>
                <a:lnTo>
                  <a:pt x="447" y="523"/>
                </a:lnTo>
                <a:lnTo>
                  <a:pt x="447" y="523"/>
                </a:lnTo>
                <a:lnTo>
                  <a:pt x="445" y="519"/>
                </a:lnTo>
                <a:lnTo>
                  <a:pt x="445" y="521"/>
                </a:lnTo>
                <a:lnTo>
                  <a:pt x="445" y="521"/>
                </a:lnTo>
                <a:lnTo>
                  <a:pt x="443" y="523"/>
                </a:lnTo>
                <a:lnTo>
                  <a:pt x="443" y="524"/>
                </a:lnTo>
                <a:lnTo>
                  <a:pt x="444" y="529"/>
                </a:lnTo>
                <a:lnTo>
                  <a:pt x="444" y="529"/>
                </a:lnTo>
                <a:lnTo>
                  <a:pt x="434" y="543"/>
                </a:lnTo>
                <a:lnTo>
                  <a:pt x="423" y="557"/>
                </a:lnTo>
                <a:lnTo>
                  <a:pt x="413" y="571"/>
                </a:lnTo>
                <a:lnTo>
                  <a:pt x="403" y="586"/>
                </a:lnTo>
                <a:lnTo>
                  <a:pt x="403" y="586"/>
                </a:lnTo>
                <a:lnTo>
                  <a:pt x="403" y="590"/>
                </a:lnTo>
                <a:lnTo>
                  <a:pt x="403" y="596"/>
                </a:lnTo>
                <a:lnTo>
                  <a:pt x="403" y="597"/>
                </a:lnTo>
                <a:lnTo>
                  <a:pt x="405" y="599"/>
                </a:lnTo>
                <a:lnTo>
                  <a:pt x="406" y="597"/>
                </a:lnTo>
                <a:lnTo>
                  <a:pt x="407" y="596"/>
                </a:lnTo>
                <a:lnTo>
                  <a:pt x="407" y="596"/>
                </a:lnTo>
                <a:lnTo>
                  <a:pt x="419" y="579"/>
                </a:lnTo>
                <a:lnTo>
                  <a:pt x="430" y="565"/>
                </a:lnTo>
                <a:lnTo>
                  <a:pt x="443" y="551"/>
                </a:lnTo>
                <a:lnTo>
                  <a:pt x="455" y="537"/>
                </a:lnTo>
                <a:lnTo>
                  <a:pt x="469" y="524"/>
                </a:lnTo>
                <a:lnTo>
                  <a:pt x="485" y="513"/>
                </a:lnTo>
                <a:lnTo>
                  <a:pt x="516" y="491"/>
                </a:lnTo>
                <a:lnTo>
                  <a:pt x="444" y="603"/>
                </a:lnTo>
                <a:lnTo>
                  <a:pt x="444" y="603"/>
                </a:lnTo>
                <a:lnTo>
                  <a:pt x="402" y="602"/>
                </a:lnTo>
                <a:lnTo>
                  <a:pt x="381" y="602"/>
                </a:lnTo>
                <a:lnTo>
                  <a:pt x="361" y="602"/>
                </a:lnTo>
                <a:lnTo>
                  <a:pt x="361" y="602"/>
                </a:lnTo>
                <a:close/>
                <a:moveTo>
                  <a:pt x="513" y="589"/>
                </a:moveTo>
                <a:lnTo>
                  <a:pt x="513" y="589"/>
                </a:lnTo>
                <a:lnTo>
                  <a:pt x="520" y="578"/>
                </a:lnTo>
                <a:lnTo>
                  <a:pt x="527" y="565"/>
                </a:lnTo>
                <a:lnTo>
                  <a:pt x="533" y="552"/>
                </a:lnTo>
                <a:lnTo>
                  <a:pt x="538" y="537"/>
                </a:lnTo>
                <a:lnTo>
                  <a:pt x="538" y="537"/>
                </a:lnTo>
                <a:lnTo>
                  <a:pt x="526" y="551"/>
                </a:lnTo>
                <a:lnTo>
                  <a:pt x="514" y="566"/>
                </a:lnTo>
                <a:lnTo>
                  <a:pt x="503" y="583"/>
                </a:lnTo>
                <a:lnTo>
                  <a:pt x="495" y="602"/>
                </a:lnTo>
                <a:lnTo>
                  <a:pt x="461" y="600"/>
                </a:lnTo>
                <a:lnTo>
                  <a:pt x="461" y="600"/>
                </a:lnTo>
                <a:lnTo>
                  <a:pt x="465" y="593"/>
                </a:lnTo>
                <a:lnTo>
                  <a:pt x="469" y="588"/>
                </a:lnTo>
                <a:lnTo>
                  <a:pt x="475" y="582"/>
                </a:lnTo>
                <a:lnTo>
                  <a:pt x="479" y="575"/>
                </a:lnTo>
                <a:lnTo>
                  <a:pt x="483" y="571"/>
                </a:lnTo>
                <a:lnTo>
                  <a:pt x="479" y="571"/>
                </a:lnTo>
                <a:lnTo>
                  <a:pt x="479" y="571"/>
                </a:lnTo>
                <a:lnTo>
                  <a:pt x="479" y="566"/>
                </a:lnTo>
                <a:lnTo>
                  <a:pt x="481" y="562"/>
                </a:lnTo>
                <a:lnTo>
                  <a:pt x="483" y="558"/>
                </a:lnTo>
                <a:lnTo>
                  <a:pt x="489" y="558"/>
                </a:lnTo>
                <a:lnTo>
                  <a:pt x="483" y="571"/>
                </a:lnTo>
                <a:lnTo>
                  <a:pt x="483" y="571"/>
                </a:lnTo>
                <a:lnTo>
                  <a:pt x="500" y="551"/>
                </a:lnTo>
                <a:lnTo>
                  <a:pt x="520" y="530"/>
                </a:lnTo>
                <a:lnTo>
                  <a:pt x="541" y="510"/>
                </a:lnTo>
                <a:lnTo>
                  <a:pt x="563" y="492"/>
                </a:lnTo>
                <a:lnTo>
                  <a:pt x="552" y="514"/>
                </a:lnTo>
                <a:lnTo>
                  <a:pt x="552" y="514"/>
                </a:lnTo>
                <a:lnTo>
                  <a:pt x="547" y="519"/>
                </a:lnTo>
                <a:lnTo>
                  <a:pt x="541" y="524"/>
                </a:lnTo>
                <a:lnTo>
                  <a:pt x="540" y="527"/>
                </a:lnTo>
                <a:lnTo>
                  <a:pt x="538" y="531"/>
                </a:lnTo>
                <a:lnTo>
                  <a:pt x="540" y="534"/>
                </a:lnTo>
                <a:lnTo>
                  <a:pt x="542" y="537"/>
                </a:lnTo>
                <a:lnTo>
                  <a:pt x="542" y="537"/>
                </a:lnTo>
                <a:lnTo>
                  <a:pt x="551" y="526"/>
                </a:lnTo>
                <a:lnTo>
                  <a:pt x="562" y="513"/>
                </a:lnTo>
                <a:lnTo>
                  <a:pt x="579" y="488"/>
                </a:lnTo>
                <a:lnTo>
                  <a:pt x="579" y="488"/>
                </a:lnTo>
                <a:lnTo>
                  <a:pt x="580" y="486"/>
                </a:lnTo>
                <a:lnTo>
                  <a:pt x="583" y="485"/>
                </a:lnTo>
                <a:lnTo>
                  <a:pt x="586" y="486"/>
                </a:lnTo>
                <a:lnTo>
                  <a:pt x="589" y="489"/>
                </a:lnTo>
                <a:lnTo>
                  <a:pt x="589" y="491"/>
                </a:lnTo>
                <a:lnTo>
                  <a:pt x="589" y="493"/>
                </a:lnTo>
                <a:lnTo>
                  <a:pt x="589" y="493"/>
                </a:lnTo>
                <a:lnTo>
                  <a:pt x="569" y="519"/>
                </a:lnTo>
                <a:lnTo>
                  <a:pt x="551" y="545"/>
                </a:lnTo>
                <a:lnTo>
                  <a:pt x="534" y="572"/>
                </a:lnTo>
                <a:lnTo>
                  <a:pt x="518" y="599"/>
                </a:lnTo>
                <a:lnTo>
                  <a:pt x="518" y="599"/>
                </a:lnTo>
                <a:lnTo>
                  <a:pt x="516" y="602"/>
                </a:lnTo>
                <a:lnTo>
                  <a:pt x="514" y="602"/>
                </a:lnTo>
                <a:lnTo>
                  <a:pt x="513" y="602"/>
                </a:lnTo>
                <a:lnTo>
                  <a:pt x="511" y="600"/>
                </a:lnTo>
                <a:lnTo>
                  <a:pt x="510" y="595"/>
                </a:lnTo>
                <a:lnTo>
                  <a:pt x="511" y="592"/>
                </a:lnTo>
                <a:lnTo>
                  <a:pt x="513" y="589"/>
                </a:lnTo>
                <a:lnTo>
                  <a:pt x="513" y="589"/>
                </a:lnTo>
                <a:close/>
                <a:moveTo>
                  <a:pt x="542" y="600"/>
                </a:moveTo>
                <a:lnTo>
                  <a:pt x="542" y="600"/>
                </a:lnTo>
                <a:lnTo>
                  <a:pt x="541" y="599"/>
                </a:lnTo>
                <a:lnTo>
                  <a:pt x="541" y="597"/>
                </a:lnTo>
                <a:lnTo>
                  <a:pt x="542" y="593"/>
                </a:lnTo>
                <a:lnTo>
                  <a:pt x="544" y="592"/>
                </a:lnTo>
                <a:lnTo>
                  <a:pt x="542" y="590"/>
                </a:lnTo>
                <a:lnTo>
                  <a:pt x="540" y="590"/>
                </a:lnTo>
                <a:lnTo>
                  <a:pt x="535" y="592"/>
                </a:lnTo>
                <a:lnTo>
                  <a:pt x="535" y="592"/>
                </a:lnTo>
                <a:lnTo>
                  <a:pt x="549" y="566"/>
                </a:lnTo>
                <a:lnTo>
                  <a:pt x="565" y="540"/>
                </a:lnTo>
                <a:lnTo>
                  <a:pt x="583" y="513"/>
                </a:lnTo>
                <a:lnTo>
                  <a:pt x="600" y="489"/>
                </a:lnTo>
                <a:lnTo>
                  <a:pt x="600" y="489"/>
                </a:lnTo>
                <a:lnTo>
                  <a:pt x="601" y="488"/>
                </a:lnTo>
                <a:lnTo>
                  <a:pt x="604" y="486"/>
                </a:lnTo>
                <a:lnTo>
                  <a:pt x="611" y="486"/>
                </a:lnTo>
                <a:lnTo>
                  <a:pt x="630" y="488"/>
                </a:lnTo>
                <a:lnTo>
                  <a:pt x="630" y="488"/>
                </a:lnTo>
                <a:lnTo>
                  <a:pt x="606" y="510"/>
                </a:lnTo>
                <a:lnTo>
                  <a:pt x="585" y="533"/>
                </a:lnTo>
                <a:lnTo>
                  <a:pt x="575" y="545"/>
                </a:lnTo>
                <a:lnTo>
                  <a:pt x="565" y="558"/>
                </a:lnTo>
                <a:lnTo>
                  <a:pt x="556" y="571"/>
                </a:lnTo>
                <a:lnTo>
                  <a:pt x="548" y="585"/>
                </a:lnTo>
                <a:lnTo>
                  <a:pt x="548" y="585"/>
                </a:lnTo>
                <a:lnTo>
                  <a:pt x="590" y="537"/>
                </a:lnTo>
                <a:lnTo>
                  <a:pt x="613" y="513"/>
                </a:lnTo>
                <a:lnTo>
                  <a:pt x="637" y="491"/>
                </a:lnTo>
                <a:lnTo>
                  <a:pt x="637" y="491"/>
                </a:lnTo>
                <a:lnTo>
                  <a:pt x="637" y="495"/>
                </a:lnTo>
                <a:lnTo>
                  <a:pt x="637" y="499"/>
                </a:lnTo>
                <a:lnTo>
                  <a:pt x="632" y="506"/>
                </a:lnTo>
                <a:lnTo>
                  <a:pt x="628" y="513"/>
                </a:lnTo>
                <a:lnTo>
                  <a:pt x="624" y="519"/>
                </a:lnTo>
                <a:lnTo>
                  <a:pt x="624" y="519"/>
                </a:lnTo>
                <a:lnTo>
                  <a:pt x="622" y="520"/>
                </a:lnTo>
                <a:lnTo>
                  <a:pt x="621" y="520"/>
                </a:lnTo>
                <a:lnTo>
                  <a:pt x="620" y="521"/>
                </a:lnTo>
                <a:lnTo>
                  <a:pt x="569" y="600"/>
                </a:lnTo>
                <a:lnTo>
                  <a:pt x="569" y="600"/>
                </a:lnTo>
                <a:lnTo>
                  <a:pt x="563" y="602"/>
                </a:lnTo>
                <a:lnTo>
                  <a:pt x="555" y="602"/>
                </a:lnTo>
                <a:lnTo>
                  <a:pt x="547" y="602"/>
                </a:lnTo>
                <a:lnTo>
                  <a:pt x="542" y="600"/>
                </a:lnTo>
                <a:lnTo>
                  <a:pt x="542" y="600"/>
                </a:lnTo>
                <a:close/>
                <a:moveTo>
                  <a:pt x="592" y="597"/>
                </a:moveTo>
                <a:lnTo>
                  <a:pt x="600" y="585"/>
                </a:lnTo>
                <a:lnTo>
                  <a:pt x="600" y="585"/>
                </a:lnTo>
                <a:lnTo>
                  <a:pt x="597" y="586"/>
                </a:lnTo>
                <a:lnTo>
                  <a:pt x="593" y="589"/>
                </a:lnTo>
                <a:lnTo>
                  <a:pt x="590" y="592"/>
                </a:lnTo>
                <a:lnTo>
                  <a:pt x="587" y="592"/>
                </a:lnTo>
                <a:lnTo>
                  <a:pt x="585" y="592"/>
                </a:lnTo>
                <a:lnTo>
                  <a:pt x="646" y="491"/>
                </a:lnTo>
                <a:lnTo>
                  <a:pt x="646" y="491"/>
                </a:lnTo>
                <a:lnTo>
                  <a:pt x="648" y="488"/>
                </a:lnTo>
                <a:lnTo>
                  <a:pt x="651" y="488"/>
                </a:lnTo>
                <a:lnTo>
                  <a:pt x="658" y="486"/>
                </a:lnTo>
                <a:lnTo>
                  <a:pt x="667" y="486"/>
                </a:lnTo>
                <a:lnTo>
                  <a:pt x="676" y="489"/>
                </a:lnTo>
                <a:lnTo>
                  <a:pt x="676" y="489"/>
                </a:lnTo>
                <a:lnTo>
                  <a:pt x="658" y="507"/>
                </a:lnTo>
                <a:lnTo>
                  <a:pt x="638" y="527"/>
                </a:lnTo>
                <a:lnTo>
                  <a:pt x="621" y="550"/>
                </a:lnTo>
                <a:lnTo>
                  <a:pt x="614" y="561"/>
                </a:lnTo>
                <a:lnTo>
                  <a:pt x="607" y="573"/>
                </a:lnTo>
                <a:lnTo>
                  <a:pt x="607" y="573"/>
                </a:lnTo>
                <a:lnTo>
                  <a:pt x="607" y="569"/>
                </a:lnTo>
                <a:lnTo>
                  <a:pt x="607" y="568"/>
                </a:lnTo>
                <a:lnTo>
                  <a:pt x="606" y="568"/>
                </a:lnTo>
                <a:lnTo>
                  <a:pt x="604" y="568"/>
                </a:lnTo>
                <a:lnTo>
                  <a:pt x="601" y="572"/>
                </a:lnTo>
                <a:lnTo>
                  <a:pt x="601" y="573"/>
                </a:lnTo>
                <a:lnTo>
                  <a:pt x="601" y="575"/>
                </a:lnTo>
                <a:lnTo>
                  <a:pt x="601" y="575"/>
                </a:lnTo>
                <a:lnTo>
                  <a:pt x="599" y="576"/>
                </a:lnTo>
                <a:lnTo>
                  <a:pt x="596" y="578"/>
                </a:lnTo>
                <a:lnTo>
                  <a:pt x="596" y="579"/>
                </a:lnTo>
                <a:lnTo>
                  <a:pt x="596" y="581"/>
                </a:lnTo>
                <a:lnTo>
                  <a:pt x="600" y="585"/>
                </a:lnTo>
                <a:lnTo>
                  <a:pt x="666" y="509"/>
                </a:lnTo>
                <a:lnTo>
                  <a:pt x="666" y="509"/>
                </a:lnTo>
                <a:lnTo>
                  <a:pt x="673" y="505"/>
                </a:lnTo>
                <a:lnTo>
                  <a:pt x="676" y="503"/>
                </a:lnTo>
                <a:lnTo>
                  <a:pt x="677" y="505"/>
                </a:lnTo>
                <a:lnTo>
                  <a:pt x="677" y="506"/>
                </a:lnTo>
                <a:lnTo>
                  <a:pt x="677" y="506"/>
                </a:lnTo>
                <a:lnTo>
                  <a:pt x="676" y="510"/>
                </a:lnTo>
                <a:lnTo>
                  <a:pt x="674" y="514"/>
                </a:lnTo>
                <a:lnTo>
                  <a:pt x="669" y="521"/>
                </a:lnTo>
                <a:lnTo>
                  <a:pt x="666" y="524"/>
                </a:lnTo>
                <a:lnTo>
                  <a:pt x="666" y="524"/>
                </a:lnTo>
                <a:lnTo>
                  <a:pt x="665" y="526"/>
                </a:lnTo>
                <a:lnTo>
                  <a:pt x="663" y="527"/>
                </a:lnTo>
                <a:lnTo>
                  <a:pt x="662" y="530"/>
                </a:lnTo>
                <a:lnTo>
                  <a:pt x="662" y="530"/>
                </a:lnTo>
                <a:lnTo>
                  <a:pt x="662" y="534"/>
                </a:lnTo>
                <a:lnTo>
                  <a:pt x="662" y="534"/>
                </a:lnTo>
                <a:lnTo>
                  <a:pt x="652" y="543"/>
                </a:lnTo>
                <a:lnTo>
                  <a:pt x="644" y="554"/>
                </a:lnTo>
                <a:lnTo>
                  <a:pt x="630" y="576"/>
                </a:lnTo>
                <a:lnTo>
                  <a:pt x="630" y="576"/>
                </a:lnTo>
                <a:lnTo>
                  <a:pt x="624" y="585"/>
                </a:lnTo>
                <a:lnTo>
                  <a:pt x="620" y="590"/>
                </a:lnTo>
                <a:lnTo>
                  <a:pt x="615" y="595"/>
                </a:lnTo>
                <a:lnTo>
                  <a:pt x="610" y="599"/>
                </a:lnTo>
                <a:lnTo>
                  <a:pt x="604" y="600"/>
                </a:lnTo>
                <a:lnTo>
                  <a:pt x="599" y="600"/>
                </a:lnTo>
                <a:lnTo>
                  <a:pt x="592" y="597"/>
                </a:lnTo>
                <a:lnTo>
                  <a:pt x="592" y="597"/>
                </a:lnTo>
                <a:close/>
                <a:moveTo>
                  <a:pt x="693" y="488"/>
                </a:moveTo>
                <a:lnTo>
                  <a:pt x="725" y="488"/>
                </a:lnTo>
                <a:lnTo>
                  <a:pt x="725" y="488"/>
                </a:lnTo>
                <a:lnTo>
                  <a:pt x="704" y="507"/>
                </a:lnTo>
                <a:lnTo>
                  <a:pt x="683" y="529"/>
                </a:lnTo>
                <a:lnTo>
                  <a:pt x="672" y="538"/>
                </a:lnTo>
                <a:lnTo>
                  <a:pt x="662" y="550"/>
                </a:lnTo>
                <a:lnTo>
                  <a:pt x="653" y="561"/>
                </a:lnTo>
                <a:lnTo>
                  <a:pt x="646" y="573"/>
                </a:lnTo>
                <a:lnTo>
                  <a:pt x="646" y="573"/>
                </a:lnTo>
                <a:lnTo>
                  <a:pt x="651" y="562"/>
                </a:lnTo>
                <a:lnTo>
                  <a:pt x="656" y="551"/>
                </a:lnTo>
                <a:lnTo>
                  <a:pt x="667" y="530"/>
                </a:lnTo>
                <a:lnTo>
                  <a:pt x="681" y="510"/>
                </a:lnTo>
                <a:lnTo>
                  <a:pt x="693" y="488"/>
                </a:lnTo>
                <a:lnTo>
                  <a:pt x="693" y="488"/>
                </a:lnTo>
                <a:close/>
                <a:moveTo>
                  <a:pt x="684" y="602"/>
                </a:moveTo>
                <a:lnTo>
                  <a:pt x="710" y="568"/>
                </a:lnTo>
                <a:lnTo>
                  <a:pt x="710" y="568"/>
                </a:lnTo>
                <a:lnTo>
                  <a:pt x="708" y="566"/>
                </a:lnTo>
                <a:lnTo>
                  <a:pt x="708" y="565"/>
                </a:lnTo>
                <a:lnTo>
                  <a:pt x="711" y="558"/>
                </a:lnTo>
                <a:lnTo>
                  <a:pt x="715" y="551"/>
                </a:lnTo>
                <a:lnTo>
                  <a:pt x="715" y="548"/>
                </a:lnTo>
                <a:lnTo>
                  <a:pt x="714" y="547"/>
                </a:lnTo>
                <a:lnTo>
                  <a:pt x="714" y="541"/>
                </a:lnTo>
                <a:lnTo>
                  <a:pt x="714" y="541"/>
                </a:lnTo>
                <a:lnTo>
                  <a:pt x="703" y="554"/>
                </a:lnTo>
                <a:lnTo>
                  <a:pt x="691" y="569"/>
                </a:lnTo>
                <a:lnTo>
                  <a:pt x="683" y="586"/>
                </a:lnTo>
                <a:lnTo>
                  <a:pt x="674" y="602"/>
                </a:lnTo>
                <a:lnTo>
                  <a:pt x="627" y="602"/>
                </a:lnTo>
                <a:lnTo>
                  <a:pt x="627" y="602"/>
                </a:lnTo>
                <a:lnTo>
                  <a:pt x="681" y="543"/>
                </a:lnTo>
                <a:lnTo>
                  <a:pt x="710" y="514"/>
                </a:lnTo>
                <a:lnTo>
                  <a:pt x="739" y="486"/>
                </a:lnTo>
                <a:lnTo>
                  <a:pt x="739" y="486"/>
                </a:lnTo>
                <a:lnTo>
                  <a:pt x="736" y="496"/>
                </a:lnTo>
                <a:lnTo>
                  <a:pt x="732" y="507"/>
                </a:lnTo>
                <a:lnTo>
                  <a:pt x="728" y="514"/>
                </a:lnTo>
                <a:lnTo>
                  <a:pt x="726" y="514"/>
                </a:lnTo>
                <a:lnTo>
                  <a:pt x="726" y="513"/>
                </a:lnTo>
                <a:lnTo>
                  <a:pt x="726" y="513"/>
                </a:lnTo>
                <a:lnTo>
                  <a:pt x="718" y="523"/>
                </a:lnTo>
                <a:lnTo>
                  <a:pt x="715" y="529"/>
                </a:lnTo>
                <a:lnTo>
                  <a:pt x="715" y="531"/>
                </a:lnTo>
                <a:lnTo>
                  <a:pt x="717" y="533"/>
                </a:lnTo>
                <a:lnTo>
                  <a:pt x="717" y="533"/>
                </a:lnTo>
                <a:lnTo>
                  <a:pt x="726" y="524"/>
                </a:lnTo>
                <a:lnTo>
                  <a:pt x="735" y="513"/>
                </a:lnTo>
                <a:lnTo>
                  <a:pt x="742" y="502"/>
                </a:lnTo>
                <a:lnTo>
                  <a:pt x="748" y="488"/>
                </a:lnTo>
                <a:lnTo>
                  <a:pt x="748" y="488"/>
                </a:lnTo>
                <a:lnTo>
                  <a:pt x="760" y="491"/>
                </a:lnTo>
                <a:lnTo>
                  <a:pt x="767" y="491"/>
                </a:lnTo>
                <a:lnTo>
                  <a:pt x="774" y="491"/>
                </a:lnTo>
                <a:lnTo>
                  <a:pt x="774" y="491"/>
                </a:lnTo>
                <a:lnTo>
                  <a:pt x="757" y="506"/>
                </a:lnTo>
                <a:lnTo>
                  <a:pt x="739" y="524"/>
                </a:lnTo>
                <a:lnTo>
                  <a:pt x="731" y="534"/>
                </a:lnTo>
                <a:lnTo>
                  <a:pt x="722" y="545"/>
                </a:lnTo>
                <a:lnTo>
                  <a:pt x="715" y="557"/>
                </a:lnTo>
                <a:lnTo>
                  <a:pt x="710" y="568"/>
                </a:lnTo>
                <a:lnTo>
                  <a:pt x="710" y="568"/>
                </a:lnTo>
                <a:lnTo>
                  <a:pt x="726" y="550"/>
                </a:lnTo>
                <a:lnTo>
                  <a:pt x="745" y="531"/>
                </a:lnTo>
                <a:lnTo>
                  <a:pt x="764" y="514"/>
                </a:lnTo>
                <a:lnTo>
                  <a:pt x="784" y="499"/>
                </a:lnTo>
                <a:lnTo>
                  <a:pt x="784" y="499"/>
                </a:lnTo>
                <a:lnTo>
                  <a:pt x="780" y="507"/>
                </a:lnTo>
                <a:lnTo>
                  <a:pt x="773" y="516"/>
                </a:lnTo>
                <a:lnTo>
                  <a:pt x="767" y="524"/>
                </a:lnTo>
                <a:lnTo>
                  <a:pt x="760" y="534"/>
                </a:lnTo>
                <a:lnTo>
                  <a:pt x="763" y="538"/>
                </a:lnTo>
                <a:lnTo>
                  <a:pt x="763" y="538"/>
                </a:lnTo>
                <a:lnTo>
                  <a:pt x="750" y="552"/>
                </a:lnTo>
                <a:lnTo>
                  <a:pt x="738" y="568"/>
                </a:lnTo>
                <a:lnTo>
                  <a:pt x="726" y="585"/>
                </a:lnTo>
                <a:lnTo>
                  <a:pt x="715" y="602"/>
                </a:lnTo>
                <a:lnTo>
                  <a:pt x="684" y="602"/>
                </a:lnTo>
                <a:close/>
                <a:moveTo>
                  <a:pt x="1161" y="512"/>
                </a:moveTo>
                <a:lnTo>
                  <a:pt x="1161" y="512"/>
                </a:lnTo>
                <a:lnTo>
                  <a:pt x="1155" y="520"/>
                </a:lnTo>
                <a:lnTo>
                  <a:pt x="1152" y="523"/>
                </a:lnTo>
                <a:lnTo>
                  <a:pt x="1149" y="524"/>
                </a:lnTo>
                <a:lnTo>
                  <a:pt x="1149" y="524"/>
                </a:lnTo>
                <a:lnTo>
                  <a:pt x="1147" y="523"/>
                </a:lnTo>
                <a:lnTo>
                  <a:pt x="1147" y="523"/>
                </a:lnTo>
                <a:lnTo>
                  <a:pt x="1152" y="516"/>
                </a:lnTo>
                <a:lnTo>
                  <a:pt x="1156" y="513"/>
                </a:lnTo>
                <a:lnTo>
                  <a:pt x="1161" y="512"/>
                </a:lnTo>
                <a:lnTo>
                  <a:pt x="1161" y="512"/>
                </a:lnTo>
                <a:close/>
                <a:moveTo>
                  <a:pt x="1083" y="566"/>
                </a:moveTo>
                <a:lnTo>
                  <a:pt x="1083" y="566"/>
                </a:lnTo>
                <a:lnTo>
                  <a:pt x="1079" y="571"/>
                </a:lnTo>
                <a:lnTo>
                  <a:pt x="1078" y="573"/>
                </a:lnTo>
                <a:lnTo>
                  <a:pt x="1076" y="576"/>
                </a:lnTo>
                <a:lnTo>
                  <a:pt x="1076" y="576"/>
                </a:lnTo>
                <a:lnTo>
                  <a:pt x="1075" y="581"/>
                </a:lnTo>
                <a:lnTo>
                  <a:pt x="1072" y="583"/>
                </a:lnTo>
                <a:lnTo>
                  <a:pt x="1065" y="590"/>
                </a:lnTo>
                <a:lnTo>
                  <a:pt x="1065" y="590"/>
                </a:lnTo>
                <a:lnTo>
                  <a:pt x="1067" y="586"/>
                </a:lnTo>
                <a:lnTo>
                  <a:pt x="1069" y="582"/>
                </a:lnTo>
                <a:lnTo>
                  <a:pt x="1076" y="576"/>
                </a:lnTo>
                <a:lnTo>
                  <a:pt x="1076" y="576"/>
                </a:lnTo>
                <a:lnTo>
                  <a:pt x="1082" y="564"/>
                </a:lnTo>
                <a:lnTo>
                  <a:pt x="1089" y="552"/>
                </a:lnTo>
                <a:lnTo>
                  <a:pt x="1104" y="531"/>
                </a:lnTo>
                <a:lnTo>
                  <a:pt x="1140" y="491"/>
                </a:lnTo>
                <a:lnTo>
                  <a:pt x="1140" y="491"/>
                </a:lnTo>
                <a:lnTo>
                  <a:pt x="1141" y="491"/>
                </a:lnTo>
                <a:lnTo>
                  <a:pt x="1144" y="489"/>
                </a:lnTo>
                <a:lnTo>
                  <a:pt x="1151" y="489"/>
                </a:lnTo>
                <a:lnTo>
                  <a:pt x="1159" y="491"/>
                </a:lnTo>
                <a:lnTo>
                  <a:pt x="1171" y="489"/>
                </a:lnTo>
                <a:lnTo>
                  <a:pt x="1083" y="566"/>
                </a:lnTo>
                <a:close/>
                <a:moveTo>
                  <a:pt x="1182" y="492"/>
                </a:moveTo>
                <a:lnTo>
                  <a:pt x="1182" y="492"/>
                </a:lnTo>
                <a:lnTo>
                  <a:pt x="1183" y="491"/>
                </a:lnTo>
                <a:lnTo>
                  <a:pt x="1186" y="489"/>
                </a:lnTo>
                <a:lnTo>
                  <a:pt x="1193" y="489"/>
                </a:lnTo>
                <a:lnTo>
                  <a:pt x="1200" y="491"/>
                </a:lnTo>
                <a:lnTo>
                  <a:pt x="1207" y="491"/>
                </a:lnTo>
                <a:lnTo>
                  <a:pt x="1133" y="555"/>
                </a:lnTo>
                <a:lnTo>
                  <a:pt x="1182" y="492"/>
                </a:lnTo>
                <a:close/>
                <a:moveTo>
                  <a:pt x="769" y="471"/>
                </a:moveTo>
                <a:lnTo>
                  <a:pt x="769" y="471"/>
                </a:lnTo>
                <a:lnTo>
                  <a:pt x="788" y="467"/>
                </a:lnTo>
                <a:lnTo>
                  <a:pt x="814" y="465"/>
                </a:lnTo>
                <a:lnTo>
                  <a:pt x="864" y="464"/>
                </a:lnTo>
                <a:lnTo>
                  <a:pt x="864" y="464"/>
                </a:lnTo>
                <a:lnTo>
                  <a:pt x="953" y="464"/>
                </a:lnTo>
                <a:lnTo>
                  <a:pt x="1041" y="465"/>
                </a:lnTo>
                <a:lnTo>
                  <a:pt x="1133" y="468"/>
                </a:lnTo>
                <a:lnTo>
                  <a:pt x="1225" y="469"/>
                </a:lnTo>
                <a:lnTo>
                  <a:pt x="1225" y="469"/>
                </a:lnTo>
                <a:lnTo>
                  <a:pt x="1228" y="471"/>
                </a:lnTo>
                <a:lnTo>
                  <a:pt x="1230" y="472"/>
                </a:lnTo>
                <a:lnTo>
                  <a:pt x="1231" y="474"/>
                </a:lnTo>
                <a:lnTo>
                  <a:pt x="1231" y="475"/>
                </a:lnTo>
                <a:lnTo>
                  <a:pt x="1227" y="475"/>
                </a:lnTo>
                <a:lnTo>
                  <a:pt x="1227" y="475"/>
                </a:lnTo>
                <a:lnTo>
                  <a:pt x="1111" y="475"/>
                </a:lnTo>
                <a:lnTo>
                  <a:pt x="998" y="475"/>
                </a:lnTo>
                <a:lnTo>
                  <a:pt x="882" y="474"/>
                </a:lnTo>
                <a:lnTo>
                  <a:pt x="826" y="472"/>
                </a:lnTo>
                <a:lnTo>
                  <a:pt x="769" y="471"/>
                </a:lnTo>
                <a:lnTo>
                  <a:pt x="769" y="471"/>
                </a:lnTo>
                <a:close/>
                <a:moveTo>
                  <a:pt x="1057" y="500"/>
                </a:moveTo>
                <a:lnTo>
                  <a:pt x="1057" y="500"/>
                </a:lnTo>
                <a:lnTo>
                  <a:pt x="1045" y="509"/>
                </a:lnTo>
                <a:lnTo>
                  <a:pt x="1034" y="517"/>
                </a:lnTo>
                <a:lnTo>
                  <a:pt x="1013" y="536"/>
                </a:lnTo>
                <a:lnTo>
                  <a:pt x="1013" y="536"/>
                </a:lnTo>
                <a:lnTo>
                  <a:pt x="1019" y="524"/>
                </a:lnTo>
                <a:lnTo>
                  <a:pt x="1024" y="512"/>
                </a:lnTo>
                <a:lnTo>
                  <a:pt x="1031" y="500"/>
                </a:lnTo>
                <a:lnTo>
                  <a:pt x="1037" y="489"/>
                </a:lnTo>
                <a:lnTo>
                  <a:pt x="1114" y="491"/>
                </a:lnTo>
                <a:lnTo>
                  <a:pt x="1027" y="568"/>
                </a:lnTo>
                <a:lnTo>
                  <a:pt x="1027" y="568"/>
                </a:lnTo>
                <a:lnTo>
                  <a:pt x="1041" y="551"/>
                </a:lnTo>
                <a:lnTo>
                  <a:pt x="1054" y="534"/>
                </a:lnTo>
                <a:lnTo>
                  <a:pt x="1065" y="516"/>
                </a:lnTo>
                <a:lnTo>
                  <a:pt x="1075" y="498"/>
                </a:lnTo>
                <a:lnTo>
                  <a:pt x="1075" y="498"/>
                </a:lnTo>
                <a:lnTo>
                  <a:pt x="1075" y="495"/>
                </a:lnTo>
                <a:lnTo>
                  <a:pt x="1075" y="493"/>
                </a:lnTo>
                <a:lnTo>
                  <a:pt x="1069" y="495"/>
                </a:lnTo>
                <a:lnTo>
                  <a:pt x="1062" y="498"/>
                </a:lnTo>
                <a:lnTo>
                  <a:pt x="1057" y="500"/>
                </a:lnTo>
                <a:lnTo>
                  <a:pt x="1057" y="500"/>
                </a:lnTo>
                <a:close/>
                <a:moveTo>
                  <a:pt x="988" y="491"/>
                </a:moveTo>
                <a:lnTo>
                  <a:pt x="1019" y="489"/>
                </a:lnTo>
                <a:lnTo>
                  <a:pt x="961" y="544"/>
                </a:lnTo>
                <a:lnTo>
                  <a:pt x="961" y="544"/>
                </a:lnTo>
                <a:lnTo>
                  <a:pt x="974" y="520"/>
                </a:lnTo>
                <a:lnTo>
                  <a:pt x="981" y="509"/>
                </a:lnTo>
                <a:lnTo>
                  <a:pt x="986" y="498"/>
                </a:lnTo>
                <a:lnTo>
                  <a:pt x="986" y="498"/>
                </a:lnTo>
                <a:lnTo>
                  <a:pt x="988" y="491"/>
                </a:lnTo>
                <a:lnTo>
                  <a:pt x="988" y="491"/>
                </a:lnTo>
                <a:close/>
                <a:moveTo>
                  <a:pt x="948" y="491"/>
                </a:moveTo>
                <a:lnTo>
                  <a:pt x="948" y="491"/>
                </a:lnTo>
                <a:lnTo>
                  <a:pt x="936" y="503"/>
                </a:lnTo>
                <a:lnTo>
                  <a:pt x="925" y="517"/>
                </a:lnTo>
                <a:lnTo>
                  <a:pt x="911" y="530"/>
                </a:lnTo>
                <a:lnTo>
                  <a:pt x="904" y="536"/>
                </a:lnTo>
                <a:lnTo>
                  <a:pt x="896" y="541"/>
                </a:lnTo>
                <a:lnTo>
                  <a:pt x="896" y="541"/>
                </a:lnTo>
                <a:lnTo>
                  <a:pt x="913" y="520"/>
                </a:lnTo>
                <a:lnTo>
                  <a:pt x="920" y="509"/>
                </a:lnTo>
                <a:lnTo>
                  <a:pt x="927" y="496"/>
                </a:lnTo>
                <a:lnTo>
                  <a:pt x="927" y="496"/>
                </a:lnTo>
                <a:lnTo>
                  <a:pt x="927" y="493"/>
                </a:lnTo>
                <a:lnTo>
                  <a:pt x="929" y="491"/>
                </a:lnTo>
                <a:lnTo>
                  <a:pt x="929" y="491"/>
                </a:lnTo>
                <a:lnTo>
                  <a:pt x="933" y="489"/>
                </a:lnTo>
                <a:lnTo>
                  <a:pt x="939" y="489"/>
                </a:lnTo>
                <a:lnTo>
                  <a:pt x="948" y="491"/>
                </a:lnTo>
                <a:lnTo>
                  <a:pt x="948" y="491"/>
                </a:lnTo>
                <a:close/>
                <a:moveTo>
                  <a:pt x="912" y="489"/>
                </a:moveTo>
                <a:lnTo>
                  <a:pt x="867" y="534"/>
                </a:lnTo>
                <a:lnTo>
                  <a:pt x="867" y="534"/>
                </a:lnTo>
                <a:lnTo>
                  <a:pt x="873" y="523"/>
                </a:lnTo>
                <a:lnTo>
                  <a:pt x="880" y="512"/>
                </a:lnTo>
                <a:lnTo>
                  <a:pt x="895" y="489"/>
                </a:lnTo>
                <a:lnTo>
                  <a:pt x="895" y="489"/>
                </a:lnTo>
                <a:lnTo>
                  <a:pt x="898" y="489"/>
                </a:lnTo>
                <a:lnTo>
                  <a:pt x="902" y="489"/>
                </a:lnTo>
                <a:lnTo>
                  <a:pt x="912" y="489"/>
                </a:lnTo>
                <a:lnTo>
                  <a:pt x="912" y="489"/>
                </a:lnTo>
                <a:close/>
                <a:moveTo>
                  <a:pt x="873" y="492"/>
                </a:moveTo>
                <a:lnTo>
                  <a:pt x="873" y="492"/>
                </a:lnTo>
                <a:lnTo>
                  <a:pt x="856" y="502"/>
                </a:lnTo>
                <a:lnTo>
                  <a:pt x="842" y="514"/>
                </a:lnTo>
                <a:lnTo>
                  <a:pt x="814" y="538"/>
                </a:lnTo>
                <a:lnTo>
                  <a:pt x="814" y="538"/>
                </a:lnTo>
                <a:lnTo>
                  <a:pt x="814" y="543"/>
                </a:lnTo>
                <a:lnTo>
                  <a:pt x="812" y="545"/>
                </a:lnTo>
                <a:lnTo>
                  <a:pt x="809" y="548"/>
                </a:lnTo>
                <a:lnTo>
                  <a:pt x="807" y="551"/>
                </a:lnTo>
                <a:lnTo>
                  <a:pt x="811" y="541"/>
                </a:lnTo>
                <a:lnTo>
                  <a:pt x="812" y="538"/>
                </a:lnTo>
                <a:lnTo>
                  <a:pt x="814" y="538"/>
                </a:lnTo>
                <a:lnTo>
                  <a:pt x="814" y="538"/>
                </a:lnTo>
                <a:lnTo>
                  <a:pt x="818" y="533"/>
                </a:lnTo>
                <a:lnTo>
                  <a:pt x="822" y="526"/>
                </a:lnTo>
                <a:lnTo>
                  <a:pt x="830" y="512"/>
                </a:lnTo>
                <a:lnTo>
                  <a:pt x="835" y="503"/>
                </a:lnTo>
                <a:lnTo>
                  <a:pt x="839" y="498"/>
                </a:lnTo>
                <a:lnTo>
                  <a:pt x="845" y="492"/>
                </a:lnTo>
                <a:lnTo>
                  <a:pt x="852" y="489"/>
                </a:lnTo>
                <a:lnTo>
                  <a:pt x="852" y="489"/>
                </a:lnTo>
                <a:lnTo>
                  <a:pt x="857" y="489"/>
                </a:lnTo>
                <a:lnTo>
                  <a:pt x="863" y="489"/>
                </a:lnTo>
                <a:lnTo>
                  <a:pt x="868" y="491"/>
                </a:lnTo>
                <a:lnTo>
                  <a:pt x="873" y="492"/>
                </a:lnTo>
                <a:lnTo>
                  <a:pt x="873" y="492"/>
                </a:lnTo>
                <a:close/>
                <a:moveTo>
                  <a:pt x="729" y="602"/>
                </a:moveTo>
                <a:lnTo>
                  <a:pt x="729" y="602"/>
                </a:lnTo>
                <a:lnTo>
                  <a:pt x="738" y="588"/>
                </a:lnTo>
                <a:lnTo>
                  <a:pt x="743" y="581"/>
                </a:lnTo>
                <a:lnTo>
                  <a:pt x="749" y="575"/>
                </a:lnTo>
                <a:lnTo>
                  <a:pt x="749" y="575"/>
                </a:lnTo>
                <a:lnTo>
                  <a:pt x="748" y="573"/>
                </a:lnTo>
                <a:lnTo>
                  <a:pt x="746" y="572"/>
                </a:lnTo>
                <a:lnTo>
                  <a:pt x="746" y="572"/>
                </a:lnTo>
                <a:lnTo>
                  <a:pt x="749" y="568"/>
                </a:lnTo>
                <a:lnTo>
                  <a:pt x="752" y="564"/>
                </a:lnTo>
                <a:lnTo>
                  <a:pt x="755" y="559"/>
                </a:lnTo>
                <a:lnTo>
                  <a:pt x="757" y="555"/>
                </a:lnTo>
                <a:lnTo>
                  <a:pt x="759" y="554"/>
                </a:lnTo>
                <a:lnTo>
                  <a:pt x="756" y="552"/>
                </a:lnTo>
                <a:lnTo>
                  <a:pt x="756" y="552"/>
                </a:lnTo>
                <a:lnTo>
                  <a:pt x="777" y="523"/>
                </a:lnTo>
                <a:lnTo>
                  <a:pt x="788" y="509"/>
                </a:lnTo>
                <a:lnTo>
                  <a:pt x="797" y="492"/>
                </a:lnTo>
                <a:lnTo>
                  <a:pt x="797" y="492"/>
                </a:lnTo>
                <a:lnTo>
                  <a:pt x="800" y="489"/>
                </a:lnTo>
                <a:lnTo>
                  <a:pt x="801" y="489"/>
                </a:lnTo>
                <a:lnTo>
                  <a:pt x="808" y="489"/>
                </a:lnTo>
                <a:lnTo>
                  <a:pt x="825" y="491"/>
                </a:lnTo>
                <a:lnTo>
                  <a:pt x="825" y="491"/>
                </a:lnTo>
                <a:lnTo>
                  <a:pt x="791" y="520"/>
                </a:lnTo>
                <a:lnTo>
                  <a:pt x="776" y="536"/>
                </a:lnTo>
                <a:lnTo>
                  <a:pt x="760" y="551"/>
                </a:lnTo>
                <a:lnTo>
                  <a:pt x="762" y="555"/>
                </a:lnTo>
                <a:lnTo>
                  <a:pt x="762" y="555"/>
                </a:lnTo>
                <a:lnTo>
                  <a:pt x="759" y="558"/>
                </a:lnTo>
                <a:lnTo>
                  <a:pt x="756" y="564"/>
                </a:lnTo>
                <a:lnTo>
                  <a:pt x="752" y="572"/>
                </a:lnTo>
                <a:lnTo>
                  <a:pt x="752" y="572"/>
                </a:lnTo>
                <a:lnTo>
                  <a:pt x="769" y="554"/>
                </a:lnTo>
                <a:lnTo>
                  <a:pt x="787" y="536"/>
                </a:lnTo>
                <a:lnTo>
                  <a:pt x="807" y="517"/>
                </a:lnTo>
                <a:lnTo>
                  <a:pt x="828" y="499"/>
                </a:lnTo>
                <a:lnTo>
                  <a:pt x="828" y="499"/>
                </a:lnTo>
                <a:lnTo>
                  <a:pt x="826" y="506"/>
                </a:lnTo>
                <a:lnTo>
                  <a:pt x="823" y="512"/>
                </a:lnTo>
                <a:lnTo>
                  <a:pt x="821" y="519"/>
                </a:lnTo>
                <a:lnTo>
                  <a:pt x="815" y="524"/>
                </a:lnTo>
                <a:lnTo>
                  <a:pt x="815" y="524"/>
                </a:lnTo>
                <a:lnTo>
                  <a:pt x="814" y="521"/>
                </a:lnTo>
                <a:lnTo>
                  <a:pt x="814" y="523"/>
                </a:lnTo>
                <a:lnTo>
                  <a:pt x="811" y="527"/>
                </a:lnTo>
                <a:lnTo>
                  <a:pt x="812" y="530"/>
                </a:lnTo>
                <a:lnTo>
                  <a:pt x="812" y="530"/>
                </a:lnTo>
                <a:lnTo>
                  <a:pt x="802" y="543"/>
                </a:lnTo>
                <a:lnTo>
                  <a:pt x="793" y="555"/>
                </a:lnTo>
                <a:lnTo>
                  <a:pt x="781" y="569"/>
                </a:lnTo>
                <a:lnTo>
                  <a:pt x="773" y="582"/>
                </a:lnTo>
                <a:lnTo>
                  <a:pt x="773" y="582"/>
                </a:lnTo>
                <a:lnTo>
                  <a:pt x="764" y="593"/>
                </a:lnTo>
                <a:lnTo>
                  <a:pt x="763" y="596"/>
                </a:lnTo>
                <a:lnTo>
                  <a:pt x="762" y="599"/>
                </a:lnTo>
                <a:lnTo>
                  <a:pt x="763" y="602"/>
                </a:lnTo>
                <a:lnTo>
                  <a:pt x="764" y="606"/>
                </a:lnTo>
                <a:lnTo>
                  <a:pt x="764" y="606"/>
                </a:lnTo>
                <a:lnTo>
                  <a:pt x="748" y="603"/>
                </a:lnTo>
                <a:lnTo>
                  <a:pt x="729" y="602"/>
                </a:lnTo>
                <a:lnTo>
                  <a:pt x="729" y="602"/>
                </a:lnTo>
                <a:close/>
                <a:moveTo>
                  <a:pt x="769" y="604"/>
                </a:moveTo>
                <a:lnTo>
                  <a:pt x="769" y="604"/>
                </a:lnTo>
                <a:lnTo>
                  <a:pt x="791" y="576"/>
                </a:lnTo>
                <a:lnTo>
                  <a:pt x="816" y="550"/>
                </a:lnTo>
                <a:lnTo>
                  <a:pt x="843" y="524"/>
                </a:lnTo>
                <a:lnTo>
                  <a:pt x="871" y="502"/>
                </a:lnTo>
                <a:lnTo>
                  <a:pt x="871" y="502"/>
                </a:lnTo>
                <a:lnTo>
                  <a:pt x="871" y="507"/>
                </a:lnTo>
                <a:lnTo>
                  <a:pt x="871" y="513"/>
                </a:lnTo>
                <a:lnTo>
                  <a:pt x="868" y="519"/>
                </a:lnTo>
                <a:lnTo>
                  <a:pt x="864" y="521"/>
                </a:lnTo>
                <a:lnTo>
                  <a:pt x="863" y="523"/>
                </a:lnTo>
                <a:lnTo>
                  <a:pt x="860" y="526"/>
                </a:lnTo>
                <a:lnTo>
                  <a:pt x="860" y="526"/>
                </a:lnTo>
                <a:lnTo>
                  <a:pt x="846" y="547"/>
                </a:lnTo>
                <a:lnTo>
                  <a:pt x="832" y="566"/>
                </a:lnTo>
                <a:lnTo>
                  <a:pt x="816" y="586"/>
                </a:lnTo>
                <a:lnTo>
                  <a:pt x="804" y="606"/>
                </a:lnTo>
                <a:lnTo>
                  <a:pt x="804" y="606"/>
                </a:lnTo>
                <a:lnTo>
                  <a:pt x="801" y="606"/>
                </a:lnTo>
                <a:lnTo>
                  <a:pt x="798" y="607"/>
                </a:lnTo>
                <a:lnTo>
                  <a:pt x="787" y="606"/>
                </a:lnTo>
                <a:lnTo>
                  <a:pt x="769" y="604"/>
                </a:lnTo>
                <a:lnTo>
                  <a:pt x="769" y="604"/>
                </a:lnTo>
                <a:close/>
                <a:moveTo>
                  <a:pt x="850" y="557"/>
                </a:moveTo>
                <a:lnTo>
                  <a:pt x="850" y="557"/>
                </a:lnTo>
                <a:lnTo>
                  <a:pt x="849" y="561"/>
                </a:lnTo>
                <a:lnTo>
                  <a:pt x="847" y="565"/>
                </a:lnTo>
                <a:lnTo>
                  <a:pt x="845" y="568"/>
                </a:lnTo>
                <a:lnTo>
                  <a:pt x="840" y="569"/>
                </a:lnTo>
                <a:lnTo>
                  <a:pt x="840" y="569"/>
                </a:lnTo>
                <a:lnTo>
                  <a:pt x="842" y="566"/>
                </a:lnTo>
                <a:lnTo>
                  <a:pt x="845" y="564"/>
                </a:lnTo>
                <a:lnTo>
                  <a:pt x="850" y="557"/>
                </a:lnTo>
                <a:lnTo>
                  <a:pt x="850" y="557"/>
                </a:lnTo>
                <a:close/>
                <a:moveTo>
                  <a:pt x="819" y="606"/>
                </a:moveTo>
                <a:lnTo>
                  <a:pt x="819" y="606"/>
                </a:lnTo>
                <a:lnTo>
                  <a:pt x="825" y="597"/>
                </a:lnTo>
                <a:lnTo>
                  <a:pt x="828" y="589"/>
                </a:lnTo>
                <a:lnTo>
                  <a:pt x="832" y="581"/>
                </a:lnTo>
                <a:lnTo>
                  <a:pt x="835" y="576"/>
                </a:lnTo>
                <a:lnTo>
                  <a:pt x="839" y="573"/>
                </a:lnTo>
                <a:lnTo>
                  <a:pt x="837" y="582"/>
                </a:lnTo>
                <a:lnTo>
                  <a:pt x="837" y="582"/>
                </a:lnTo>
                <a:lnTo>
                  <a:pt x="874" y="540"/>
                </a:lnTo>
                <a:lnTo>
                  <a:pt x="892" y="520"/>
                </a:lnTo>
                <a:lnTo>
                  <a:pt x="913" y="500"/>
                </a:lnTo>
                <a:lnTo>
                  <a:pt x="913" y="500"/>
                </a:lnTo>
                <a:lnTo>
                  <a:pt x="912" y="506"/>
                </a:lnTo>
                <a:lnTo>
                  <a:pt x="911" y="510"/>
                </a:lnTo>
                <a:lnTo>
                  <a:pt x="906" y="517"/>
                </a:lnTo>
                <a:lnTo>
                  <a:pt x="899" y="523"/>
                </a:lnTo>
                <a:lnTo>
                  <a:pt x="892" y="533"/>
                </a:lnTo>
                <a:lnTo>
                  <a:pt x="894" y="537"/>
                </a:lnTo>
                <a:lnTo>
                  <a:pt x="894" y="537"/>
                </a:lnTo>
                <a:lnTo>
                  <a:pt x="868" y="571"/>
                </a:lnTo>
                <a:lnTo>
                  <a:pt x="857" y="589"/>
                </a:lnTo>
                <a:lnTo>
                  <a:pt x="846" y="606"/>
                </a:lnTo>
                <a:lnTo>
                  <a:pt x="819" y="606"/>
                </a:lnTo>
                <a:close/>
                <a:moveTo>
                  <a:pt x="894" y="604"/>
                </a:moveTo>
                <a:lnTo>
                  <a:pt x="894" y="604"/>
                </a:lnTo>
                <a:lnTo>
                  <a:pt x="916" y="572"/>
                </a:lnTo>
                <a:lnTo>
                  <a:pt x="926" y="555"/>
                </a:lnTo>
                <a:lnTo>
                  <a:pt x="936" y="537"/>
                </a:lnTo>
                <a:lnTo>
                  <a:pt x="936" y="537"/>
                </a:lnTo>
                <a:lnTo>
                  <a:pt x="922" y="552"/>
                </a:lnTo>
                <a:lnTo>
                  <a:pt x="906" y="569"/>
                </a:lnTo>
                <a:lnTo>
                  <a:pt x="892" y="588"/>
                </a:lnTo>
                <a:lnTo>
                  <a:pt x="881" y="607"/>
                </a:lnTo>
                <a:lnTo>
                  <a:pt x="860" y="607"/>
                </a:lnTo>
                <a:lnTo>
                  <a:pt x="891" y="555"/>
                </a:lnTo>
                <a:lnTo>
                  <a:pt x="891" y="555"/>
                </a:lnTo>
                <a:lnTo>
                  <a:pt x="892" y="558"/>
                </a:lnTo>
                <a:lnTo>
                  <a:pt x="891" y="561"/>
                </a:lnTo>
                <a:lnTo>
                  <a:pt x="889" y="564"/>
                </a:lnTo>
                <a:lnTo>
                  <a:pt x="889" y="568"/>
                </a:lnTo>
                <a:lnTo>
                  <a:pt x="889" y="568"/>
                </a:lnTo>
                <a:lnTo>
                  <a:pt x="904" y="551"/>
                </a:lnTo>
                <a:lnTo>
                  <a:pt x="919" y="534"/>
                </a:lnTo>
                <a:lnTo>
                  <a:pt x="951" y="502"/>
                </a:lnTo>
                <a:lnTo>
                  <a:pt x="951" y="502"/>
                </a:lnTo>
                <a:lnTo>
                  <a:pt x="948" y="507"/>
                </a:lnTo>
                <a:lnTo>
                  <a:pt x="944" y="513"/>
                </a:lnTo>
                <a:lnTo>
                  <a:pt x="939" y="520"/>
                </a:lnTo>
                <a:lnTo>
                  <a:pt x="937" y="523"/>
                </a:lnTo>
                <a:lnTo>
                  <a:pt x="936" y="527"/>
                </a:lnTo>
                <a:lnTo>
                  <a:pt x="936" y="527"/>
                </a:lnTo>
                <a:lnTo>
                  <a:pt x="939" y="526"/>
                </a:lnTo>
                <a:lnTo>
                  <a:pt x="946" y="523"/>
                </a:lnTo>
                <a:lnTo>
                  <a:pt x="948" y="521"/>
                </a:lnTo>
                <a:lnTo>
                  <a:pt x="953" y="520"/>
                </a:lnTo>
                <a:lnTo>
                  <a:pt x="954" y="516"/>
                </a:lnTo>
                <a:lnTo>
                  <a:pt x="956" y="512"/>
                </a:lnTo>
                <a:lnTo>
                  <a:pt x="956" y="512"/>
                </a:lnTo>
                <a:lnTo>
                  <a:pt x="956" y="509"/>
                </a:lnTo>
                <a:lnTo>
                  <a:pt x="957" y="506"/>
                </a:lnTo>
                <a:lnTo>
                  <a:pt x="957" y="506"/>
                </a:lnTo>
                <a:lnTo>
                  <a:pt x="954" y="505"/>
                </a:lnTo>
                <a:lnTo>
                  <a:pt x="953" y="502"/>
                </a:lnTo>
                <a:lnTo>
                  <a:pt x="954" y="499"/>
                </a:lnTo>
                <a:lnTo>
                  <a:pt x="957" y="498"/>
                </a:lnTo>
                <a:lnTo>
                  <a:pt x="957" y="498"/>
                </a:lnTo>
                <a:lnTo>
                  <a:pt x="960" y="498"/>
                </a:lnTo>
                <a:lnTo>
                  <a:pt x="958" y="499"/>
                </a:lnTo>
                <a:lnTo>
                  <a:pt x="957" y="502"/>
                </a:lnTo>
                <a:lnTo>
                  <a:pt x="957" y="505"/>
                </a:lnTo>
                <a:lnTo>
                  <a:pt x="957" y="506"/>
                </a:lnTo>
                <a:lnTo>
                  <a:pt x="957" y="506"/>
                </a:lnTo>
                <a:lnTo>
                  <a:pt x="961" y="500"/>
                </a:lnTo>
                <a:lnTo>
                  <a:pt x="967" y="493"/>
                </a:lnTo>
                <a:lnTo>
                  <a:pt x="970" y="492"/>
                </a:lnTo>
                <a:lnTo>
                  <a:pt x="974" y="489"/>
                </a:lnTo>
                <a:lnTo>
                  <a:pt x="978" y="489"/>
                </a:lnTo>
                <a:lnTo>
                  <a:pt x="984" y="491"/>
                </a:lnTo>
                <a:lnTo>
                  <a:pt x="984" y="491"/>
                </a:lnTo>
                <a:lnTo>
                  <a:pt x="946" y="550"/>
                </a:lnTo>
                <a:lnTo>
                  <a:pt x="908" y="610"/>
                </a:lnTo>
                <a:lnTo>
                  <a:pt x="908" y="610"/>
                </a:lnTo>
                <a:lnTo>
                  <a:pt x="902" y="604"/>
                </a:lnTo>
                <a:lnTo>
                  <a:pt x="898" y="603"/>
                </a:lnTo>
                <a:lnTo>
                  <a:pt x="894" y="604"/>
                </a:lnTo>
                <a:lnTo>
                  <a:pt x="894" y="604"/>
                </a:lnTo>
                <a:close/>
                <a:moveTo>
                  <a:pt x="920" y="607"/>
                </a:moveTo>
                <a:lnTo>
                  <a:pt x="920" y="607"/>
                </a:lnTo>
                <a:lnTo>
                  <a:pt x="930" y="590"/>
                </a:lnTo>
                <a:lnTo>
                  <a:pt x="940" y="578"/>
                </a:lnTo>
                <a:lnTo>
                  <a:pt x="951" y="565"/>
                </a:lnTo>
                <a:lnTo>
                  <a:pt x="964" y="552"/>
                </a:lnTo>
                <a:lnTo>
                  <a:pt x="964" y="552"/>
                </a:lnTo>
                <a:lnTo>
                  <a:pt x="992" y="526"/>
                </a:lnTo>
                <a:lnTo>
                  <a:pt x="1006" y="513"/>
                </a:lnTo>
                <a:lnTo>
                  <a:pt x="1022" y="502"/>
                </a:lnTo>
                <a:lnTo>
                  <a:pt x="1022" y="502"/>
                </a:lnTo>
                <a:lnTo>
                  <a:pt x="1013" y="516"/>
                </a:lnTo>
                <a:lnTo>
                  <a:pt x="1005" y="530"/>
                </a:lnTo>
                <a:lnTo>
                  <a:pt x="986" y="557"/>
                </a:lnTo>
                <a:lnTo>
                  <a:pt x="968" y="582"/>
                </a:lnTo>
                <a:lnTo>
                  <a:pt x="950" y="607"/>
                </a:lnTo>
                <a:lnTo>
                  <a:pt x="950" y="607"/>
                </a:lnTo>
                <a:lnTo>
                  <a:pt x="948" y="610"/>
                </a:lnTo>
                <a:lnTo>
                  <a:pt x="944" y="611"/>
                </a:lnTo>
                <a:lnTo>
                  <a:pt x="936" y="611"/>
                </a:lnTo>
                <a:lnTo>
                  <a:pt x="927" y="610"/>
                </a:lnTo>
                <a:lnTo>
                  <a:pt x="920" y="607"/>
                </a:lnTo>
                <a:lnTo>
                  <a:pt x="920" y="607"/>
                </a:lnTo>
                <a:close/>
                <a:moveTo>
                  <a:pt x="961" y="609"/>
                </a:moveTo>
                <a:lnTo>
                  <a:pt x="961" y="609"/>
                </a:lnTo>
                <a:lnTo>
                  <a:pt x="984" y="581"/>
                </a:lnTo>
                <a:lnTo>
                  <a:pt x="1008" y="554"/>
                </a:lnTo>
                <a:lnTo>
                  <a:pt x="1033" y="530"/>
                </a:lnTo>
                <a:lnTo>
                  <a:pt x="1060" y="506"/>
                </a:lnTo>
                <a:lnTo>
                  <a:pt x="1060" y="506"/>
                </a:lnTo>
                <a:lnTo>
                  <a:pt x="1060" y="513"/>
                </a:lnTo>
                <a:lnTo>
                  <a:pt x="1058" y="519"/>
                </a:lnTo>
                <a:lnTo>
                  <a:pt x="1058" y="519"/>
                </a:lnTo>
                <a:lnTo>
                  <a:pt x="1045" y="537"/>
                </a:lnTo>
                <a:lnTo>
                  <a:pt x="1031" y="555"/>
                </a:lnTo>
                <a:lnTo>
                  <a:pt x="1016" y="575"/>
                </a:lnTo>
                <a:lnTo>
                  <a:pt x="1009" y="583"/>
                </a:lnTo>
                <a:lnTo>
                  <a:pt x="999" y="592"/>
                </a:lnTo>
                <a:lnTo>
                  <a:pt x="999" y="592"/>
                </a:lnTo>
                <a:lnTo>
                  <a:pt x="995" y="597"/>
                </a:lnTo>
                <a:lnTo>
                  <a:pt x="985" y="606"/>
                </a:lnTo>
                <a:lnTo>
                  <a:pt x="981" y="610"/>
                </a:lnTo>
                <a:lnTo>
                  <a:pt x="974" y="611"/>
                </a:lnTo>
                <a:lnTo>
                  <a:pt x="968" y="611"/>
                </a:lnTo>
                <a:lnTo>
                  <a:pt x="961" y="609"/>
                </a:lnTo>
                <a:lnTo>
                  <a:pt x="961" y="609"/>
                </a:lnTo>
                <a:close/>
                <a:moveTo>
                  <a:pt x="1000" y="611"/>
                </a:moveTo>
                <a:lnTo>
                  <a:pt x="1000" y="611"/>
                </a:lnTo>
                <a:lnTo>
                  <a:pt x="1010" y="597"/>
                </a:lnTo>
                <a:lnTo>
                  <a:pt x="1013" y="593"/>
                </a:lnTo>
                <a:lnTo>
                  <a:pt x="1020" y="590"/>
                </a:lnTo>
                <a:lnTo>
                  <a:pt x="1020" y="590"/>
                </a:lnTo>
                <a:lnTo>
                  <a:pt x="1016" y="590"/>
                </a:lnTo>
                <a:lnTo>
                  <a:pt x="1015" y="590"/>
                </a:lnTo>
                <a:lnTo>
                  <a:pt x="1015" y="589"/>
                </a:lnTo>
                <a:lnTo>
                  <a:pt x="1015" y="588"/>
                </a:lnTo>
                <a:lnTo>
                  <a:pt x="1017" y="585"/>
                </a:lnTo>
                <a:lnTo>
                  <a:pt x="1020" y="583"/>
                </a:lnTo>
                <a:lnTo>
                  <a:pt x="1031" y="571"/>
                </a:lnTo>
                <a:lnTo>
                  <a:pt x="1022" y="586"/>
                </a:lnTo>
                <a:lnTo>
                  <a:pt x="1022" y="586"/>
                </a:lnTo>
                <a:lnTo>
                  <a:pt x="1071" y="540"/>
                </a:lnTo>
                <a:lnTo>
                  <a:pt x="1096" y="519"/>
                </a:lnTo>
                <a:lnTo>
                  <a:pt x="1121" y="498"/>
                </a:lnTo>
                <a:lnTo>
                  <a:pt x="1121" y="498"/>
                </a:lnTo>
                <a:lnTo>
                  <a:pt x="1126" y="493"/>
                </a:lnTo>
                <a:lnTo>
                  <a:pt x="1127" y="495"/>
                </a:lnTo>
                <a:lnTo>
                  <a:pt x="1126" y="496"/>
                </a:lnTo>
                <a:lnTo>
                  <a:pt x="1124" y="500"/>
                </a:lnTo>
                <a:lnTo>
                  <a:pt x="1123" y="505"/>
                </a:lnTo>
                <a:lnTo>
                  <a:pt x="1123" y="505"/>
                </a:lnTo>
                <a:lnTo>
                  <a:pt x="1120" y="506"/>
                </a:lnTo>
                <a:lnTo>
                  <a:pt x="1117" y="507"/>
                </a:lnTo>
                <a:lnTo>
                  <a:pt x="1114" y="509"/>
                </a:lnTo>
                <a:lnTo>
                  <a:pt x="1113" y="510"/>
                </a:lnTo>
                <a:lnTo>
                  <a:pt x="1113" y="510"/>
                </a:lnTo>
                <a:lnTo>
                  <a:pt x="1103" y="524"/>
                </a:lnTo>
                <a:lnTo>
                  <a:pt x="1093" y="537"/>
                </a:lnTo>
                <a:lnTo>
                  <a:pt x="1074" y="561"/>
                </a:lnTo>
                <a:lnTo>
                  <a:pt x="1052" y="585"/>
                </a:lnTo>
                <a:lnTo>
                  <a:pt x="1043" y="597"/>
                </a:lnTo>
                <a:lnTo>
                  <a:pt x="1034" y="611"/>
                </a:lnTo>
                <a:lnTo>
                  <a:pt x="1034" y="611"/>
                </a:lnTo>
                <a:lnTo>
                  <a:pt x="1031" y="613"/>
                </a:lnTo>
                <a:lnTo>
                  <a:pt x="1027" y="614"/>
                </a:lnTo>
                <a:lnTo>
                  <a:pt x="1017" y="616"/>
                </a:lnTo>
                <a:lnTo>
                  <a:pt x="1008" y="614"/>
                </a:lnTo>
                <a:lnTo>
                  <a:pt x="1000" y="611"/>
                </a:lnTo>
                <a:lnTo>
                  <a:pt x="1000" y="611"/>
                </a:lnTo>
                <a:close/>
                <a:moveTo>
                  <a:pt x="1078" y="602"/>
                </a:moveTo>
                <a:lnTo>
                  <a:pt x="1076" y="606"/>
                </a:lnTo>
                <a:lnTo>
                  <a:pt x="1075" y="607"/>
                </a:lnTo>
                <a:lnTo>
                  <a:pt x="1072" y="609"/>
                </a:lnTo>
                <a:lnTo>
                  <a:pt x="1072" y="609"/>
                </a:lnTo>
                <a:lnTo>
                  <a:pt x="1071" y="610"/>
                </a:lnTo>
                <a:lnTo>
                  <a:pt x="1071" y="610"/>
                </a:lnTo>
                <a:lnTo>
                  <a:pt x="1068" y="613"/>
                </a:lnTo>
                <a:lnTo>
                  <a:pt x="1065" y="616"/>
                </a:lnTo>
                <a:lnTo>
                  <a:pt x="1058" y="616"/>
                </a:lnTo>
                <a:lnTo>
                  <a:pt x="1051" y="616"/>
                </a:lnTo>
                <a:lnTo>
                  <a:pt x="1044" y="616"/>
                </a:lnTo>
                <a:lnTo>
                  <a:pt x="1044" y="616"/>
                </a:lnTo>
                <a:lnTo>
                  <a:pt x="1092" y="571"/>
                </a:lnTo>
                <a:lnTo>
                  <a:pt x="1116" y="548"/>
                </a:lnTo>
                <a:lnTo>
                  <a:pt x="1140" y="527"/>
                </a:lnTo>
                <a:lnTo>
                  <a:pt x="1099" y="581"/>
                </a:lnTo>
                <a:lnTo>
                  <a:pt x="1097" y="581"/>
                </a:lnTo>
                <a:lnTo>
                  <a:pt x="1096" y="583"/>
                </a:lnTo>
                <a:lnTo>
                  <a:pt x="1096" y="585"/>
                </a:lnTo>
                <a:lnTo>
                  <a:pt x="1096" y="585"/>
                </a:lnTo>
                <a:lnTo>
                  <a:pt x="1092" y="589"/>
                </a:lnTo>
                <a:lnTo>
                  <a:pt x="1089" y="593"/>
                </a:lnTo>
                <a:lnTo>
                  <a:pt x="1085" y="599"/>
                </a:lnTo>
                <a:lnTo>
                  <a:pt x="1081" y="602"/>
                </a:lnTo>
                <a:lnTo>
                  <a:pt x="1078" y="602"/>
                </a:lnTo>
                <a:close/>
                <a:moveTo>
                  <a:pt x="1171" y="610"/>
                </a:moveTo>
                <a:lnTo>
                  <a:pt x="1171" y="610"/>
                </a:lnTo>
                <a:lnTo>
                  <a:pt x="1180" y="600"/>
                </a:lnTo>
                <a:lnTo>
                  <a:pt x="1190" y="590"/>
                </a:lnTo>
                <a:lnTo>
                  <a:pt x="1200" y="579"/>
                </a:lnTo>
                <a:lnTo>
                  <a:pt x="1210" y="572"/>
                </a:lnTo>
                <a:lnTo>
                  <a:pt x="1210" y="572"/>
                </a:lnTo>
                <a:lnTo>
                  <a:pt x="1210" y="573"/>
                </a:lnTo>
                <a:lnTo>
                  <a:pt x="1210" y="573"/>
                </a:lnTo>
                <a:lnTo>
                  <a:pt x="1210" y="573"/>
                </a:lnTo>
                <a:lnTo>
                  <a:pt x="1210" y="573"/>
                </a:lnTo>
                <a:lnTo>
                  <a:pt x="1203" y="585"/>
                </a:lnTo>
                <a:lnTo>
                  <a:pt x="1193" y="596"/>
                </a:lnTo>
                <a:lnTo>
                  <a:pt x="1183" y="604"/>
                </a:lnTo>
                <a:lnTo>
                  <a:pt x="1178" y="607"/>
                </a:lnTo>
                <a:lnTo>
                  <a:pt x="1171" y="610"/>
                </a:lnTo>
                <a:lnTo>
                  <a:pt x="1171" y="610"/>
                </a:lnTo>
                <a:close/>
                <a:moveTo>
                  <a:pt x="1214" y="568"/>
                </a:moveTo>
                <a:lnTo>
                  <a:pt x="1214" y="568"/>
                </a:lnTo>
                <a:lnTo>
                  <a:pt x="1218" y="561"/>
                </a:lnTo>
                <a:lnTo>
                  <a:pt x="1223" y="554"/>
                </a:lnTo>
                <a:lnTo>
                  <a:pt x="1232" y="541"/>
                </a:lnTo>
                <a:lnTo>
                  <a:pt x="1253" y="520"/>
                </a:lnTo>
                <a:lnTo>
                  <a:pt x="1253" y="520"/>
                </a:lnTo>
                <a:lnTo>
                  <a:pt x="1258" y="513"/>
                </a:lnTo>
                <a:lnTo>
                  <a:pt x="1260" y="506"/>
                </a:lnTo>
                <a:lnTo>
                  <a:pt x="1256" y="507"/>
                </a:lnTo>
                <a:lnTo>
                  <a:pt x="1256" y="507"/>
                </a:lnTo>
                <a:lnTo>
                  <a:pt x="1255" y="512"/>
                </a:lnTo>
                <a:lnTo>
                  <a:pt x="1253" y="513"/>
                </a:lnTo>
                <a:lnTo>
                  <a:pt x="1251" y="514"/>
                </a:lnTo>
                <a:lnTo>
                  <a:pt x="1249" y="513"/>
                </a:lnTo>
                <a:lnTo>
                  <a:pt x="1246" y="513"/>
                </a:lnTo>
                <a:lnTo>
                  <a:pt x="1244" y="514"/>
                </a:lnTo>
                <a:lnTo>
                  <a:pt x="1242" y="516"/>
                </a:lnTo>
                <a:lnTo>
                  <a:pt x="1241" y="520"/>
                </a:lnTo>
                <a:lnTo>
                  <a:pt x="1246" y="517"/>
                </a:lnTo>
                <a:lnTo>
                  <a:pt x="1246" y="517"/>
                </a:lnTo>
                <a:lnTo>
                  <a:pt x="1246" y="521"/>
                </a:lnTo>
                <a:lnTo>
                  <a:pt x="1244" y="524"/>
                </a:lnTo>
                <a:lnTo>
                  <a:pt x="1241" y="527"/>
                </a:lnTo>
                <a:lnTo>
                  <a:pt x="1237" y="530"/>
                </a:lnTo>
                <a:lnTo>
                  <a:pt x="1237" y="530"/>
                </a:lnTo>
                <a:lnTo>
                  <a:pt x="1227" y="543"/>
                </a:lnTo>
                <a:lnTo>
                  <a:pt x="1214" y="555"/>
                </a:lnTo>
                <a:lnTo>
                  <a:pt x="1200" y="569"/>
                </a:lnTo>
                <a:lnTo>
                  <a:pt x="1187" y="583"/>
                </a:lnTo>
                <a:lnTo>
                  <a:pt x="1186" y="583"/>
                </a:lnTo>
                <a:lnTo>
                  <a:pt x="1186" y="585"/>
                </a:lnTo>
                <a:lnTo>
                  <a:pt x="1182" y="589"/>
                </a:lnTo>
                <a:lnTo>
                  <a:pt x="1180" y="589"/>
                </a:lnTo>
                <a:lnTo>
                  <a:pt x="1178" y="590"/>
                </a:lnTo>
                <a:lnTo>
                  <a:pt x="1173" y="595"/>
                </a:lnTo>
                <a:lnTo>
                  <a:pt x="1173" y="596"/>
                </a:lnTo>
                <a:lnTo>
                  <a:pt x="1173" y="596"/>
                </a:lnTo>
                <a:lnTo>
                  <a:pt x="1171" y="602"/>
                </a:lnTo>
                <a:lnTo>
                  <a:pt x="1166" y="607"/>
                </a:lnTo>
                <a:lnTo>
                  <a:pt x="1161" y="611"/>
                </a:lnTo>
                <a:lnTo>
                  <a:pt x="1158" y="614"/>
                </a:lnTo>
                <a:lnTo>
                  <a:pt x="1154" y="614"/>
                </a:lnTo>
                <a:lnTo>
                  <a:pt x="1154" y="614"/>
                </a:lnTo>
                <a:lnTo>
                  <a:pt x="1137" y="616"/>
                </a:lnTo>
                <a:lnTo>
                  <a:pt x="1119" y="616"/>
                </a:lnTo>
                <a:lnTo>
                  <a:pt x="1082" y="616"/>
                </a:lnTo>
                <a:lnTo>
                  <a:pt x="1082" y="616"/>
                </a:lnTo>
                <a:lnTo>
                  <a:pt x="1113" y="585"/>
                </a:lnTo>
                <a:lnTo>
                  <a:pt x="1145" y="557"/>
                </a:lnTo>
                <a:lnTo>
                  <a:pt x="1211" y="499"/>
                </a:lnTo>
                <a:lnTo>
                  <a:pt x="1211" y="499"/>
                </a:lnTo>
                <a:lnTo>
                  <a:pt x="1214" y="496"/>
                </a:lnTo>
                <a:lnTo>
                  <a:pt x="1218" y="493"/>
                </a:lnTo>
                <a:lnTo>
                  <a:pt x="1224" y="493"/>
                </a:lnTo>
                <a:lnTo>
                  <a:pt x="1225" y="493"/>
                </a:lnTo>
                <a:lnTo>
                  <a:pt x="1227" y="496"/>
                </a:lnTo>
                <a:lnTo>
                  <a:pt x="1227" y="496"/>
                </a:lnTo>
                <a:lnTo>
                  <a:pt x="1217" y="509"/>
                </a:lnTo>
                <a:lnTo>
                  <a:pt x="1207" y="521"/>
                </a:lnTo>
                <a:lnTo>
                  <a:pt x="1186" y="545"/>
                </a:lnTo>
                <a:lnTo>
                  <a:pt x="1141" y="593"/>
                </a:lnTo>
                <a:lnTo>
                  <a:pt x="1141" y="593"/>
                </a:lnTo>
                <a:lnTo>
                  <a:pt x="1138" y="596"/>
                </a:lnTo>
                <a:lnTo>
                  <a:pt x="1135" y="599"/>
                </a:lnTo>
                <a:lnTo>
                  <a:pt x="1134" y="603"/>
                </a:lnTo>
                <a:lnTo>
                  <a:pt x="1137" y="610"/>
                </a:lnTo>
                <a:lnTo>
                  <a:pt x="1137" y="610"/>
                </a:lnTo>
                <a:lnTo>
                  <a:pt x="1196" y="547"/>
                </a:lnTo>
                <a:lnTo>
                  <a:pt x="1227" y="517"/>
                </a:lnTo>
                <a:lnTo>
                  <a:pt x="1259" y="489"/>
                </a:lnTo>
                <a:lnTo>
                  <a:pt x="1259" y="489"/>
                </a:lnTo>
                <a:lnTo>
                  <a:pt x="1260" y="492"/>
                </a:lnTo>
                <a:lnTo>
                  <a:pt x="1262" y="493"/>
                </a:lnTo>
                <a:lnTo>
                  <a:pt x="1259" y="498"/>
                </a:lnTo>
                <a:lnTo>
                  <a:pt x="1258" y="502"/>
                </a:lnTo>
                <a:lnTo>
                  <a:pt x="1259" y="503"/>
                </a:lnTo>
                <a:lnTo>
                  <a:pt x="1260" y="506"/>
                </a:lnTo>
                <a:lnTo>
                  <a:pt x="1260" y="506"/>
                </a:lnTo>
                <a:lnTo>
                  <a:pt x="1263" y="503"/>
                </a:lnTo>
                <a:lnTo>
                  <a:pt x="1267" y="499"/>
                </a:lnTo>
                <a:lnTo>
                  <a:pt x="1269" y="495"/>
                </a:lnTo>
                <a:lnTo>
                  <a:pt x="1272" y="492"/>
                </a:lnTo>
                <a:lnTo>
                  <a:pt x="1272" y="492"/>
                </a:lnTo>
                <a:lnTo>
                  <a:pt x="1279" y="489"/>
                </a:lnTo>
                <a:lnTo>
                  <a:pt x="1280" y="489"/>
                </a:lnTo>
                <a:lnTo>
                  <a:pt x="1280" y="491"/>
                </a:lnTo>
                <a:lnTo>
                  <a:pt x="1279" y="495"/>
                </a:lnTo>
                <a:lnTo>
                  <a:pt x="1276" y="498"/>
                </a:lnTo>
                <a:lnTo>
                  <a:pt x="1276" y="498"/>
                </a:lnTo>
                <a:lnTo>
                  <a:pt x="1245" y="534"/>
                </a:lnTo>
                <a:lnTo>
                  <a:pt x="1231" y="552"/>
                </a:lnTo>
                <a:lnTo>
                  <a:pt x="1214" y="568"/>
                </a:lnTo>
                <a:lnTo>
                  <a:pt x="1214" y="568"/>
                </a:lnTo>
                <a:close/>
                <a:moveTo>
                  <a:pt x="1244" y="493"/>
                </a:moveTo>
                <a:lnTo>
                  <a:pt x="1232" y="502"/>
                </a:lnTo>
                <a:lnTo>
                  <a:pt x="1232" y="502"/>
                </a:lnTo>
                <a:lnTo>
                  <a:pt x="1232" y="498"/>
                </a:lnTo>
                <a:lnTo>
                  <a:pt x="1234" y="495"/>
                </a:lnTo>
                <a:lnTo>
                  <a:pt x="1234" y="495"/>
                </a:lnTo>
                <a:lnTo>
                  <a:pt x="1237" y="493"/>
                </a:lnTo>
                <a:lnTo>
                  <a:pt x="1239" y="492"/>
                </a:lnTo>
                <a:lnTo>
                  <a:pt x="1244" y="493"/>
                </a:lnTo>
                <a:lnTo>
                  <a:pt x="1244" y="493"/>
                </a:lnTo>
                <a:close/>
                <a:moveTo>
                  <a:pt x="1241" y="469"/>
                </a:moveTo>
                <a:lnTo>
                  <a:pt x="1283" y="472"/>
                </a:lnTo>
                <a:lnTo>
                  <a:pt x="1242" y="478"/>
                </a:lnTo>
                <a:lnTo>
                  <a:pt x="1242" y="478"/>
                </a:lnTo>
                <a:lnTo>
                  <a:pt x="1241" y="474"/>
                </a:lnTo>
                <a:lnTo>
                  <a:pt x="1241" y="472"/>
                </a:lnTo>
                <a:lnTo>
                  <a:pt x="1241" y="469"/>
                </a:lnTo>
                <a:lnTo>
                  <a:pt x="1241" y="469"/>
                </a:lnTo>
                <a:close/>
                <a:moveTo>
                  <a:pt x="1224" y="606"/>
                </a:moveTo>
                <a:lnTo>
                  <a:pt x="1224" y="606"/>
                </a:lnTo>
                <a:lnTo>
                  <a:pt x="1241" y="576"/>
                </a:lnTo>
                <a:lnTo>
                  <a:pt x="1260" y="548"/>
                </a:lnTo>
                <a:lnTo>
                  <a:pt x="1280" y="520"/>
                </a:lnTo>
                <a:lnTo>
                  <a:pt x="1301" y="493"/>
                </a:lnTo>
                <a:lnTo>
                  <a:pt x="1301" y="493"/>
                </a:lnTo>
                <a:lnTo>
                  <a:pt x="1301" y="492"/>
                </a:lnTo>
                <a:lnTo>
                  <a:pt x="1301" y="489"/>
                </a:lnTo>
                <a:lnTo>
                  <a:pt x="1301" y="489"/>
                </a:lnTo>
                <a:lnTo>
                  <a:pt x="1303" y="488"/>
                </a:lnTo>
                <a:lnTo>
                  <a:pt x="1305" y="488"/>
                </a:lnTo>
                <a:lnTo>
                  <a:pt x="1307" y="491"/>
                </a:lnTo>
                <a:lnTo>
                  <a:pt x="1307" y="493"/>
                </a:lnTo>
                <a:lnTo>
                  <a:pt x="1308" y="500"/>
                </a:lnTo>
                <a:lnTo>
                  <a:pt x="1307" y="505"/>
                </a:lnTo>
                <a:lnTo>
                  <a:pt x="1307" y="505"/>
                </a:lnTo>
                <a:lnTo>
                  <a:pt x="1286" y="529"/>
                </a:lnTo>
                <a:lnTo>
                  <a:pt x="1265" y="554"/>
                </a:lnTo>
                <a:lnTo>
                  <a:pt x="1244" y="579"/>
                </a:lnTo>
                <a:lnTo>
                  <a:pt x="1224" y="606"/>
                </a:lnTo>
                <a:lnTo>
                  <a:pt x="1224" y="606"/>
                </a:lnTo>
                <a:close/>
                <a:moveTo>
                  <a:pt x="1283" y="602"/>
                </a:moveTo>
                <a:lnTo>
                  <a:pt x="1239" y="651"/>
                </a:lnTo>
                <a:lnTo>
                  <a:pt x="1307" y="551"/>
                </a:lnTo>
                <a:lnTo>
                  <a:pt x="1307" y="551"/>
                </a:lnTo>
                <a:lnTo>
                  <a:pt x="1307" y="550"/>
                </a:lnTo>
                <a:lnTo>
                  <a:pt x="1305" y="548"/>
                </a:lnTo>
                <a:lnTo>
                  <a:pt x="1300" y="552"/>
                </a:lnTo>
                <a:lnTo>
                  <a:pt x="1290" y="559"/>
                </a:lnTo>
                <a:lnTo>
                  <a:pt x="1283" y="566"/>
                </a:lnTo>
                <a:lnTo>
                  <a:pt x="1283" y="566"/>
                </a:lnTo>
                <a:lnTo>
                  <a:pt x="1286" y="558"/>
                </a:lnTo>
                <a:lnTo>
                  <a:pt x="1290" y="551"/>
                </a:lnTo>
                <a:lnTo>
                  <a:pt x="1293" y="545"/>
                </a:lnTo>
                <a:lnTo>
                  <a:pt x="1296" y="540"/>
                </a:lnTo>
                <a:lnTo>
                  <a:pt x="1296" y="540"/>
                </a:lnTo>
                <a:lnTo>
                  <a:pt x="1298" y="537"/>
                </a:lnTo>
                <a:lnTo>
                  <a:pt x="1303" y="533"/>
                </a:lnTo>
                <a:lnTo>
                  <a:pt x="1304" y="527"/>
                </a:lnTo>
                <a:lnTo>
                  <a:pt x="1307" y="521"/>
                </a:lnTo>
                <a:lnTo>
                  <a:pt x="1307" y="521"/>
                </a:lnTo>
                <a:lnTo>
                  <a:pt x="1311" y="534"/>
                </a:lnTo>
                <a:lnTo>
                  <a:pt x="1312" y="547"/>
                </a:lnTo>
                <a:lnTo>
                  <a:pt x="1311" y="558"/>
                </a:lnTo>
                <a:lnTo>
                  <a:pt x="1308" y="569"/>
                </a:lnTo>
                <a:lnTo>
                  <a:pt x="1304" y="581"/>
                </a:lnTo>
                <a:lnTo>
                  <a:pt x="1297" y="589"/>
                </a:lnTo>
                <a:lnTo>
                  <a:pt x="1291" y="596"/>
                </a:lnTo>
                <a:lnTo>
                  <a:pt x="1283" y="602"/>
                </a:lnTo>
                <a:lnTo>
                  <a:pt x="1283" y="602"/>
                </a:lnTo>
                <a:close/>
                <a:moveTo>
                  <a:pt x="1308" y="606"/>
                </a:moveTo>
                <a:lnTo>
                  <a:pt x="1308" y="606"/>
                </a:lnTo>
                <a:lnTo>
                  <a:pt x="1304" y="611"/>
                </a:lnTo>
                <a:lnTo>
                  <a:pt x="1298" y="617"/>
                </a:lnTo>
                <a:lnTo>
                  <a:pt x="1286" y="630"/>
                </a:lnTo>
                <a:lnTo>
                  <a:pt x="1286" y="630"/>
                </a:lnTo>
                <a:lnTo>
                  <a:pt x="1287" y="625"/>
                </a:lnTo>
                <a:lnTo>
                  <a:pt x="1289" y="623"/>
                </a:lnTo>
                <a:lnTo>
                  <a:pt x="1293" y="617"/>
                </a:lnTo>
                <a:lnTo>
                  <a:pt x="1298" y="611"/>
                </a:lnTo>
                <a:lnTo>
                  <a:pt x="1303" y="607"/>
                </a:lnTo>
                <a:lnTo>
                  <a:pt x="1303" y="607"/>
                </a:lnTo>
                <a:lnTo>
                  <a:pt x="1304" y="604"/>
                </a:lnTo>
                <a:lnTo>
                  <a:pt x="1305" y="603"/>
                </a:lnTo>
                <a:lnTo>
                  <a:pt x="1307" y="604"/>
                </a:lnTo>
                <a:lnTo>
                  <a:pt x="1308" y="606"/>
                </a:lnTo>
                <a:lnTo>
                  <a:pt x="1308" y="606"/>
                </a:lnTo>
                <a:close/>
                <a:moveTo>
                  <a:pt x="1279" y="625"/>
                </a:moveTo>
                <a:lnTo>
                  <a:pt x="1208" y="720"/>
                </a:lnTo>
                <a:lnTo>
                  <a:pt x="1208" y="720"/>
                </a:lnTo>
                <a:lnTo>
                  <a:pt x="1206" y="714"/>
                </a:lnTo>
                <a:lnTo>
                  <a:pt x="1204" y="708"/>
                </a:lnTo>
                <a:lnTo>
                  <a:pt x="1206" y="703"/>
                </a:lnTo>
                <a:lnTo>
                  <a:pt x="1208" y="697"/>
                </a:lnTo>
                <a:lnTo>
                  <a:pt x="1277" y="621"/>
                </a:lnTo>
                <a:lnTo>
                  <a:pt x="1277" y="621"/>
                </a:lnTo>
                <a:lnTo>
                  <a:pt x="1279" y="625"/>
                </a:lnTo>
                <a:lnTo>
                  <a:pt x="1279" y="625"/>
                </a:lnTo>
                <a:close/>
                <a:moveTo>
                  <a:pt x="1262" y="573"/>
                </a:moveTo>
                <a:lnTo>
                  <a:pt x="1262" y="573"/>
                </a:lnTo>
                <a:lnTo>
                  <a:pt x="1270" y="562"/>
                </a:lnTo>
                <a:lnTo>
                  <a:pt x="1275" y="557"/>
                </a:lnTo>
                <a:lnTo>
                  <a:pt x="1280" y="551"/>
                </a:lnTo>
                <a:lnTo>
                  <a:pt x="1280" y="551"/>
                </a:lnTo>
                <a:lnTo>
                  <a:pt x="1279" y="554"/>
                </a:lnTo>
                <a:lnTo>
                  <a:pt x="1279" y="554"/>
                </a:lnTo>
                <a:lnTo>
                  <a:pt x="1276" y="561"/>
                </a:lnTo>
                <a:lnTo>
                  <a:pt x="1273" y="565"/>
                </a:lnTo>
                <a:lnTo>
                  <a:pt x="1269" y="569"/>
                </a:lnTo>
                <a:lnTo>
                  <a:pt x="1262" y="573"/>
                </a:lnTo>
                <a:lnTo>
                  <a:pt x="1262" y="573"/>
                </a:lnTo>
                <a:close/>
                <a:moveTo>
                  <a:pt x="1214" y="655"/>
                </a:moveTo>
                <a:lnTo>
                  <a:pt x="1260" y="599"/>
                </a:lnTo>
                <a:lnTo>
                  <a:pt x="1204" y="686"/>
                </a:lnTo>
                <a:lnTo>
                  <a:pt x="1204" y="686"/>
                </a:lnTo>
                <a:lnTo>
                  <a:pt x="1201" y="682"/>
                </a:lnTo>
                <a:lnTo>
                  <a:pt x="1201" y="677"/>
                </a:lnTo>
                <a:lnTo>
                  <a:pt x="1203" y="673"/>
                </a:lnTo>
                <a:lnTo>
                  <a:pt x="1204" y="669"/>
                </a:lnTo>
                <a:lnTo>
                  <a:pt x="1208" y="661"/>
                </a:lnTo>
                <a:lnTo>
                  <a:pt x="1214" y="655"/>
                </a:lnTo>
                <a:lnTo>
                  <a:pt x="1214" y="655"/>
                </a:lnTo>
                <a:close/>
                <a:moveTo>
                  <a:pt x="1187" y="690"/>
                </a:moveTo>
                <a:lnTo>
                  <a:pt x="1187" y="690"/>
                </a:lnTo>
                <a:lnTo>
                  <a:pt x="1189" y="687"/>
                </a:lnTo>
                <a:lnTo>
                  <a:pt x="1190" y="686"/>
                </a:lnTo>
                <a:lnTo>
                  <a:pt x="1192" y="692"/>
                </a:lnTo>
                <a:lnTo>
                  <a:pt x="1192" y="701"/>
                </a:lnTo>
                <a:lnTo>
                  <a:pt x="1192" y="706"/>
                </a:lnTo>
                <a:lnTo>
                  <a:pt x="1189" y="708"/>
                </a:lnTo>
                <a:lnTo>
                  <a:pt x="1189" y="708"/>
                </a:lnTo>
                <a:lnTo>
                  <a:pt x="1187" y="704"/>
                </a:lnTo>
                <a:lnTo>
                  <a:pt x="1187" y="699"/>
                </a:lnTo>
                <a:lnTo>
                  <a:pt x="1187" y="690"/>
                </a:lnTo>
                <a:lnTo>
                  <a:pt x="1187" y="690"/>
                </a:lnTo>
                <a:close/>
                <a:moveTo>
                  <a:pt x="1190" y="725"/>
                </a:moveTo>
                <a:lnTo>
                  <a:pt x="1190" y="725"/>
                </a:lnTo>
                <a:lnTo>
                  <a:pt x="1193" y="722"/>
                </a:lnTo>
                <a:lnTo>
                  <a:pt x="1194" y="721"/>
                </a:lnTo>
                <a:lnTo>
                  <a:pt x="1194" y="721"/>
                </a:lnTo>
                <a:lnTo>
                  <a:pt x="1197" y="732"/>
                </a:lnTo>
                <a:lnTo>
                  <a:pt x="1196" y="738"/>
                </a:lnTo>
                <a:lnTo>
                  <a:pt x="1194" y="741"/>
                </a:lnTo>
                <a:lnTo>
                  <a:pt x="1192" y="744"/>
                </a:lnTo>
                <a:lnTo>
                  <a:pt x="1192" y="744"/>
                </a:lnTo>
                <a:lnTo>
                  <a:pt x="1190" y="739"/>
                </a:lnTo>
                <a:lnTo>
                  <a:pt x="1189" y="734"/>
                </a:lnTo>
                <a:lnTo>
                  <a:pt x="1190" y="729"/>
                </a:lnTo>
                <a:lnTo>
                  <a:pt x="1190" y="725"/>
                </a:lnTo>
                <a:lnTo>
                  <a:pt x="1190" y="725"/>
                </a:lnTo>
                <a:close/>
                <a:moveTo>
                  <a:pt x="1208" y="812"/>
                </a:moveTo>
                <a:lnTo>
                  <a:pt x="1208" y="812"/>
                </a:lnTo>
                <a:lnTo>
                  <a:pt x="1207" y="815"/>
                </a:lnTo>
                <a:lnTo>
                  <a:pt x="1207" y="815"/>
                </a:lnTo>
                <a:lnTo>
                  <a:pt x="1206" y="815"/>
                </a:lnTo>
                <a:lnTo>
                  <a:pt x="1204" y="814"/>
                </a:lnTo>
                <a:lnTo>
                  <a:pt x="1201" y="810"/>
                </a:lnTo>
                <a:lnTo>
                  <a:pt x="1201" y="805"/>
                </a:lnTo>
                <a:lnTo>
                  <a:pt x="1201" y="805"/>
                </a:lnTo>
                <a:lnTo>
                  <a:pt x="1201" y="800"/>
                </a:lnTo>
                <a:lnTo>
                  <a:pt x="1200" y="794"/>
                </a:lnTo>
                <a:lnTo>
                  <a:pt x="1196" y="784"/>
                </a:lnTo>
                <a:lnTo>
                  <a:pt x="1192" y="774"/>
                </a:lnTo>
                <a:lnTo>
                  <a:pt x="1192" y="769"/>
                </a:lnTo>
                <a:lnTo>
                  <a:pt x="1192" y="762"/>
                </a:lnTo>
                <a:lnTo>
                  <a:pt x="1192" y="762"/>
                </a:lnTo>
                <a:lnTo>
                  <a:pt x="1192" y="758"/>
                </a:lnTo>
                <a:lnTo>
                  <a:pt x="1193" y="755"/>
                </a:lnTo>
                <a:lnTo>
                  <a:pt x="1196" y="755"/>
                </a:lnTo>
                <a:lnTo>
                  <a:pt x="1197" y="756"/>
                </a:lnTo>
                <a:lnTo>
                  <a:pt x="1199" y="762"/>
                </a:lnTo>
                <a:lnTo>
                  <a:pt x="1200" y="765"/>
                </a:lnTo>
                <a:lnTo>
                  <a:pt x="1200" y="765"/>
                </a:lnTo>
                <a:lnTo>
                  <a:pt x="1199" y="772"/>
                </a:lnTo>
                <a:lnTo>
                  <a:pt x="1199" y="779"/>
                </a:lnTo>
                <a:lnTo>
                  <a:pt x="1200" y="784"/>
                </a:lnTo>
                <a:lnTo>
                  <a:pt x="1203" y="790"/>
                </a:lnTo>
                <a:lnTo>
                  <a:pt x="1208" y="801"/>
                </a:lnTo>
                <a:lnTo>
                  <a:pt x="1210" y="807"/>
                </a:lnTo>
                <a:lnTo>
                  <a:pt x="1208" y="812"/>
                </a:lnTo>
                <a:lnTo>
                  <a:pt x="1208" y="812"/>
                </a:lnTo>
                <a:close/>
                <a:moveTo>
                  <a:pt x="1208" y="741"/>
                </a:moveTo>
                <a:lnTo>
                  <a:pt x="1208" y="741"/>
                </a:lnTo>
                <a:lnTo>
                  <a:pt x="1231" y="710"/>
                </a:lnTo>
                <a:lnTo>
                  <a:pt x="1253" y="679"/>
                </a:lnTo>
                <a:lnTo>
                  <a:pt x="1266" y="663"/>
                </a:lnTo>
                <a:lnTo>
                  <a:pt x="1279" y="648"/>
                </a:lnTo>
                <a:lnTo>
                  <a:pt x="1293" y="634"/>
                </a:lnTo>
                <a:lnTo>
                  <a:pt x="1308" y="621"/>
                </a:lnTo>
                <a:lnTo>
                  <a:pt x="1308" y="621"/>
                </a:lnTo>
                <a:lnTo>
                  <a:pt x="1310" y="623"/>
                </a:lnTo>
                <a:lnTo>
                  <a:pt x="1310" y="625"/>
                </a:lnTo>
                <a:lnTo>
                  <a:pt x="1308" y="630"/>
                </a:lnTo>
                <a:lnTo>
                  <a:pt x="1307" y="631"/>
                </a:lnTo>
                <a:lnTo>
                  <a:pt x="1305" y="631"/>
                </a:lnTo>
                <a:lnTo>
                  <a:pt x="1304" y="631"/>
                </a:lnTo>
                <a:lnTo>
                  <a:pt x="1303" y="628"/>
                </a:lnTo>
                <a:lnTo>
                  <a:pt x="1303" y="628"/>
                </a:lnTo>
                <a:lnTo>
                  <a:pt x="1280" y="662"/>
                </a:lnTo>
                <a:lnTo>
                  <a:pt x="1258" y="693"/>
                </a:lnTo>
                <a:lnTo>
                  <a:pt x="1234" y="725"/>
                </a:lnTo>
                <a:lnTo>
                  <a:pt x="1211" y="759"/>
                </a:lnTo>
                <a:lnTo>
                  <a:pt x="1211" y="759"/>
                </a:lnTo>
                <a:lnTo>
                  <a:pt x="1208" y="756"/>
                </a:lnTo>
                <a:lnTo>
                  <a:pt x="1207" y="751"/>
                </a:lnTo>
                <a:lnTo>
                  <a:pt x="1207" y="746"/>
                </a:lnTo>
                <a:lnTo>
                  <a:pt x="1208" y="741"/>
                </a:lnTo>
                <a:lnTo>
                  <a:pt x="1208" y="741"/>
                </a:lnTo>
                <a:close/>
                <a:moveTo>
                  <a:pt x="1223" y="758"/>
                </a:moveTo>
                <a:lnTo>
                  <a:pt x="1223" y="758"/>
                </a:lnTo>
                <a:lnTo>
                  <a:pt x="1245" y="725"/>
                </a:lnTo>
                <a:lnTo>
                  <a:pt x="1267" y="692"/>
                </a:lnTo>
                <a:lnTo>
                  <a:pt x="1291" y="658"/>
                </a:lnTo>
                <a:lnTo>
                  <a:pt x="1304" y="642"/>
                </a:lnTo>
                <a:lnTo>
                  <a:pt x="1318" y="627"/>
                </a:lnTo>
                <a:lnTo>
                  <a:pt x="1318" y="627"/>
                </a:lnTo>
                <a:lnTo>
                  <a:pt x="1319" y="625"/>
                </a:lnTo>
                <a:lnTo>
                  <a:pt x="1321" y="627"/>
                </a:lnTo>
                <a:lnTo>
                  <a:pt x="1322" y="631"/>
                </a:lnTo>
                <a:lnTo>
                  <a:pt x="1322" y="637"/>
                </a:lnTo>
                <a:lnTo>
                  <a:pt x="1321" y="641"/>
                </a:lnTo>
                <a:lnTo>
                  <a:pt x="1321" y="641"/>
                </a:lnTo>
                <a:lnTo>
                  <a:pt x="1272" y="720"/>
                </a:lnTo>
                <a:lnTo>
                  <a:pt x="1246" y="759"/>
                </a:lnTo>
                <a:lnTo>
                  <a:pt x="1220" y="796"/>
                </a:lnTo>
                <a:lnTo>
                  <a:pt x="1220" y="796"/>
                </a:lnTo>
                <a:lnTo>
                  <a:pt x="1215" y="787"/>
                </a:lnTo>
                <a:lnTo>
                  <a:pt x="1215" y="777"/>
                </a:lnTo>
                <a:lnTo>
                  <a:pt x="1217" y="767"/>
                </a:lnTo>
                <a:lnTo>
                  <a:pt x="1223" y="758"/>
                </a:lnTo>
                <a:lnTo>
                  <a:pt x="1223" y="758"/>
                </a:lnTo>
                <a:close/>
                <a:moveTo>
                  <a:pt x="1329" y="648"/>
                </a:moveTo>
                <a:lnTo>
                  <a:pt x="1329" y="648"/>
                </a:lnTo>
                <a:lnTo>
                  <a:pt x="1334" y="649"/>
                </a:lnTo>
                <a:lnTo>
                  <a:pt x="1339" y="648"/>
                </a:lnTo>
                <a:lnTo>
                  <a:pt x="1348" y="644"/>
                </a:lnTo>
                <a:lnTo>
                  <a:pt x="1366" y="632"/>
                </a:lnTo>
                <a:lnTo>
                  <a:pt x="1366" y="632"/>
                </a:lnTo>
                <a:lnTo>
                  <a:pt x="1343" y="662"/>
                </a:lnTo>
                <a:lnTo>
                  <a:pt x="1321" y="694"/>
                </a:lnTo>
                <a:lnTo>
                  <a:pt x="1300" y="727"/>
                </a:lnTo>
                <a:lnTo>
                  <a:pt x="1282" y="759"/>
                </a:lnTo>
                <a:lnTo>
                  <a:pt x="1282" y="759"/>
                </a:lnTo>
                <a:lnTo>
                  <a:pt x="1304" y="701"/>
                </a:lnTo>
                <a:lnTo>
                  <a:pt x="1317" y="673"/>
                </a:lnTo>
                <a:lnTo>
                  <a:pt x="1329" y="648"/>
                </a:lnTo>
                <a:lnTo>
                  <a:pt x="1329" y="648"/>
                </a:lnTo>
                <a:close/>
                <a:moveTo>
                  <a:pt x="1234" y="803"/>
                </a:moveTo>
                <a:lnTo>
                  <a:pt x="1234" y="803"/>
                </a:lnTo>
                <a:lnTo>
                  <a:pt x="1258" y="766"/>
                </a:lnTo>
                <a:lnTo>
                  <a:pt x="1269" y="748"/>
                </a:lnTo>
                <a:lnTo>
                  <a:pt x="1280" y="729"/>
                </a:lnTo>
                <a:lnTo>
                  <a:pt x="1280" y="729"/>
                </a:lnTo>
                <a:lnTo>
                  <a:pt x="1282" y="731"/>
                </a:lnTo>
                <a:lnTo>
                  <a:pt x="1282" y="732"/>
                </a:lnTo>
                <a:lnTo>
                  <a:pt x="1282" y="732"/>
                </a:lnTo>
                <a:lnTo>
                  <a:pt x="1282" y="732"/>
                </a:lnTo>
                <a:lnTo>
                  <a:pt x="1272" y="752"/>
                </a:lnTo>
                <a:lnTo>
                  <a:pt x="1260" y="772"/>
                </a:lnTo>
                <a:lnTo>
                  <a:pt x="1255" y="780"/>
                </a:lnTo>
                <a:lnTo>
                  <a:pt x="1248" y="790"/>
                </a:lnTo>
                <a:lnTo>
                  <a:pt x="1241" y="797"/>
                </a:lnTo>
                <a:lnTo>
                  <a:pt x="1234" y="803"/>
                </a:lnTo>
                <a:lnTo>
                  <a:pt x="1234" y="803"/>
                </a:lnTo>
                <a:close/>
                <a:moveTo>
                  <a:pt x="1279" y="772"/>
                </a:moveTo>
                <a:lnTo>
                  <a:pt x="1279" y="772"/>
                </a:lnTo>
                <a:lnTo>
                  <a:pt x="1321" y="708"/>
                </a:lnTo>
                <a:lnTo>
                  <a:pt x="1342" y="676"/>
                </a:lnTo>
                <a:lnTo>
                  <a:pt x="1366" y="647"/>
                </a:lnTo>
                <a:lnTo>
                  <a:pt x="1366" y="647"/>
                </a:lnTo>
                <a:lnTo>
                  <a:pt x="1367" y="652"/>
                </a:lnTo>
                <a:lnTo>
                  <a:pt x="1367" y="655"/>
                </a:lnTo>
                <a:lnTo>
                  <a:pt x="1367" y="656"/>
                </a:lnTo>
                <a:lnTo>
                  <a:pt x="1367" y="656"/>
                </a:lnTo>
                <a:lnTo>
                  <a:pt x="1353" y="675"/>
                </a:lnTo>
                <a:lnTo>
                  <a:pt x="1339" y="696"/>
                </a:lnTo>
                <a:lnTo>
                  <a:pt x="1312" y="742"/>
                </a:lnTo>
                <a:lnTo>
                  <a:pt x="1312" y="742"/>
                </a:lnTo>
                <a:lnTo>
                  <a:pt x="1308" y="752"/>
                </a:lnTo>
                <a:lnTo>
                  <a:pt x="1305" y="756"/>
                </a:lnTo>
                <a:lnTo>
                  <a:pt x="1301" y="762"/>
                </a:lnTo>
                <a:lnTo>
                  <a:pt x="1297" y="766"/>
                </a:lnTo>
                <a:lnTo>
                  <a:pt x="1291" y="769"/>
                </a:lnTo>
                <a:lnTo>
                  <a:pt x="1286" y="772"/>
                </a:lnTo>
                <a:lnTo>
                  <a:pt x="1279" y="772"/>
                </a:lnTo>
                <a:lnTo>
                  <a:pt x="1279" y="772"/>
                </a:lnTo>
                <a:close/>
                <a:moveTo>
                  <a:pt x="1353" y="687"/>
                </a:moveTo>
                <a:lnTo>
                  <a:pt x="1353" y="687"/>
                </a:lnTo>
                <a:lnTo>
                  <a:pt x="1352" y="696"/>
                </a:lnTo>
                <a:lnTo>
                  <a:pt x="1349" y="703"/>
                </a:lnTo>
                <a:lnTo>
                  <a:pt x="1341" y="715"/>
                </a:lnTo>
                <a:lnTo>
                  <a:pt x="1341" y="715"/>
                </a:lnTo>
                <a:lnTo>
                  <a:pt x="1341" y="708"/>
                </a:lnTo>
                <a:lnTo>
                  <a:pt x="1345" y="700"/>
                </a:lnTo>
                <a:lnTo>
                  <a:pt x="1349" y="694"/>
                </a:lnTo>
                <a:lnTo>
                  <a:pt x="1353" y="687"/>
                </a:lnTo>
                <a:lnTo>
                  <a:pt x="1353" y="687"/>
                </a:lnTo>
                <a:close/>
                <a:moveTo>
                  <a:pt x="1332" y="744"/>
                </a:moveTo>
                <a:lnTo>
                  <a:pt x="1332" y="744"/>
                </a:lnTo>
                <a:lnTo>
                  <a:pt x="1353" y="707"/>
                </a:lnTo>
                <a:lnTo>
                  <a:pt x="1376" y="670"/>
                </a:lnTo>
                <a:lnTo>
                  <a:pt x="1423" y="599"/>
                </a:lnTo>
                <a:lnTo>
                  <a:pt x="1423" y="599"/>
                </a:lnTo>
                <a:lnTo>
                  <a:pt x="1425" y="603"/>
                </a:lnTo>
                <a:lnTo>
                  <a:pt x="1423" y="609"/>
                </a:lnTo>
                <a:lnTo>
                  <a:pt x="1422" y="611"/>
                </a:lnTo>
                <a:lnTo>
                  <a:pt x="1419" y="616"/>
                </a:lnTo>
                <a:lnTo>
                  <a:pt x="1415" y="623"/>
                </a:lnTo>
                <a:lnTo>
                  <a:pt x="1412" y="627"/>
                </a:lnTo>
                <a:lnTo>
                  <a:pt x="1411" y="631"/>
                </a:lnTo>
                <a:lnTo>
                  <a:pt x="1412" y="634"/>
                </a:lnTo>
                <a:lnTo>
                  <a:pt x="1412" y="634"/>
                </a:lnTo>
                <a:lnTo>
                  <a:pt x="1409" y="638"/>
                </a:lnTo>
                <a:lnTo>
                  <a:pt x="1408" y="642"/>
                </a:lnTo>
                <a:lnTo>
                  <a:pt x="1407" y="647"/>
                </a:lnTo>
                <a:lnTo>
                  <a:pt x="1405" y="651"/>
                </a:lnTo>
                <a:lnTo>
                  <a:pt x="1405" y="651"/>
                </a:lnTo>
                <a:lnTo>
                  <a:pt x="1405" y="652"/>
                </a:lnTo>
                <a:lnTo>
                  <a:pt x="1405" y="652"/>
                </a:lnTo>
                <a:lnTo>
                  <a:pt x="1405" y="652"/>
                </a:lnTo>
                <a:lnTo>
                  <a:pt x="1397" y="663"/>
                </a:lnTo>
                <a:lnTo>
                  <a:pt x="1388" y="676"/>
                </a:lnTo>
                <a:lnTo>
                  <a:pt x="1373" y="701"/>
                </a:lnTo>
                <a:lnTo>
                  <a:pt x="1364" y="714"/>
                </a:lnTo>
                <a:lnTo>
                  <a:pt x="1355" y="725"/>
                </a:lnTo>
                <a:lnTo>
                  <a:pt x="1345" y="735"/>
                </a:lnTo>
                <a:lnTo>
                  <a:pt x="1332" y="744"/>
                </a:lnTo>
                <a:lnTo>
                  <a:pt x="1332" y="744"/>
                </a:lnTo>
                <a:close/>
                <a:moveTo>
                  <a:pt x="1369" y="666"/>
                </a:moveTo>
                <a:lnTo>
                  <a:pt x="1369" y="666"/>
                </a:lnTo>
                <a:lnTo>
                  <a:pt x="1370" y="663"/>
                </a:lnTo>
                <a:lnTo>
                  <a:pt x="1371" y="659"/>
                </a:lnTo>
                <a:lnTo>
                  <a:pt x="1374" y="655"/>
                </a:lnTo>
                <a:lnTo>
                  <a:pt x="1376" y="651"/>
                </a:lnTo>
                <a:lnTo>
                  <a:pt x="1376" y="651"/>
                </a:lnTo>
                <a:lnTo>
                  <a:pt x="1378" y="637"/>
                </a:lnTo>
                <a:lnTo>
                  <a:pt x="1380" y="630"/>
                </a:lnTo>
                <a:lnTo>
                  <a:pt x="1384" y="624"/>
                </a:lnTo>
                <a:lnTo>
                  <a:pt x="1387" y="618"/>
                </a:lnTo>
                <a:lnTo>
                  <a:pt x="1393" y="614"/>
                </a:lnTo>
                <a:lnTo>
                  <a:pt x="1400" y="611"/>
                </a:lnTo>
                <a:lnTo>
                  <a:pt x="1407" y="610"/>
                </a:lnTo>
                <a:lnTo>
                  <a:pt x="1369" y="666"/>
                </a:lnTo>
                <a:close/>
                <a:moveTo>
                  <a:pt x="1460" y="571"/>
                </a:moveTo>
                <a:lnTo>
                  <a:pt x="1460" y="571"/>
                </a:lnTo>
                <a:lnTo>
                  <a:pt x="1461" y="569"/>
                </a:lnTo>
                <a:lnTo>
                  <a:pt x="1464" y="569"/>
                </a:lnTo>
                <a:lnTo>
                  <a:pt x="1464" y="569"/>
                </a:lnTo>
                <a:lnTo>
                  <a:pt x="1454" y="586"/>
                </a:lnTo>
                <a:lnTo>
                  <a:pt x="1443" y="603"/>
                </a:lnTo>
                <a:lnTo>
                  <a:pt x="1421" y="634"/>
                </a:lnTo>
                <a:lnTo>
                  <a:pt x="1421" y="634"/>
                </a:lnTo>
                <a:lnTo>
                  <a:pt x="1426" y="614"/>
                </a:lnTo>
                <a:lnTo>
                  <a:pt x="1429" y="604"/>
                </a:lnTo>
                <a:lnTo>
                  <a:pt x="1433" y="596"/>
                </a:lnTo>
                <a:lnTo>
                  <a:pt x="1439" y="588"/>
                </a:lnTo>
                <a:lnTo>
                  <a:pt x="1445" y="581"/>
                </a:lnTo>
                <a:lnTo>
                  <a:pt x="1452" y="575"/>
                </a:lnTo>
                <a:lnTo>
                  <a:pt x="1460" y="571"/>
                </a:lnTo>
                <a:lnTo>
                  <a:pt x="1460" y="571"/>
                </a:lnTo>
                <a:close/>
                <a:moveTo>
                  <a:pt x="1383" y="707"/>
                </a:moveTo>
                <a:lnTo>
                  <a:pt x="1463" y="586"/>
                </a:lnTo>
                <a:lnTo>
                  <a:pt x="1467" y="593"/>
                </a:lnTo>
                <a:lnTo>
                  <a:pt x="1467" y="593"/>
                </a:lnTo>
                <a:lnTo>
                  <a:pt x="1440" y="637"/>
                </a:lnTo>
                <a:lnTo>
                  <a:pt x="1428" y="659"/>
                </a:lnTo>
                <a:lnTo>
                  <a:pt x="1416" y="683"/>
                </a:lnTo>
                <a:lnTo>
                  <a:pt x="1416" y="683"/>
                </a:lnTo>
                <a:lnTo>
                  <a:pt x="1411" y="689"/>
                </a:lnTo>
                <a:lnTo>
                  <a:pt x="1401" y="697"/>
                </a:lnTo>
                <a:lnTo>
                  <a:pt x="1390" y="704"/>
                </a:lnTo>
                <a:lnTo>
                  <a:pt x="1386" y="707"/>
                </a:lnTo>
                <a:lnTo>
                  <a:pt x="1383" y="707"/>
                </a:lnTo>
                <a:lnTo>
                  <a:pt x="1383" y="707"/>
                </a:lnTo>
                <a:close/>
                <a:moveTo>
                  <a:pt x="1539" y="523"/>
                </a:moveTo>
                <a:lnTo>
                  <a:pt x="1539" y="523"/>
                </a:lnTo>
                <a:lnTo>
                  <a:pt x="1529" y="541"/>
                </a:lnTo>
                <a:lnTo>
                  <a:pt x="1519" y="559"/>
                </a:lnTo>
                <a:lnTo>
                  <a:pt x="1519" y="559"/>
                </a:lnTo>
                <a:lnTo>
                  <a:pt x="1501" y="595"/>
                </a:lnTo>
                <a:lnTo>
                  <a:pt x="1491" y="613"/>
                </a:lnTo>
                <a:lnTo>
                  <a:pt x="1481" y="630"/>
                </a:lnTo>
                <a:lnTo>
                  <a:pt x="1470" y="647"/>
                </a:lnTo>
                <a:lnTo>
                  <a:pt x="1457" y="662"/>
                </a:lnTo>
                <a:lnTo>
                  <a:pt x="1449" y="668"/>
                </a:lnTo>
                <a:lnTo>
                  <a:pt x="1442" y="673"/>
                </a:lnTo>
                <a:lnTo>
                  <a:pt x="1433" y="679"/>
                </a:lnTo>
                <a:lnTo>
                  <a:pt x="1423" y="683"/>
                </a:lnTo>
                <a:lnTo>
                  <a:pt x="1423" y="683"/>
                </a:lnTo>
                <a:lnTo>
                  <a:pt x="1436" y="661"/>
                </a:lnTo>
                <a:lnTo>
                  <a:pt x="1450" y="640"/>
                </a:lnTo>
                <a:lnTo>
                  <a:pt x="1480" y="599"/>
                </a:lnTo>
                <a:lnTo>
                  <a:pt x="1509" y="561"/>
                </a:lnTo>
                <a:lnTo>
                  <a:pt x="1539" y="523"/>
                </a:lnTo>
                <a:lnTo>
                  <a:pt x="1539" y="523"/>
                </a:lnTo>
                <a:close/>
                <a:moveTo>
                  <a:pt x="1473" y="569"/>
                </a:moveTo>
                <a:lnTo>
                  <a:pt x="1473" y="569"/>
                </a:lnTo>
                <a:lnTo>
                  <a:pt x="1477" y="566"/>
                </a:lnTo>
                <a:lnTo>
                  <a:pt x="1480" y="562"/>
                </a:lnTo>
                <a:lnTo>
                  <a:pt x="1482" y="558"/>
                </a:lnTo>
                <a:lnTo>
                  <a:pt x="1484" y="558"/>
                </a:lnTo>
                <a:lnTo>
                  <a:pt x="1487" y="558"/>
                </a:lnTo>
                <a:lnTo>
                  <a:pt x="1487" y="558"/>
                </a:lnTo>
                <a:lnTo>
                  <a:pt x="1482" y="564"/>
                </a:lnTo>
                <a:lnTo>
                  <a:pt x="1481" y="566"/>
                </a:lnTo>
                <a:lnTo>
                  <a:pt x="1482" y="571"/>
                </a:lnTo>
                <a:lnTo>
                  <a:pt x="1482" y="571"/>
                </a:lnTo>
                <a:lnTo>
                  <a:pt x="1484" y="565"/>
                </a:lnTo>
                <a:lnTo>
                  <a:pt x="1487" y="559"/>
                </a:lnTo>
                <a:lnTo>
                  <a:pt x="1494" y="550"/>
                </a:lnTo>
                <a:lnTo>
                  <a:pt x="1504" y="543"/>
                </a:lnTo>
                <a:lnTo>
                  <a:pt x="1515" y="538"/>
                </a:lnTo>
                <a:lnTo>
                  <a:pt x="1515" y="538"/>
                </a:lnTo>
                <a:lnTo>
                  <a:pt x="1506" y="551"/>
                </a:lnTo>
                <a:lnTo>
                  <a:pt x="1497" y="566"/>
                </a:lnTo>
                <a:lnTo>
                  <a:pt x="1484" y="582"/>
                </a:lnTo>
                <a:lnTo>
                  <a:pt x="1473" y="595"/>
                </a:lnTo>
                <a:lnTo>
                  <a:pt x="1473" y="595"/>
                </a:lnTo>
                <a:lnTo>
                  <a:pt x="1473" y="593"/>
                </a:lnTo>
                <a:lnTo>
                  <a:pt x="1471" y="593"/>
                </a:lnTo>
                <a:lnTo>
                  <a:pt x="1471" y="593"/>
                </a:lnTo>
                <a:lnTo>
                  <a:pt x="1474" y="586"/>
                </a:lnTo>
                <a:lnTo>
                  <a:pt x="1480" y="578"/>
                </a:lnTo>
                <a:lnTo>
                  <a:pt x="1481" y="573"/>
                </a:lnTo>
                <a:lnTo>
                  <a:pt x="1480" y="571"/>
                </a:lnTo>
                <a:lnTo>
                  <a:pt x="1478" y="569"/>
                </a:lnTo>
                <a:lnTo>
                  <a:pt x="1473" y="569"/>
                </a:lnTo>
                <a:lnTo>
                  <a:pt x="1473" y="569"/>
                </a:lnTo>
                <a:close/>
                <a:moveTo>
                  <a:pt x="1578" y="492"/>
                </a:moveTo>
                <a:lnTo>
                  <a:pt x="1522" y="569"/>
                </a:lnTo>
                <a:lnTo>
                  <a:pt x="1522" y="569"/>
                </a:lnTo>
                <a:lnTo>
                  <a:pt x="1527" y="558"/>
                </a:lnTo>
                <a:lnTo>
                  <a:pt x="1533" y="547"/>
                </a:lnTo>
                <a:lnTo>
                  <a:pt x="1546" y="526"/>
                </a:lnTo>
                <a:lnTo>
                  <a:pt x="1551" y="514"/>
                </a:lnTo>
                <a:lnTo>
                  <a:pt x="1560" y="506"/>
                </a:lnTo>
                <a:lnTo>
                  <a:pt x="1568" y="498"/>
                </a:lnTo>
                <a:lnTo>
                  <a:pt x="1578" y="492"/>
                </a:lnTo>
                <a:lnTo>
                  <a:pt x="1578" y="492"/>
                </a:lnTo>
                <a:close/>
                <a:moveTo>
                  <a:pt x="1438" y="690"/>
                </a:moveTo>
                <a:lnTo>
                  <a:pt x="1532" y="628"/>
                </a:lnTo>
                <a:lnTo>
                  <a:pt x="1532" y="628"/>
                </a:lnTo>
                <a:lnTo>
                  <a:pt x="1509" y="644"/>
                </a:lnTo>
                <a:lnTo>
                  <a:pt x="1485" y="661"/>
                </a:lnTo>
                <a:lnTo>
                  <a:pt x="1438" y="690"/>
                </a:lnTo>
                <a:lnTo>
                  <a:pt x="1438" y="690"/>
                </a:lnTo>
                <a:close/>
                <a:moveTo>
                  <a:pt x="1487" y="641"/>
                </a:moveTo>
                <a:lnTo>
                  <a:pt x="1487" y="641"/>
                </a:lnTo>
                <a:lnTo>
                  <a:pt x="1495" y="630"/>
                </a:lnTo>
                <a:lnTo>
                  <a:pt x="1502" y="617"/>
                </a:lnTo>
                <a:lnTo>
                  <a:pt x="1508" y="603"/>
                </a:lnTo>
                <a:lnTo>
                  <a:pt x="1512" y="588"/>
                </a:lnTo>
                <a:lnTo>
                  <a:pt x="1515" y="600"/>
                </a:lnTo>
                <a:lnTo>
                  <a:pt x="1515" y="600"/>
                </a:lnTo>
                <a:lnTo>
                  <a:pt x="1523" y="583"/>
                </a:lnTo>
                <a:lnTo>
                  <a:pt x="1533" y="566"/>
                </a:lnTo>
                <a:lnTo>
                  <a:pt x="1554" y="534"/>
                </a:lnTo>
                <a:lnTo>
                  <a:pt x="1577" y="503"/>
                </a:lnTo>
                <a:lnTo>
                  <a:pt x="1602" y="472"/>
                </a:lnTo>
                <a:lnTo>
                  <a:pt x="1602" y="472"/>
                </a:lnTo>
                <a:lnTo>
                  <a:pt x="1602" y="481"/>
                </a:lnTo>
                <a:lnTo>
                  <a:pt x="1599" y="486"/>
                </a:lnTo>
                <a:lnTo>
                  <a:pt x="1593" y="496"/>
                </a:lnTo>
                <a:lnTo>
                  <a:pt x="1591" y="502"/>
                </a:lnTo>
                <a:lnTo>
                  <a:pt x="1589" y="506"/>
                </a:lnTo>
                <a:lnTo>
                  <a:pt x="1591" y="512"/>
                </a:lnTo>
                <a:lnTo>
                  <a:pt x="1593" y="519"/>
                </a:lnTo>
                <a:lnTo>
                  <a:pt x="1593" y="519"/>
                </a:lnTo>
                <a:lnTo>
                  <a:pt x="1601" y="496"/>
                </a:lnTo>
                <a:lnTo>
                  <a:pt x="1605" y="485"/>
                </a:lnTo>
                <a:lnTo>
                  <a:pt x="1609" y="477"/>
                </a:lnTo>
                <a:lnTo>
                  <a:pt x="1616" y="468"/>
                </a:lnTo>
                <a:lnTo>
                  <a:pt x="1623" y="461"/>
                </a:lnTo>
                <a:lnTo>
                  <a:pt x="1631" y="455"/>
                </a:lnTo>
                <a:lnTo>
                  <a:pt x="1641" y="453"/>
                </a:lnTo>
                <a:lnTo>
                  <a:pt x="1641" y="453"/>
                </a:lnTo>
                <a:lnTo>
                  <a:pt x="1644" y="451"/>
                </a:lnTo>
                <a:lnTo>
                  <a:pt x="1645" y="450"/>
                </a:lnTo>
                <a:lnTo>
                  <a:pt x="1647" y="448"/>
                </a:lnTo>
                <a:lnTo>
                  <a:pt x="1650" y="448"/>
                </a:lnTo>
                <a:lnTo>
                  <a:pt x="1585" y="533"/>
                </a:lnTo>
                <a:lnTo>
                  <a:pt x="1582" y="530"/>
                </a:lnTo>
                <a:lnTo>
                  <a:pt x="1582" y="530"/>
                </a:lnTo>
                <a:lnTo>
                  <a:pt x="1568" y="547"/>
                </a:lnTo>
                <a:lnTo>
                  <a:pt x="1554" y="568"/>
                </a:lnTo>
                <a:lnTo>
                  <a:pt x="1542" y="590"/>
                </a:lnTo>
                <a:lnTo>
                  <a:pt x="1533" y="611"/>
                </a:lnTo>
                <a:lnTo>
                  <a:pt x="1533" y="611"/>
                </a:lnTo>
                <a:lnTo>
                  <a:pt x="1530" y="616"/>
                </a:lnTo>
                <a:lnTo>
                  <a:pt x="1526" y="620"/>
                </a:lnTo>
                <a:lnTo>
                  <a:pt x="1515" y="628"/>
                </a:lnTo>
                <a:lnTo>
                  <a:pt x="1487" y="641"/>
                </a:lnTo>
                <a:lnTo>
                  <a:pt x="1487" y="641"/>
                </a:lnTo>
                <a:close/>
                <a:moveTo>
                  <a:pt x="1557" y="597"/>
                </a:moveTo>
                <a:lnTo>
                  <a:pt x="1577" y="555"/>
                </a:lnTo>
                <a:lnTo>
                  <a:pt x="1577" y="555"/>
                </a:lnTo>
                <a:lnTo>
                  <a:pt x="1577" y="551"/>
                </a:lnTo>
                <a:lnTo>
                  <a:pt x="1578" y="547"/>
                </a:lnTo>
                <a:lnTo>
                  <a:pt x="1582" y="538"/>
                </a:lnTo>
                <a:lnTo>
                  <a:pt x="1582" y="538"/>
                </a:lnTo>
                <a:lnTo>
                  <a:pt x="1582" y="544"/>
                </a:lnTo>
                <a:lnTo>
                  <a:pt x="1581" y="548"/>
                </a:lnTo>
                <a:lnTo>
                  <a:pt x="1577" y="555"/>
                </a:lnTo>
                <a:lnTo>
                  <a:pt x="1648" y="461"/>
                </a:lnTo>
                <a:lnTo>
                  <a:pt x="1648" y="461"/>
                </a:lnTo>
                <a:lnTo>
                  <a:pt x="1641" y="477"/>
                </a:lnTo>
                <a:lnTo>
                  <a:pt x="1633" y="491"/>
                </a:lnTo>
                <a:lnTo>
                  <a:pt x="1616" y="520"/>
                </a:lnTo>
                <a:lnTo>
                  <a:pt x="1599" y="548"/>
                </a:lnTo>
                <a:lnTo>
                  <a:pt x="1591" y="564"/>
                </a:lnTo>
                <a:lnTo>
                  <a:pt x="1584" y="579"/>
                </a:lnTo>
                <a:lnTo>
                  <a:pt x="1584" y="579"/>
                </a:lnTo>
                <a:lnTo>
                  <a:pt x="1579" y="583"/>
                </a:lnTo>
                <a:lnTo>
                  <a:pt x="1572" y="589"/>
                </a:lnTo>
                <a:lnTo>
                  <a:pt x="1557" y="597"/>
                </a:lnTo>
                <a:lnTo>
                  <a:pt x="1557" y="597"/>
                </a:lnTo>
                <a:close/>
                <a:moveTo>
                  <a:pt x="1606" y="562"/>
                </a:moveTo>
                <a:lnTo>
                  <a:pt x="1606" y="562"/>
                </a:lnTo>
                <a:lnTo>
                  <a:pt x="1610" y="550"/>
                </a:lnTo>
                <a:lnTo>
                  <a:pt x="1616" y="538"/>
                </a:lnTo>
                <a:lnTo>
                  <a:pt x="1622" y="527"/>
                </a:lnTo>
                <a:lnTo>
                  <a:pt x="1629" y="516"/>
                </a:lnTo>
                <a:lnTo>
                  <a:pt x="1629" y="524"/>
                </a:lnTo>
                <a:lnTo>
                  <a:pt x="1629" y="524"/>
                </a:lnTo>
                <a:lnTo>
                  <a:pt x="1650" y="491"/>
                </a:lnTo>
                <a:lnTo>
                  <a:pt x="1672" y="458"/>
                </a:lnTo>
                <a:lnTo>
                  <a:pt x="1695" y="429"/>
                </a:lnTo>
                <a:lnTo>
                  <a:pt x="1719" y="401"/>
                </a:lnTo>
                <a:lnTo>
                  <a:pt x="1719" y="401"/>
                </a:lnTo>
                <a:lnTo>
                  <a:pt x="1717" y="405"/>
                </a:lnTo>
                <a:lnTo>
                  <a:pt x="1716" y="409"/>
                </a:lnTo>
                <a:lnTo>
                  <a:pt x="1712" y="419"/>
                </a:lnTo>
                <a:lnTo>
                  <a:pt x="1712" y="419"/>
                </a:lnTo>
                <a:lnTo>
                  <a:pt x="1692" y="461"/>
                </a:lnTo>
                <a:lnTo>
                  <a:pt x="1671" y="505"/>
                </a:lnTo>
                <a:lnTo>
                  <a:pt x="1671" y="505"/>
                </a:lnTo>
                <a:lnTo>
                  <a:pt x="1665" y="514"/>
                </a:lnTo>
                <a:lnTo>
                  <a:pt x="1660" y="524"/>
                </a:lnTo>
                <a:lnTo>
                  <a:pt x="1653" y="533"/>
                </a:lnTo>
                <a:lnTo>
                  <a:pt x="1644" y="541"/>
                </a:lnTo>
                <a:lnTo>
                  <a:pt x="1636" y="548"/>
                </a:lnTo>
                <a:lnTo>
                  <a:pt x="1627" y="554"/>
                </a:lnTo>
                <a:lnTo>
                  <a:pt x="1617" y="558"/>
                </a:lnTo>
                <a:lnTo>
                  <a:pt x="1606" y="562"/>
                </a:lnTo>
                <a:lnTo>
                  <a:pt x="1606" y="562"/>
                </a:lnTo>
                <a:close/>
                <a:moveTo>
                  <a:pt x="1667" y="439"/>
                </a:moveTo>
                <a:lnTo>
                  <a:pt x="1667" y="439"/>
                </a:lnTo>
                <a:lnTo>
                  <a:pt x="1672" y="434"/>
                </a:lnTo>
                <a:lnTo>
                  <a:pt x="1678" y="430"/>
                </a:lnTo>
                <a:lnTo>
                  <a:pt x="1683" y="425"/>
                </a:lnTo>
                <a:lnTo>
                  <a:pt x="1690" y="422"/>
                </a:lnTo>
                <a:lnTo>
                  <a:pt x="1661" y="461"/>
                </a:lnTo>
                <a:lnTo>
                  <a:pt x="1661" y="461"/>
                </a:lnTo>
                <a:lnTo>
                  <a:pt x="1662" y="458"/>
                </a:lnTo>
                <a:lnTo>
                  <a:pt x="1662" y="455"/>
                </a:lnTo>
                <a:lnTo>
                  <a:pt x="1661" y="450"/>
                </a:lnTo>
                <a:lnTo>
                  <a:pt x="1661" y="447"/>
                </a:lnTo>
                <a:lnTo>
                  <a:pt x="1661" y="444"/>
                </a:lnTo>
                <a:lnTo>
                  <a:pt x="1662" y="441"/>
                </a:lnTo>
                <a:lnTo>
                  <a:pt x="1667" y="439"/>
                </a:lnTo>
                <a:lnTo>
                  <a:pt x="1667" y="439"/>
                </a:lnTo>
                <a:close/>
                <a:moveTo>
                  <a:pt x="1765" y="370"/>
                </a:moveTo>
                <a:lnTo>
                  <a:pt x="1706" y="444"/>
                </a:lnTo>
                <a:lnTo>
                  <a:pt x="1706" y="444"/>
                </a:lnTo>
                <a:lnTo>
                  <a:pt x="1706" y="443"/>
                </a:lnTo>
                <a:lnTo>
                  <a:pt x="1707" y="440"/>
                </a:lnTo>
                <a:lnTo>
                  <a:pt x="1709" y="437"/>
                </a:lnTo>
                <a:lnTo>
                  <a:pt x="1709" y="437"/>
                </a:lnTo>
                <a:lnTo>
                  <a:pt x="1719" y="416"/>
                </a:lnTo>
                <a:lnTo>
                  <a:pt x="1724" y="405"/>
                </a:lnTo>
                <a:lnTo>
                  <a:pt x="1730" y="395"/>
                </a:lnTo>
                <a:lnTo>
                  <a:pt x="1738" y="387"/>
                </a:lnTo>
                <a:lnTo>
                  <a:pt x="1745" y="378"/>
                </a:lnTo>
                <a:lnTo>
                  <a:pt x="1755" y="373"/>
                </a:lnTo>
                <a:lnTo>
                  <a:pt x="1766" y="368"/>
                </a:lnTo>
                <a:lnTo>
                  <a:pt x="1766" y="368"/>
                </a:lnTo>
                <a:lnTo>
                  <a:pt x="1765" y="370"/>
                </a:lnTo>
                <a:lnTo>
                  <a:pt x="1765" y="370"/>
                </a:lnTo>
                <a:close/>
                <a:moveTo>
                  <a:pt x="1668" y="526"/>
                </a:moveTo>
                <a:lnTo>
                  <a:pt x="1668" y="526"/>
                </a:lnTo>
                <a:lnTo>
                  <a:pt x="1679" y="503"/>
                </a:lnTo>
                <a:lnTo>
                  <a:pt x="1692" y="482"/>
                </a:lnTo>
                <a:lnTo>
                  <a:pt x="1705" y="462"/>
                </a:lnTo>
                <a:lnTo>
                  <a:pt x="1717" y="443"/>
                </a:lnTo>
                <a:lnTo>
                  <a:pt x="1745" y="406"/>
                </a:lnTo>
                <a:lnTo>
                  <a:pt x="1775" y="373"/>
                </a:lnTo>
                <a:lnTo>
                  <a:pt x="1775" y="373"/>
                </a:lnTo>
                <a:lnTo>
                  <a:pt x="1779" y="370"/>
                </a:lnTo>
                <a:lnTo>
                  <a:pt x="1709" y="500"/>
                </a:lnTo>
                <a:lnTo>
                  <a:pt x="1709" y="500"/>
                </a:lnTo>
                <a:lnTo>
                  <a:pt x="1706" y="503"/>
                </a:lnTo>
                <a:lnTo>
                  <a:pt x="1703" y="507"/>
                </a:lnTo>
                <a:lnTo>
                  <a:pt x="1692" y="513"/>
                </a:lnTo>
                <a:lnTo>
                  <a:pt x="1681" y="519"/>
                </a:lnTo>
                <a:lnTo>
                  <a:pt x="1668" y="526"/>
                </a:lnTo>
                <a:lnTo>
                  <a:pt x="1668" y="526"/>
                </a:lnTo>
                <a:close/>
                <a:moveTo>
                  <a:pt x="1761" y="465"/>
                </a:moveTo>
                <a:lnTo>
                  <a:pt x="1761" y="465"/>
                </a:lnTo>
                <a:lnTo>
                  <a:pt x="1758" y="469"/>
                </a:lnTo>
                <a:lnTo>
                  <a:pt x="1755" y="472"/>
                </a:lnTo>
                <a:lnTo>
                  <a:pt x="1745" y="478"/>
                </a:lnTo>
                <a:lnTo>
                  <a:pt x="1735" y="484"/>
                </a:lnTo>
                <a:lnTo>
                  <a:pt x="1726" y="491"/>
                </a:lnTo>
                <a:lnTo>
                  <a:pt x="1726" y="491"/>
                </a:lnTo>
                <a:lnTo>
                  <a:pt x="1747" y="451"/>
                </a:lnTo>
                <a:lnTo>
                  <a:pt x="1768" y="413"/>
                </a:lnTo>
                <a:lnTo>
                  <a:pt x="1792" y="378"/>
                </a:lnTo>
                <a:lnTo>
                  <a:pt x="1816" y="344"/>
                </a:lnTo>
                <a:lnTo>
                  <a:pt x="1816" y="344"/>
                </a:lnTo>
                <a:lnTo>
                  <a:pt x="1821" y="337"/>
                </a:lnTo>
                <a:lnTo>
                  <a:pt x="1821" y="337"/>
                </a:lnTo>
                <a:lnTo>
                  <a:pt x="1792" y="405"/>
                </a:lnTo>
                <a:lnTo>
                  <a:pt x="1776" y="437"/>
                </a:lnTo>
                <a:lnTo>
                  <a:pt x="1761" y="465"/>
                </a:lnTo>
                <a:lnTo>
                  <a:pt x="1761" y="465"/>
                </a:lnTo>
                <a:close/>
                <a:moveTo>
                  <a:pt x="1785" y="377"/>
                </a:moveTo>
                <a:lnTo>
                  <a:pt x="1785" y="377"/>
                </a:lnTo>
                <a:lnTo>
                  <a:pt x="1787" y="371"/>
                </a:lnTo>
                <a:lnTo>
                  <a:pt x="1790" y="366"/>
                </a:lnTo>
                <a:lnTo>
                  <a:pt x="1794" y="356"/>
                </a:lnTo>
                <a:lnTo>
                  <a:pt x="1796" y="350"/>
                </a:lnTo>
                <a:lnTo>
                  <a:pt x="1800" y="346"/>
                </a:lnTo>
                <a:lnTo>
                  <a:pt x="1804" y="342"/>
                </a:lnTo>
                <a:lnTo>
                  <a:pt x="1810" y="339"/>
                </a:lnTo>
                <a:lnTo>
                  <a:pt x="1810" y="339"/>
                </a:lnTo>
                <a:lnTo>
                  <a:pt x="1803" y="349"/>
                </a:lnTo>
                <a:lnTo>
                  <a:pt x="1797" y="358"/>
                </a:lnTo>
                <a:lnTo>
                  <a:pt x="1792" y="368"/>
                </a:lnTo>
                <a:lnTo>
                  <a:pt x="1785" y="377"/>
                </a:lnTo>
                <a:lnTo>
                  <a:pt x="1785" y="377"/>
                </a:lnTo>
                <a:close/>
                <a:moveTo>
                  <a:pt x="1771" y="475"/>
                </a:moveTo>
                <a:lnTo>
                  <a:pt x="1771" y="475"/>
                </a:lnTo>
                <a:lnTo>
                  <a:pt x="1773" y="471"/>
                </a:lnTo>
                <a:lnTo>
                  <a:pt x="1778" y="468"/>
                </a:lnTo>
                <a:lnTo>
                  <a:pt x="1783" y="467"/>
                </a:lnTo>
                <a:lnTo>
                  <a:pt x="1787" y="462"/>
                </a:lnTo>
                <a:lnTo>
                  <a:pt x="1787" y="462"/>
                </a:lnTo>
                <a:lnTo>
                  <a:pt x="1789" y="465"/>
                </a:lnTo>
                <a:lnTo>
                  <a:pt x="1789" y="467"/>
                </a:lnTo>
                <a:lnTo>
                  <a:pt x="1787" y="468"/>
                </a:lnTo>
                <a:lnTo>
                  <a:pt x="1783" y="471"/>
                </a:lnTo>
                <a:lnTo>
                  <a:pt x="1776" y="474"/>
                </a:lnTo>
                <a:lnTo>
                  <a:pt x="1771" y="475"/>
                </a:lnTo>
                <a:lnTo>
                  <a:pt x="1771" y="475"/>
                </a:lnTo>
                <a:close/>
                <a:moveTo>
                  <a:pt x="1799" y="444"/>
                </a:moveTo>
                <a:lnTo>
                  <a:pt x="1799" y="444"/>
                </a:lnTo>
                <a:lnTo>
                  <a:pt x="1796" y="447"/>
                </a:lnTo>
                <a:lnTo>
                  <a:pt x="1790" y="451"/>
                </a:lnTo>
                <a:lnTo>
                  <a:pt x="1778" y="458"/>
                </a:lnTo>
                <a:lnTo>
                  <a:pt x="1778" y="458"/>
                </a:lnTo>
                <a:lnTo>
                  <a:pt x="1789" y="433"/>
                </a:lnTo>
                <a:lnTo>
                  <a:pt x="1801" y="408"/>
                </a:lnTo>
                <a:lnTo>
                  <a:pt x="1807" y="395"/>
                </a:lnTo>
                <a:lnTo>
                  <a:pt x="1811" y="381"/>
                </a:lnTo>
                <a:lnTo>
                  <a:pt x="1816" y="367"/>
                </a:lnTo>
                <a:lnTo>
                  <a:pt x="1817" y="353"/>
                </a:lnTo>
                <a:lnTo>
                  <a:pt x="1817" y="353"/>
                </a:lnTo>
                <a:lnTo>
                  <a:pt x="1818" y="357"/>
                </a:lnTo>
                <a:lnTo>
                  <a:pt x="1821" y="358"/>
                </a:lnTo>
                <a:lnTo>
                  <a:pt x="1824" y="358"/>
                </a:lnTo>
                <a:lnTo>
                  <a:pt x="1799" y="444"/>
                </a:lnTo>
                <a:close/>
                <a:moveTo>
                  <a:pt x="1289" y="104"/>
                </a:moveTo>
                <a:lnTo>
                  <a:pt x="1289" y="104"/>
                </a:lnTo>
                <a:lnTo>
                  <a:pt x="1289" y="115"/>
                </a:lnTo>
                <a:lnTo>
                  <a:pt x="1290" y="125"/>
                </a:lnTo>
                <a:lnTo>
                  <a:pt x="1290" y="125"/>
                </a:lnTo>
                <a:lnTo>
                  <a:pt x="1289" y="132"/>
                </a:lnTo>
                <a:lnTo>
                  <a:pt x="1287" y="139"/>
                </a:lnTo>
                <a:lnTo>
                  <a:pt x="1279" y="153"/>
                </a:lnTo>
                <a:lnTo>
                  <a:pt x="1270" y="167"/>
                </a:lnTo>
                <a:lnTo>
                  <a:pt x="1267" y="174"/>
                </a:lnTo>
                <a:lnTo>
                  <a:pt x="1266" y="183"/>
                </a:lnTo>
                <a:lnTo>
                  <a:pt x="1266" y="183"/>
                </a:lnTo>
                <a:lnTo>
                  <a:pt x="1267" y="181"/>
                </a:lnTo>
                <a:lnTo>
                  <a:pt x="1270" y="180"/>
                </a:lnTo>
                <a:lnTo>
                  <a:pt x="1270" y="180"/>
                </a:lnTo>
                <a:lnTo>
                  <a:pt x="1276" y="173"/>
                </a:lnTo>
                <a:lnTo>
                  <a:pt x="1280" y="163"/>
                </a:lnTo>
                <a:lnTo>
                  <a:pt x="1291" y="142"/>
                </a:lnTo>
                <a:lnTo>
                  <a:pt x="1291" y="142"/>
                </a:lnTo>
                <a:lnTo>
                  <a:pt x="1293" y="149"/>
                </a:lnTo>
                <a:lnTo>
                  <a:pt x="1294" y="156"/>
                </a:lnTo>
                <a:lnTo>
                  <a:pt x="1293" y="163"/>
                </a:lnTo>
                <a:lnTo>
                  <a:pt x="1291" y="170"/>
                </a:lnTo>
                <a:lnTo>
                  <a:pt x="1291" y="170"/>
                </a:lnTo>
                <a:lnTo>
                  <a:pt x="1289" y="173"/>
                </a:lnTo>
                <a:lnTo>
                  <a:pt x="1284" y="176"/>
                </a:lnTo>
                <a:lnTo>
                  <a:pt x="1279" y="179"/>
                </a:lnTo>
                <a:lnTo>
                  <a:pt x="1273" y="183"/>
                </a:lnTo>
                <a:lnTo>
                  <a:pt x="1273" y="183"/>
                </a:lnTo>
                <a:lnTo>
                  <a:pt x="1270" y="184"/>
                </a:lnTo>
                <a:lnTo>
                  <a:pt x="1267" y="187"/>
                </a:lnTo>
                <a:lnTo>
                  <a:pt x="1266" y="187"/>
                </a:lnTo>
                <a:lnTo>
                  <a:pt x="1266" y="187"/>
                </a:lnTo>
                <a:lnTo>
                  <a:pt x="1266" y="183"/>
                </a:lnTo>
                <a:lnTo>
                  <a:pt x="1266" y="183"/>
                </a:lnTo>
                <a:lnTo>
                  <a:pt x="1263" y="186"/>
                </a:lnTo>
                <a:lnTo>
                  <a:pt x="1260" y="187"/>
                </a:lnTo>
                <a:lnTo>
                  <a:pt x="1258" y="187"/>
                </a:lnTo>
                <a:lnTo>
                  <a:pt x="1253" y="187"/>
                </a:lnTo>
                <a:lnTo>
                  <a:pt x="1239" y="184"/>
                </a:lnTo>
                <a:lnTo>
                  <a:pt x="1239" y="184"/>
                </a:lnTo>
                <a:lnTo>
                  <a:pt x="1246" y="176"/>
                </a:lnTo>
                <a:lnTo>
                  <a:pt x="1253" y="167"/>
                </a:lnTo>
                <a:lnTo>
                  <a:pt x="1262" y="160"/>
                </a:lnTo>
                <a:lnTo>
                  <a:pt x="1269" y="152"/>
                </a:lnTo>
                <a:lnTo>
                  <a:pt x="1269" y="152"/>
                </a:lnTo>
                <a:lnTo>
                  <a:pt x="1265" y="151"/>
                </a:lnTo>
                <a:lnTo>
                  <a:pt x="1260" y="152"/>
                </a:lnTo>
                <a:lnTo>
                  <a:pt x="1258" y="155"/>
                </a:lnTo>
                <a:lnTo>
                  <a:pt x="1253" y="158"/>
                </a:lnTo>
                <a:lnTo>
                  <a:pt x="1246" y="167"/>
                </a:lnTo>
                <a:lnTo>
                  <a:pt x="1239" y="174"/>
                </a:lnTo>
                <a:lnTo>
                  <a:pt x="1239" y="174"/>
                </a:lnTo>
                <a:lnTo>
                  <a:pt x="1241" y="177"/>
                </a:lnTo>
                <a:lnTo>
                  <a:pt x="1238" y="177"/>
                </a:lnTo>
                <a:lnTo>
                  <a:pt x="1235" y="177"/>
                </a:lnTo>
                <a:lnTo>
                  <a:pt x="1234" y="176"/>
                </a:lnTo>
                <a:lnTo>
                  <a:pt x="1234" y="176"/>
                </a:lnTo>
                <a:lnTo>
                  <a:pt x="1258" y="139"/>
                </a:lnTo>
                <a:lnTo>
                  <a:pt x="1270" y="120"/>
                </a:lnTo>
                <a:lnTo>
                  <a:pt x="1280" y="100"/>
                </a:lnTo>
                <a:lnTo>
                  <a:pt x="1280" y="100"/>
                </a:lnTo>
                <a:lnTo>
                  <a:pt x="1283" y="96"/>
                </a:lnTo>
                <a:lnTo>
                  <a:pt x="1284" y="94"/>
                </a:lnTo>
                <a:lnTo>
                  <a:pt x="1286" y="94"/>
                </a:lnTo>
                <a:lnTo>
                  <a:pt x="1287" y="96"/>
                </a:lnTo>
                <a:lnTo>
                  <a:pt x="1289" y="101"/>
                </a:lnTo>
                <a:lnTo>
                  <a:pt x="1289" y="104"/>
                </a:lnTo>
                <a:lnTo>
                  <a:pt x="1289" y="104"/>
                </a:lnTo>
                <a:close/>
                <a:moveTo>
                  <a:pt x="1293" y="190"/>
                </a:moveTo>
                <a:lnTo>
                  <a:pt x="1273" y="188"/>
                </a:lnTo>
                <a:lnTo>
                  <a:pt x="1273" y="188"/>
                </a:lnTo>
                <a:lnTo>
                  <a:pt x="1279" y="187"/>
                </a:lnTo>
                <a:lnTo>
                  <a:pt x="1284" y="183"/>
                </a:lnTo>
                <a:lnTo>
                  <a:pt x="1293" y="174"/>
                </a:lnTo>
                <a:lnTo>
                  <a:pt x="1293" y="174"/>
                </a:lnTo>
                <a:lnTo>
                  <a:pt x="1293" y="183"/>
                </a:lnTo>
                <a:lnTo>
                  <a:pt x="1294" y="186"/>
                </a:lnTo>
                <a:lnTo>
                  <a:pt x="1293" y="190"/>
                </a:lnTo>
                <a:lnTo>
                  <a:pt x="1293" y="190"/>
                </a:lnTo>
                <a:close/>
                <a:moveTo>
                  <a:pt x="1211" y="181"/>
                </a:moveTo>
                <a:lnTo>
                  <a:pt x="1217" y="170"/>
                </a:lnTo>
                <a:lnTo>
                  <a:pt x="1221" y="166"/>
                </a:lnTo>
                <a:lnTo>
                  <a:pt x="1223" y="165"/>
                </a:lnTo>
                <a:lnTo>
                  <a:pt x="1223" y="165"/>
                </a:lnTo>
                <a:lnTo>
                  <a:pt x="1231" y="156"/>
                </a:lnTo>
                <a:lnTo>
                  <a:pt x="1239" y="146"/>
                </a:lnTo>
                <a:lnTo>
                  <a:pt x="1246" y="136"/>
                </a:lnTo>
                <a:lnTo>
                  <a:pt x="1249" y="135"/>
                </a:lnTo>
                <a:lnTo>
                  <a:pt x="1253" y="134"/>
                </a:lnTo>
                <a:lnTo>
                  <a:pt x="1253" y="134"/>
                </a:lnTo>
                <a:lnTo>
                  <a:pt x="1245" y="142"/>
                </a:lnTo>
                <a:lnTo>
                  <a:pt x="1238" y="153"/>
                </a:lnTo>
                <a:lnTo>
                  <a:pt x="1231" y="165"/>
                </a:lnTo>
                <a:lnTo>
                  <a:pt x="1225" y="176"/>
                </a:lnTo>
                <a:lnTo>
                  <a:pt x="1225" y="176"/>
                </a:lnTo>
                <a:lnTo>
                  <a:pt x="1224" y="179"/>
                </a:lnTo>
                <a:lnTo>
                  <a:pt x="1220" y="181"/>
                </a:lnTo>
                <a:lnTo>
                  <a:pt x="1215" y="183"/>
                </a:lnTo>
                <a:lnTo>
                  <a:pt x="1214" y="183"/>
                </a:lnTo>
                <a:lnTo>
                  <a:pt x="1211" y="181"/>
                </a:lnTo>
                <a:lnTo>
                  <a:pt x="1211" y="181"/>
                </a:lnTo>
                <a:close/>
                <a:moveTo>
                  <a:pt x="1220" y="194"/>
                </a:moveTo>
                <a:lnTo>
                  <a:pt x="1220" y="194"/>
                </a:lnTo>
                <a:lnTo>
                  <a:pt x="1214" y="195"/>
                </a:lnTo>
                <a:lnTo>
                  <a:pt x="1208" y="197"/>
                </a:lnTo>
                <a:lnTo>
                  <a:pt x="1197" y="195"/>
                </a:lnTo>
                <a:lnTo>
                  <a:pt x="1197" y="195"/>
                </a:lnTo>
                <a:lnTo>
                  <a:pt x="1199" y="193"/>
                </a:lnTo>
                <a:lnTo>
                  <a:pt x="1201" y="193"/>
                </a:lnTo>
                <a:lnTo>
                  <a:pt x="1201" y="193"/>
                </a:lnTo>
                <a:lnTo>
                  <a:pt x="1210" y="193"/>
                </a:lnTo>
                <a:lnTo>
                  <a:pt x="1220" y="194"/>
                </a:lnTo>
                <a:lnTo>
                  <a:pt x="1220" y="194"/>
                </a:lnTo>
                <a:close/>
                <a:moveTo>
                  <a:pt x="1259" y="108"/>
                </a:moveTo>
                <a:lnTo>
                  <a:pt x="1259" y="108"/>
                </a:lnTo>
                <a:lnTo>
                  <a:pt x="1242" y="134"/>
                </a:lnTo>
                <a:lnTo>
                  <a:pt x="1234" y="145"/>
                </a:lnTo>
                <a:lnTo>
                  <a:pt x="1230" y="149"/>
                </a:lnTo>
                <a:lnTo>
                  <a:pt x="1224" y="152"/>
                </a:lnTo>
                <a:lnTo>
                  <a:pt x="1223" y="153"/>
                </a:lnTo>
                <a:lnTo>
                  <a:pt x="1201" y="180"/>
                </a:lnTo>
                <a:lnTo>
                  <a:pt x="1201" y="180"/>
                </a:lnTo>
                <a:lnTo>
                  <a:pt x="1241" y="108"/>
                </a:lnTo>
                <a:lnTo>
                  <a:pt x="1262" y="75"/>
                </a:lnTo>
                <a:lnTo>
                  <a:pt x="1282" y="41"/>
                </a:lnTo>
                <a:lnTo>
                  <a:pt x="1282" y="41"/>
                </a:lnTo>
                <a:lnTo>
                  <a:pt x="1286" y="52"/>
                </a:lnTo>
                <a:lnTo>
                  <a:pt x="1287" y="63"/>
                </a:lnTo>
                <a:lnTo>
                  <a:pt x="1286" y="73"/>
                </a:lnTo>
                <a:lnTo>
                  <a:pt x="1282" y="82"/>
                </a:lnTo>
                <a:lnTo>
                  <a:pt x="1277" y="90"/>
                </a:lnTo>
                <a:lnTo>
                  <a:pt x="1272" y="97"/>
                </a:lnTo>
                <a:lnTo>
                  <a:pt x="1265" y="104"/>
                </a:lnTo>
                <a:lnTo>
                  <a:pt x="1259" y="108"/>
                </a:lnTo>
                <a:lnTo>
                  <a:pt x="1259" y="108"/>
                </a:lnTo>
                <a:close/>
                <a:moveTo>
                  <a:pt x="1221" y="117"/>
                </a:moveTo>
                <a:lnTo>
                  <a:pt x="1221" y="117"/>
                </a:lnTo>
                <a:lnTo>
                  <a:pt x="1223" y="113"/>
                </a:lnTo>
                <a:lnTo>
                  <a:pt x="1224" y="108"/>
                </a:lnTo>
                <a:lnTo>
                  <a:pt x="1230" y="101"/>
                </a:lnTo>
                <a:lnTo>
                  <a:pt x="1230" y="101"/>
                </a:lnTo>
                <a:lnTo>
                  <a:pt x="1228" y="110"/>
                </a:lnTo>
                <a:lnTo>
                  <a:pt x="1225" y="114"/>
                </a:lnTo>
                <a:lnTo>
                  <a:pt x="1221" y="117"/>
                </a:lnTo>
                <a:lnTo>
                  <a:pt x="1221" y="117"/>
                </a:lnTo>
                <a:close/>
                <a:moveTo>
                  <a:pt x="1282" y="21"/>
                </a:moveTo>
                <a:lnTo>
                  <a:pt x="1282" y="21"/>
                </a:lnTo>
                <a:lnTo>
                  <a:pt x="1283" y="20"/>
                </a:lnTo>
                <a:lnTo>
                  <a:pt x="1284" y="21"/>
                </a:lnTo>
                <a:lnTo>
                  <a:pt x="1284" y="25"/>
                </a:lnTo>
                <a:lnTo>
                  <a:pt x="1284" y="37"/>
                </a:lnTo>
                <a:lnTo>
                  <a:pt x="1284" y="37"/>
                </a:lnTo>
                <a:lnTo>
                  <a:pt x="1282" y="35"/>
                </a:lnTo>
                <a:lnTo>
                  <a:pt x="1280" y="35"/>
                </a:lnTo>
                <a:lnTo>
                  <a:pt x="1276" y="37"/>
                </a:lnTo>
                <a:lnTo>
                  <a:pt x="1272" y="42"/>
                </a:lnTo>
                <a:lnTo>
                  <a:pt x="1272" y="42"/>
                </a:lnTo>
                <a:lnTo>
                  <a:pt x="1262" y="56"/>
                </a:lnTo>
                <a:lnTo>
                  <a:pt x="1258" y="63"/>
                </a:lnTo>
                <a:lnTo>
                  <a:pt x="1251" y="69"/>
                </a:lnTo>
                <a:lnTo>
                  <a:pt x="1251" y="69"/>
                </a:lnTo>
                <a:lnTo>
                  <a:pt x="1265" y="44"/>
                </a:lnTo>
                <a:lnTo>
                  <a:pt x="1272" y="31"/>
                </a:lnTo>
                <a:lnTo>
                  <a:pt x="1282" y="21"/>
                </a:lnTo>
                <a:lnTo>
                  <a:pt x="1282" y="21"/>
                </a:lnTo>
                <a:close/>
                <a:moveTo>
                  <a:pt x="1251" y="48"/>
                </a:moveTo>
                <a:lnTo>
                  <a:pt x="1251" y="48"/>
                </a:lnTo>
                <a:lnTo>
                  <a:pt x="1241" y="58"/>
                </a:lnTo>
                <a:lnTo>
                  <a:pt x="1231" y="70"/>
                </a:lnTo>
                <a:lnTo>
                  <a:pt x="1213" y="94"/>
                </a:lnTo>
                <a:lnTo>
                  <a:pt x="1213" y="94"/>
                </a:lnTo>
                <a:lnTo>
                  <a:pt x="1210" y="96"/>
                </a:lnTo>
                <a:lnTo>
                  <a:pt x="1208" y="97"/>
                </a:lnTo>
                <a:lnTo>
                  <a:pt x="1208" y="97"/>
                </a:lnTo>
                <a:lnTo>
                  <a:pt x="1210" y="89"/>
                </a:lnTo>
                <a:lnTo>
                  <a:pt x="1213" y="80"/>
                </a:lnTo>
                <a:lnTo>
                  <a:pt x="1217" y="72"/>
                </a:lnTo>
                <a:lnTo>
                  <a:pt x="1223" y="65"/>
                </a:lnTo>
                <a:lnTo>
                  <a:pt x="1228" y="59"/>
                </a:lnTo>
                <a:lnTo>
                  <a:pt x="1235" y="55"/>
                </a:lnTo>
                <a:lnTo>
                  <a:pt x="1244" y="51"/>
                </a:lnTo>
                <a:lnTo>
                  <a:pt x="1251" y="48"/>
                </a:lnTo>
                <a:lnTo>
                  <a:pt x="1251" y="48"/>
                </a:lnTo>
                <a:close/>
                <a:moveTo>
                  <a:pt x="1197" y="82"/>
                </a:moveTo>
                <a:lnTo>
                  <a:pt x="1197" y="82"/>
                </a:lnTo>
                <a:lnTo>
                  <a:pt x="1200" y="79"/>
                </a:lnTo>
                <a:lnTo>
                  <a:pt x="1203" y="77"/>
                </a:lnTo>
                <a:lnTo>
                  <a:pt x="1203" y="77"/>
                </a:lnTo>
                <a:lnTo>
                  <a:pt x="1206" y="76"/>
                </a:lnTo>
                <a:lnTo>
                  <a:pt x="1207" y="76"/>
                </a:lnTo>
                <a:lnTo>
                  <a:pt x="1207" y="77"/>
                </a:lnTo>
                <a:lnTo>
                  <a:pt x="1207" y="79"/>
                </a:lnTo>
                <a:lnTo>
                  <a:pt x="1201" y="86"/>
                </a:lnTo>
                <a:lnTo>
                  <a:pt x="1201" y="86"/>
                </a:lnTo>
                <a:lnTo>
                  <a:pt x="1200" y="93"/>
                </a:lnTo>
                <a:lnTo>
                  <a:pt x="1196" y="99"/>
                </a:lnTo>
                <a:lnTo>
                  <a:pt x="1193" y="104"/>
                </a:lnTo>
                <a:lnTo>
                  <a:pt x="1190" y="111"/>
                </a:lnTo>
                <a:lnTo>
                  <a:pt x="1190" y="111"/>
                </a:lnTo>
                <a:lnTo>
                  <a:pt x="1189" y="106"/>
                </a:lnTo>
                <a:lnTo>
                  <a:pt x="1190" y="96"/>
                </a:lnTo>
                <a:lnTo>
                  <a:pt x="1192" y="87"/>
                </a:lnTo>
                <a:lnTo>
                  <a:pt x="1194" y="83"/>
                </a:lnTo>
                <a:lnTo>
                  <a:pt x="1197" y="82"/>
                </a:lnTo>
                <a:lnTo>
                  <a:pt x="1197" y="82"/>
                </a:lnTo>
                <a:close/>
                <a:moveTo>
                  <a:pt x="1187" y="131"/>
                </a:moveTo>
                <a:lnTo>
                  <a:pt x="1187" y="131"/>
                </a:lnTo>
                <a:lnTo>
                  <a:pt x="1192" y="124"/>
                </a:lnTo>
                <a:lnTo>
                  <a:pt x="1199" y="115"/>
                </a:lnTo>
                <a:lnTo>
                  <a:pt x="1214" y="101"/>
                </a:lnTo>
                <a:lnTo>
                  <a:pt x="1214" y="101"/>
                </a:lnTo>
                <a:lnTo>
                  <a:pt x="1208" y="113"/>
                </a:lnTo>
                <a:lnTo>
                  <a:pt x="1201" y="124"/>
                </a:lnTo>
                <a:lnTo>
                  <a:pt x="1194" y="138"/>
                </a:lnTo>
                <a:lnTo>
                  <a:pt x="1193" y="143"/>
                </a:lnTo>
                <a:lnTo>
                  <a:pt x="1193" y="151"/>
                </a:lnTo>
                <a:lnTo>
                  <a:pt x="1193" y="151"/>
                </a:lnTo>
                <a:lnTo>
                  <a:pt x="1197" y="149"/>
                </a:lnTo>
                <a:lnTo>
                  <a:pt x="1200" y="146"/>
                </a:lnTo>
                <a:lnTo>
                  <a:pt x="1206" y="139"/>
                </a:lnTo>
                <a:lnTo>
                  <a:pt x="1211" y="132"/>
                </a:lnTo>
                <a:lnTo>
                  <a:pt x="1217" y="127"/>
                </a:lnTo>
                <a:lnTo>
                  <a:pt x="1217" y="127"/>
                </a:lnTo>
                <a:lnTo>
                  <a:pt x="1214" y="122"/>
                </a:lnTo>
                <a:lnTo>
                  <a:pt x="1214" y="121"/>
                </a:lnTo>
                <a:lnTo>
                  <a:pt x="1215" y="121"/>
                </a:lnTo>
                <a:lnTo>
                  <a:pt x="1218" y="121"/>
                </a:lnTo>
                <a:lnTo>
                  <a:pt x="1221" y="124"/>
                </a:lnTo>
                <a:lnTo>
                  <a:pt x="1190" y="180"/>
                </a:lnTo>
                <a:lnTo>
                  <a:pt x="1190" y="180"/>
                </a:lnTo>
                <a:lnTo>
                  <a:pt x="1187" y="169"/>
                </a:lnTo>
                <a:lnTo>
                  <a:pt x="1185" y="156"/>
                </a:lnTo>
                <a:lnTo>
                  <a:pt x="1185" y="143"/>
                </a:lnTo>
                <a:lnTo>
                  <a:pt x="1187" y="131"/>
                </a:lnTo>
                <a:lnTo>
                  <a:pt x="1187" y="131"/>
                </a:lnTo>
                <a:close/>
                <a:moveTo>
                  <a:pt x="1106" y="190"/>
                </a:moveTo>
                <a:lnTo>
                  <a:pt x="1175" y="191"/>
                </a:lnTo>
                <a:lnTo>
                  <a:pt x="1175" y="191"/>
                </a:lnTo>
                <a:lnTo>
                  <a:pt x="1168" y="194"/>
                </a:lnTo>
                <a:lnTo>
                  <a:pt x="1161" y="194"/>
                </a:lnTo>
                <a:lnTo>
                  <a:pt x="1142" y="194"/>
                </a:lnTo>
                <a:lnTo>
                  <a:pt x="1124" y="193"/>
                </a:lnTo>
                <a:lnTo>
                  <a:pt x="1109" y="191"/>
                </a:lnTo>
                <a:lnTo>
                  <a:pt x="1109" y="191"/>
                </a:lnTo>
                <a:lnTo>
                  <a:pt x="1106" y="190"/>
                </a:lnTo>
                <a:lnTo>
                  <a:pt x="1106" y="190"/>
                </a:lnTo>
                <a:lnTo>
                  <a:pt x="1102" y="191"/>
                </a:lnTo>
                <a:lnTo>
                  <a:pt x="1097" y="193"/>
                </a:lnTo>
                <a:lnTo>
                  <a:pt x="1097" y="193"/>
                </a:lnTo>
                <a:lnTo>
                  <a:pt x="1075" y="191"/>
                </a:lnTo>
                <a:lnTo>
                  <a:pt x="1064" y="191"/>
                </a:lnTo>
                <a:lnTo>
                  <a:pt x="1054" y="190"/>
                </a:lnTo>
                <a:lnTo>
                  <a:pt x="1106" y="190"/>
                </a:lnTo>
                <a:close/>
                <a:moveTo>
                  <a:pt x="836" y="193"/>
                </a:moveTo>
                <a:lnTo>
                  <a:pt x="836" y="193"/>
                </a:lnTo>
                <a:lnTo>
                  <a:pt x="1072" y="202"/>
                </a:lnTo>
                <a:lnTo>
                  <a:pt x="1308" y="215"/>
                </a:lnTo>
                <a:lnTo>
                  <a:pt x="1308" y="215"/>
                </a:lnTo>
                <a:lnTo>
                  <a:pt x="1303" y="135"/>
                </a:lnTo>
                <a:lnTo>
                  <a:pt x="1296" y="54"/>
                </a:lnTo>
                <a:lnTo>
                  <a:pt x="1296" y="54"/>
                </a:lnTo>
                <a:lnTo>
                  <a:pt x="1296" y="45"/>
                </a:lnTo>
                <a:lnTo>
                  <a:pt x="1297" y="37"/>
                </a:lnTo>
                <a:lnTo>
                  <a:pt x="1297" y="37"/>
                </a:lnTo>
                <a:lnTo>
                  <a:pt x="1301" y="55"/>
                </a:lnTo>
                <a:lnTo>
                  <a:pt x="1304" y="73"/>
                </a:lnTo>
                <a:lnTo>
                  <a:pt x="1308" y="114"/>
                </a:lnTo>
                <a:lnTo>
                  <a:pt x="1310" y="153"/>
                </a:lnTo>
                <a:lnTo>
                  <a:pt x="1312" y="194"/>
                </a:lnTo>
                <a:lnTo>
                  <a:pt x="1312" y="194"/>
                </a:lnTo>
                <a:lnTo>
                  <a:pt x="1311" y="194"/>
                </a:lnTo>
                <a:lnTo>
                  <a:pt x="1310" y="194"/>
                </a:lnTo>
                <a:lnTo>
                  <a:pt x="1310" y="200"/>
                </a:lnTo>
                <a:lnTo>
                  <a:pt x="1312" y="207"/>
                </a:lnTo>
                <a:lnTo>
                  <a:pt x="1315" y="208"/>
                </a:lnTo>
                <a:lnTo>
                  <a:pt x="1318" y="210"/>
                </a:lnTo>
                <a:lnTo>
                  <a:pt x="1318" y="210"/>
                </a:lnTo>
                <a:lnTo>
                  <a:pt x="1322" y="210"/>
                </a:lnTo>
                <a:lnTo>
                  <a:pt x="1325" y="208"/>
                </a:lnTo>
                <a:lnTo>
                  <a:pt x="1326" y="205"/>
                </a:lnTo>
                <a:lnTo>
                  <a:pt x="1328" y="202"/>
                </a:lnTo>
                <a:lnTo>
                  <a:pt x="1328" y="202"/>
                </a:lnTo>
                <a:lnTo>
                  <a:pt x="1324" y="155"/>
                </a:lnTo>
                <a:lnTo>
                  <a:pt x="1319" y="107"/>
                </a:lnTo>
                <a:lnTo>
                  <a:pt x="1317" y="83"/>
                </a:lnTo>
                <a:lnTo>
                  <a:pt x="1314" y="61"/>
                </a:lnTo>
                <a:lnTo>
                  <a:pt x="1310" y="38"/>
                </a:lnTo>
                <a:lnTo>
                  <a:pt x="1304" y="18"/>
                </a:lnTo>
                <a:lnTo>
                  <a:pt x="1304" y="18"/>
                </a:lnTo>
                <a:lnTo>
                  <a:pt x="1350" y="48"/>
                </a:lnTo>
                <a:lnTo>
                  <a:pt x="1400" y="76"/>
                </a:lnTo>
                <a:lnTo>
                  <a:pt x="1450" y="103"/>
                </a:lnTo>
                <a:lnTo>
                  <a:pt x="1501" y="128"/>
                </a:lnTo>
                <a:lnTo>
                  <a:pt x="1602" y="177"/>
                </a:lnTo>
                <a:lnTo>
                  <a:pt x="1653" y="204"/>
                </a:lnTo>
                <a:lnTo>
                  <a:pt x="1702" y="232"/>
                </a:lnTo>
                <a:lnTo>
                  <a:pt x="1702" y="232"/>
                </a:lnTo>
                <a:lnTo>
                  <a:pt x="1734" y="249"/>
                </a:lnTo>
                <a:lnTo>
                  <a:pt x="1769" y="266"/>
                </a:lnTo>
                <a:lnTo>
                  <a:pt x="1806" y="283"/>
                </a:lnTo>
                <a:lnTo>
                  <a:pt x="1841" y="301"/>
                </a:lnTo>
                <a:lnTo>
                  <a:pt x="1841" y="301"/>
                </a:lnTo>
                <a:lnTo>
                  <a:pt x="1779" y="340"/>
                </a:lnTo>
                <a:lnTo>
                  <a:pt x="1717" y="381"/>
                </a:lnTo>
                <a:lnTo>
                  <a:pt x="1596" y="464"/>
                </a:lnTo>
                <a:lnTo>
                  <a:pt x="1475" y="545"/>
                </a:lnTo>
                <a:lnTo>
                  <a:pt x="1414" y="586"/>
                </a:lnTo>
                <a:lnTo>
                  <a:pt x="1350" y="624"/>
                </a:lnTo>
                <a:lnTo>
                  <a:pt x="1350" y="624"/>
                </a:lnTo>
                <a:lnTo>
                  <a:pt x="1346" y="625"/>
                </a:lnTo>
                <a:lnTo>
                  <a:pt x="1342" y="625"/>
                </a:lnTo>
                <a:lnTo>
                  <a:pt x="1339" y="623"/>
                </a:lnTo>
                <a:lnTo>
                  <a:pt x="1338" y="618"/>
                </a:lnTo>
                <a:lnTo>
                  <a:pt x="1338" y="618"/>
                </a:lnTo>
                <a:lnTo>
                  <a:pt x="1334" y="583"/>
                </a:lnTo>
                <a:lnTo>
                  <a:pt x="1326" y="550"/>
                </a:lnTo>
                <a:lnTo>
                  <a:pt x="1321" y="514"/>
                </a:lnTo>
                <a:lnTo>
                  <a:pt x="1319" y="496"/>
                </a:lnTo>
                <a:lnTo>
                  <a:pt x="1318" y="478"/>
                </a:lnTo>
                <a:lnTo>
                  <a:pt x="1318" y="478"/>
                </a:lnTo>
                <a:lnTo>
                  <a:pt x="1317" y="472"/>
                </a:lnTo>
                <a:lnTo>
                  <a:pt x="1312" y="468"/>
                </a:lnTo>
                <a:lnTo>
                  <a:pt x="1308" y="465"/>
                </a:lnTo>
                <a:lnTo>
                  <a:pt x="1300" y="464"/>
                </a:lnTo>
                <a:lnTo>
                  <a:pt x="1300" y="464"/>
                </a:lnTo>
                <a:lnTo>
                  <a:pt x="1182" y="460"/>
                </a:lnTo>
                <a:lnTo>
                  <a:pt x="1062" y="455"/>
                </a:lnTo>
                <a:lnTo>
                  <a:pt x="943" y="454"/>
                </a:lnTo>
                <a:lnTo>
                  <a:pt x="885" y="454"/>
                </a:lnTo>
                <a:lnTo>
                  <a:pt x="826" y="455"/>
                </a:lnTo>
                <a:lnTo>
                  <a:pt x="826" y="455"/>
                </a:lnTo>
                <a:lnTo>
                  <a:pt x="798" y="460"/>
                </a:lnTo>
                <a:lnTo>
                  <a:pt x="770" y="462"/>
                </a:lnTo>
                <a:lnTo>
                  <a:pt x="742" y="464"/>
                </a:lnTo>
                <a:lnTo>
                  <a:pt x="714" y="464"/>
                </a:lnTo>
                <a:lnTo>
                  <a:pt x="656" y="462"/>
                </a:lnTo>
                <a:lnTo>
                  <a:pt x="599" y="458"/>
                </a:lnTo>
                <a:lnTo>
                  <a:pt x="483" y="448"/>
                </a:lnTo>
                <a:lnTo>
                  <a:pt x="426" y="443"/>
                </a:lnTo>
                <a:lnTo>
                  <a:pt x="368" y="440"/>
                </a:lnTo>
                <a:lnTo>
                  <a:pt x="181" y="439"/>
                </a:lnTo>
                <a:lnTo>
                  <a:pt x="181" y="439"/>
                </a:lnTo>
                <a:lnTo>
                  <a:pt x="178" y="440"/>
                </a:lnTo>
                <a:lnTo>
                  <a:pt x="177" y="441"/>
                </a:lnTo>
                <a:lnTo>
                  <a:pt x="176" y="446"/>
                </a:lnTo>
                <a:lnTo>
                  <a:pt x="176" y="450"/>
                </a:lnTo>
                <a:lnTo>
                  <a:pt x="176" y="450"/>
                </a:lnTo>
                <a:lnTo>
                  <a:pt x="163" y="392"/>
                </a:lnTo>
                <a:lnTo>
                  <a:pt x="150" y="333"/>
                </a:lnTo>
                <a:lnTo>
                  <a:pt x="139" y="274"/>
                </a:lnTo>
                <a:lnTo>
                  <a:pt x="129" y="214"/>
                </a:lnTo>
                <a:lnTo>
                  <a:pt x="129" y="214"/>
                </a:lnTo>
                <a:lnTo>
                  <a:pt x="131" y="218"/>
                </a:lnTo>
                <a:lnTo>
                  <a:pt x="132" y="219"/>
                </a:lnTo>
                <a:lnTo>
                  <a:pt x="133" y="219"/>
                </a:lnTo>
                <a:lnTo>
                  <a:pt x="133" y="218"/>
                </a:lnTo>
                <a:lnTo>
                  <a:pt x="133" y="212"/>
                </a:lnTo>
                <a:lnTo>
                  <a:pt x="132" y="210"/>
                </a:lnTo>
                <a:lnTo>
                  <a:pt x="131" y="208"/>
                </a:lnTo>
                <a:lnTo>
                  <a:pt x="131" y="208"/>
                </a:lnTo>
                <a:lnTo>
                  <a:pt x="219" y="205"/>
                </a:lnTo>
                <a:lnTo>
                  <a:pt x="306" y="202"/>
                </a:lnTo>
                <a:lnTo>
                  <a:pt x="481" y="194"/>
                </a:lnTo>
                <a:lnTo>
                  <a:pt x="569" y="191"/>
                </a:lnTo>
                <a:lnTo>
                  <a:pt x="656" y="190"/>
                </a:lnTo>
                <a:lnTo>
                  <a:pt x="746" y="190"/>
                </a:lnTo>
                <a:lnTo>
                  <a:pt x="836" y="193"/>
                </a:lnTo>
                <a:lnTo>
                  <a:pt x="836" y="193"/>
                </a:lnTo>
                <a:close/>
                <a:moveTo>
                  <a:pt x="126" y="201"/>
                </a:moveTo>
                <a:lnTo>
                  <a:pt x="126" y="201"/>
                </a:lnTo>
                <a:lnTo>
                  <a:pt x="129" y="200"/>
                </a:lnTo>
                <a:lnTo>
                  <a:pt x="133" y="200"/>
                </a:lnTo>
                <a:lnTo>
                  <a:pt x="135" y="201"/>
                </a:lnTo>
                <a:lnTo>
                  <a:pt x="135" y="202"/>
                </a:lnTo>
                <a:lnTo>
                  <a:pt x="133" y="204"/>
                </a:lnTo>
                <a:lnTo>
                  <a:pt x="133" y="204"/>
                </a:lnTo>
                <a:lnTo>
                  <a:pt x="129" y="205"/>
                </a:lnTo>
                <a:lnTo>
                  <a:pt x="126" y="204"/>
                </a:lnTo>
                <a:lnTo>
                  <a:pt x="125" y="204"/>
                </a:lnTo>
                <a:lnTo>
                  <a:pt x="125" y="204"/>
                </a:lnTo>
                <a:lnTo>
                  <a:pt x="126" y="201"/>
                </a:lnTo>
                <a:lnTo>
                  <a:pt x="126" y="201"/>
                </a:lnTo>
                <a:close/>
                <a:moveTo>
                  <a:pt x="108" y="308"/>
                </a:moveTo>
                <a:lnTo>
                  <a:pt x="108" y="308"/>
                </a:lnTo>
                <a:lnTo>
                  <a:pt x="91" y="330"/>
                </a:lnTo>
                <a:lnTo>
                  <a:pt x="74" y="353"/>
                </a:lnTo>
                <a:lnTo>
                  <a:pt x="59" y="377"/>
                </a:lnTo>
                <a:lnTo>
                  <a:pt x="45" y="401"/>
                </a:lnTo>
                <a:lnTo>
                  <a:pt x="45" y="401"/>
                </a:lnTo>
                <a:lnTo>
                  <a:pt x="44" y="403"/>
                </a:lnTo>
                <a:lnTo>
                  <a:pt x="44" y="405"/>
                </a:lnTo>
                <a:lnTo>
                  <a:pt x="73" y="371"/>
                </a:lnTo>
                <a:lnTo>
                  <a:pt x="73" y="371"/>
                </a:lnTo>
                <a:lnTo>
                  <a:pt x="63" y="387"/>
                </a:lnTo>
                <a:lnTo>
                  <a:pt x="55" y="403"/>
                </a:lnTo>
                <a:lnTo>
                  <a:pt x="35" y="437"/>
                </a:lnTo>
                <a:lnTo>
                  <a:pt x="35" y="437"/>
                </a:lnTo>
                <a:lnTo>
                  <a:pt x="34" y="440"/>
                </a:lnTo>
                <a:lnTo>
                  <a:pt x="31" y="443"/>
                </a:lnTo>
                <a:lnTo>
                  <a:pt x="29" y="443"/>
                </a:lnTo>
                <a:lnTo>
                  <a:pt x="28" y="441"/>
                </a:lnTo>
                <a:lnTo>
                  <a:pt x="28" y="437"/>
                </a:lnTo>
                <a:lnTo>
                  <a:pt x="28" y="437"/>
                </a:lnTo>
                <a:lnTo>
                  <a:pt x="29" y="430"/>
                </a:lnTo>
                <a:lnTo>
                  <a:pt x="31" y="422"/>
                </a:lnTo>
                <a:lnTo>
                  <a:pt x="34" y="416"/>
                </a:lnTo>
                <a:lnTo>
                  <a:pt x="39" y="410"/>
                </a:lnTo>
                <a:lnTo>
                  <a:pt x="39" y="410"/>
                </a:lnTo>
                <a:lnTo>
                  <a:pt x="38" y="408"/>
                </a:lnTo>
                <a:lnTo>
                  <a:pt x="38" y="403"/>
                </a:lnTo>
                <a:lnTo>
                  <a:pt x="36" y="402"/>
                </a:lnTo>
                <a:lnTo>
                  <a:pt x="35" y="406"/>
                </a:lnTo>
                <a:lnTo>
                  <a:pt x="35" y="406"/>
                </a:lnTo>
                <a:lnTo>
                  <a:pt x="29" y="415"/>
                </a:lnTo>
                <a:lnTo>
                  <a:pt x="25" y="423"/>
                </a:lnTo>
                <a:lnTo>
                  <a:pt x="25" y="423"/>
                </a:lnTo>
                <a:lnTo>
                  <a:pt x="32" y="405"/>
                </a:lnTo>
                <a:lnTo>
                  <a:pt x="41" y="388"/>
                </a:lnTo>
                <a:lnTo>
                  <a:pt x="59" y="354"/>
                </a:lnTo>
                <a:lnTo>
                  <a:pt x="79" y="322"/>
                </a:lnTo>
                <a:lnTo>
                  <a:pt x="100" y="291"/>
                </a:lnTo>
                <a:lnTo>
                  <a:pt x="100" y="291"/>
                </a:lnTo>
                <a:lnTo>
                  <a:pt x="105" y="284"/>
                </a:lnTo>
                <a:lnTo>
                  <a:pt x="111" y="276"/>
                </a:lnTo>
                <a:lnTo>
                  <a:pt x="115" y="269"/>
                </a:lnTo>
                <a:lnTo>
                  <a:pt x="118" y="260"/>
                </a:lnTo>
                <a:lnTo>
                  <a:pt x="118" y="260"/>
                </a:lnTo>
                <a:lnTo>
                  <a:pt x="122" y="267"/>
                </a:lnTo>
                <a:lnTo>
                  <a:pt x="124" y="274"/>
                </a:lnTo>
                <a:lnTo>
                  <a:pt x="125" y="281"/>
                </a:lnTo>
                <a:lnTo>
                  <a:pt x="124" y="288"/>
                </a:lnTo>
                <a:lnTo>
                  <a:pt x="121" y="294"/>
                </a:lnTo>
                <a:lnTo>
                  <a:pt x="118" y="299"/>
                </a:lnTo>
                <a:lnTo>
                  <a:pt x="114" y="305"/>
                </a:lnTo>
                <a:lnTo>
                  <a:pt x="108" y="308"/>
                </a:lnTo>
                <a:lnTo>
                  <a:pt x="108" y="308"/>
                </a:lnTo>
                <a:close/>
                <a:moveTo>
                  <a:pt x="111" y="211"/>
                </a:moveTo>
                <a:lnTo>
                  <a:pt x="111" y="211"/>
                </a:lnTo>
                <a:lnTo>
                  <a:pt x="112" y="208"/>
                </a:lnTo>
                <a:lnTo>
                  <a:pt x="114" y="208"/>
                </a:lnTo>
                <a:lnTo>
                  <a:pt x="115" y="208"/>
                </a:lnTo>
                <a:lnTo>
                  <a:pt x="115" y="210"/>
                </a:lnTo>
                <a:lnTo>
                  <a:pt x="115" y="212"/>
                </a:lnTo>
                <a:lnTo>
                  <a:pt x="114" y="214"/>
                </a:lnTo>
                <a:lnTo>
                  <a:pt x="111" y="214"/>
                </a:lnTo>
                <a:lnTo>
                  <a:pt x="111" y="214"/>
                </a:lnTo>
                <a:lnTo>
                  <a:pt x="117" y="229"/>
                </a:lnTo>
                <a:lnTo>
                  <a:pt x="118" y="236"/>
                </a:lnTo>
                <a:lnTo>
                  <a:pt x="117" y="243"/>
                </a:lnTo>
                <a:lnTo>
                  <a:pt x="117" y="243"/>
                </a:lnTo>
                <a:lnTo>
                  <a:pt x="114" y="247"/>
                </a:lnTo>
                <a:lnTo>
                  <a:pt x="110" y="252"/>
                </a:lnTo>
                <a:lnTo>
                  <a:pt x="100" y="259"/>
                </a:lnTo>
                <a:lnTo>
                  <a:pt x="100" y="259"/>
                </a:lnTo>
                <a:lnTo>
                  <a:pt x="103" y="252"/>
                </a:lnTo>
                <a:lnTo>
                  <a:pt x="104" y="246"/>
                </a:lnTo>
                <a:lnTo>
                  <a:pt x="105" y="238"/>
                </a:lnTo>
                <a:lnTo>
                  <a:pt x="105" y="238"/>
                </a:lnTo>
                <a:lnTo>
                  <a:pt x="56" y="305"/>
                </a:lnTo>
                <a:lnTo>
                  <a:pt x="34" y="337"/>
                </a:lnTo>
                <a:lnTo>
                  <a:pt x="13" y="371"/>
                </a:lnTo>
                <a:lnTo>
                  <a:pt x="13" y="371"/>
                </a:lnTo>
                <a:lnTo>
                  <a:pt x="24" y="350"/>
                </a:lnTo>
                <a:lnTo>
                  <a:pt x="35" y="329"/>
                </a:lnTo>
                <a:lnTo>
                  <a:pt x="59" y="290"/>
                </a:lnTo>
                <a:lnTo>
                  <a:pt x="111" y="211"/>
                </a:lnTo>
                <a:lnTo>
                  <a:pt x="111" y="211"/>
                </a:lnTo>
                <a:close/>
              </a:path>
            </a:pathLst>
          </a:custGeom>
          <a:solidFill>
            <a:schemeClr val="accent6">
              <a:lumMod val="75000"/>
            </a:schemeClr>
          </a:solidFill>
          <a:ln w="9525">
            <a:noFill/>
            <a:round/>
          </a:ln>
        </p:spPr>
        <p:txBody>
          <a:bodyPr vert="horz" wrap="square" lIns="121920" tIns="60960" rIns="121920" bIns="60960" numCol="1" anchor="t" anchorCtr="0" compatLnSpc="1"/>
          <a:lstStyle/>
          <a:p>
            <a:endParaRPr lang="zh-CN" altLang="en-US" sz="2400"/>
          </a:p>
        </p:txBody>
      </p:sp>
      <p:sp>
        <p:nvSpPr>
          <p:cNvPr id="6" name="PA_任意多边形 128"/>
          <p:cNvSpPr>
            <a:spLocks noEditPoints="1"/>
          </p:cNvSpPr>
          <p:nvPr>
            <p:custDataLst>
              <p:tags r:id="rId3"/>
            </p:custDataLst>
          </p:nvPr>
        </p:nvSpPr>
        <p:spPr bwMode="auto">
          <a:xfrm rot="16872956">
            <a:off x="1499565" y="2839055"/>
            <a:ext cx="1298987" cy="615608"/>
          </a:xfrm>
          <a:custGeom>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accent5">
              <a:lumMod val="60000"/>
              <a:lumOff val="40000"/>
            </a:schemeClr>
          </a:solidFill>
          <a:ln w="9525">
            <a:solidFill>
              <a:schemeClr val="tx1"/>
            </a:solidFill>
            <a:round/>
          </a:ln>
        </p:spPr>
        <p:txBody>
          <a:bodyPr vert="horz" wrap="square" lIns="121920" tIns="60960" rIns="121920" bIns="60960" numCol="1" anchor="t" anchorCtr="0" compatLnSpc="1"/>
          <a:lstStyle/>
          <a:p>
            <a:endParaRPr lang="zh-CN" altLang="en-US" sz="2400"/>
          </a:p>
        </p:txBody>
      </p:sp>
      <p:sp>
        <p:nvSpPr>
          <p:cNvPr id="7" name="PA_任意多边形 128"/>
          <p:cNvSpPr>
            <a:spLocks noEditPoints="1"/>
          </p:cNvSpPr>
          <p:nvPr>
            <p:custDataLst>
              <p:tags r:id="rId4"/>
            </p:custDataLst>
          </p:nvPr>
        </p:nvSpPr>
        <p:spPr bwMode="auto">
          <a:xfrm rot="16872956">
            <a:off x="3212593" y="2839055"/>
            <a:ext cx="1298987" cy="615608"/>
          </a:xfrm>
          <a:custGeom>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accent3">
              <a:lumMod val="75000"/>
            </a:schemeClr>
          </a:solidFill>
          <a:ln w="9525">
            <a:solidFill>
              <a:schemeClr val="tx1"/>
            </a:solidFill>
            <a:round/>
          </a:ln>
        </p:spPr>
        <p:txBody>
          <a:bodyPr vert="horz" wrap="square" lIns="121920" tIns="60960" rIns="121920" bIns="60960" numCol="1" anchor="t" anchorCtr="0" compatLnSpc="1"/>
          <a:lstStyle/>
          <a:p>
            <a:endParaRPr lang="zh-CN" altLang="en-US" sz="2400"/>
          </a:p>
        </p:txBody>
      </p:sp>
      <p:sp>
        <p:nvSpPr>
          <p:cNvPr id="8" name="PA_任意多边形 128"/>
          <p:cNvSpPr>
            <a:spLocks noEditPoints="1"/>
          </p:cNvSpPr>
          <p:nvPr>
            <p:custDataLst>
              <p:tags r:id="rId5"/>
            </p:custDataLst>
          </p:nvPr>
        </p:nvSpPr>
        <p:spPr bwMode="auto">
          <a:xfrm rot="16872956">
            <a:off x="5015783" y="2923099"/>
            <a:ext cx="1298987" cy="615608"/>
          </a:xfrm>
          <a:custGeom>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accent2">
              <a:lumMod val="75000"/>
            </a:schemeClr>
          </a:solidFill>
          <a:ln w="9525">
            <a:solidFill>
              <a:schemeClr val="tx1"/>
            </a:solidFill>
            <a:round/>
          </a:ln>
        </p:spPr>
        <p:txBody>
          <a:bodyPr vert="horz" wrap="square" lIns="121920" tIns="60960" rIns="121920" bIns="60960" numCol="1" anchor="t" anchorCtr="0" compatLnSpc="1"/>
          <a:lstStyle/>
          <a:p>
            <a:endParaRPr lang="zh-CN" altLang="en-US" sz="2400"/>
          </a:p>
        </p:txBody>
      </p:sp>
      <p:sp>
        <p:nvSpPr>
          <p:cNvPr id="9" name="PA_任意多边形 100"/>
          <p:cNvSpPr>
            <a:spLocks noEditPoints="1"/>
          </p:cNvSpPr>
          <p:nvPr>
            <p:custDataLst>
              <p:tags r:id="rId6"/>
            </p:custDataLst>
          </p:nvPr>
        </p:nvSpPr>
        <p:spPr bwMode="auto">
          <a:xfrm flipH="1" flipV="1">
            <a:off x="3062343" y="2936546"/>
            <a:ext cx="181598" cy="213533"/>
          </a:xfrm>
          <a:custGeom>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noFill/>
          <a:ln w="9525">
            <a:solidFill>
              <a:schemeClr val="tx1"/>
            </a:solidFill>
            <a:round/>
          </a:ln>
        </p:spPr>
        <p:txBody>
          <a:bodyPr vert="horz" wrap="square" lIns="121920" tIns="60960" rIns="121920" bIns="60960" numCol="1" anchor="t" anchorCtr="0" compatLnSpc="1"/>
          <a:lstStyle/>
          <a:p>
            <a:endParaRPr lang="zh-CN" altLang="en-US" sz="2400"/>
          </a:p>
        </p:txBody>
      </p:sp>
      <p:sp>
        <p:nvSpPr>
          <p:cNvPr id="10" name="PA_任意多边形 100"/>
          <p:cNvSpPr>
            <a:spLocks noEditPoints="1"/>
          </p:cNvSpPr>
          <p:nvPr>
            <p:custDataLst>
              <p:tags r:id="rId7"/>
            </p:custDataLst>
          </p:nvPr>
        </p:nvSpPr>
        <p:spPr bwMode="auto">
          <a:xfrm flipH="1" flipV="1">
            <a:off x="4775372" y="2936546"/>
            <a:ext cx="181598" cy="213533"/>
          </a:xfrm>
          <a:custGeom>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noFill/>
          <a:ln w="9525">
            <a:solidFill>
              <a:schemeClr val="tx1"/>
            </a:solidFill>
            <a:round/>
          </a:ln>
        </p:spPr>
        <p:txBody>
          <a:bodyPr vert="horz" wrap="square" lIns="121920" tIns="60960" rIns="121920" bIns="60960" numCol="1" anchor="t" anchorCtr="0" compatLnSpc="1"/>
          <a:lstStyle/>
          <a:p>
            <a:endParaRPr lang="zh-CN" altLang="en-US" sz="2400"/>
          </a:p>
        </p:txBody>
      </p:sp>
      <p:sp>
        <p:nvSpPr>
          <p:cNvPr id="14" name="PA_文本框 13"/>
          <p:cNvSpPr txBox="1"/>
          <p:nvPr>
            <p:custDataLst>
              <p:tags r:id="rId8"/>
            </p:custDataLst>
          </p:nvPr>
        </p:nvSpPr>
        <p:spPr>
          <a:xfrm>
            <a:off x="1444592" y="1801828"/>
            <a:ext cx="1617751" cy="400110"/>
          </a:xfrm>
          <a:prstGeom prst="rect">
            <a:avLst/>
          </a:prstGeom>
          <a:noFill/>
        </p:spPr>
        <p:txBody>
          <a:bodyPr wrap="non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15" name="PA_文本框 14"/>
          <p:cNvSpPr txBox="1"/>
          <p:nvPr>
            <p:custDataLst>
              <p:tags r:id="rId9"/>
            </p:custDataLst>
          </p:nvPr>
        </p:nvSpPr>
        <p:spPr>
          <a:xfrm>
            <a:off x="3233156" y="1801828"/>
            <a:ext cx="1617751" cy="400110"/>
          </a:xfrm>
          <a:prstGeom prst="rect">
            <a:avLst/>
          </a:prstGeom>
          <a:noFill/>
        </p:spPr>
        <p:txBody>
          <a:bodyPr wrap="non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16" name="PA_文本框 15"/>
          <p:cNvSpPr txBox="1"/>
          <p:nvPr>
            <p:custDataLst>
              <p:tags r:id="rId10"/>
            </p:custDataLst>
          </p:nvPr>
        </p:nvSpPr>
        <p:spPr>
          <a:xfrm>
            <a:off x="4984658" y="1801828"/>
            <a:ext cx="1617751" cy="400110"/>
          </a:xfrm>
          <a:prstGeom prst="rect">
            <a:avLst/>
          </a:prstGeom>
          <a:noFill/>
        </p:spPr>
        <p:txBody>
          <a:bodyPr wrap="non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grpSp>
        <p:nvGrpSpPr>
          <p:cNvPr id="23" name="PA_chenying0907 22"/>
          <p:cNvGrpSpPr/>
          <p:nvPr>
            <p:custDataLst>
              <p:tags r:id="rId11"/>
            </p:custDataLst>
          </p:nvPr>
        </p:nvGrpSpPr>
        <p:grpSpPr>
          <a:xfrm>
            <a:off x="1403648" y="267494"/>
            <a:ext cx="6192688" cy="767437"/>
            <a:chOff x="1492256" y="411510"/>
            <a:chExt cx="6192688" cy="767437"/>
          </a:xfrm>
        </p:grpSpPr>
        <p:sp>
          <p:nvSpPr>
            <p:cNvPr id="24" name="任意多边形 23"/>
            <p:cNvSpPr/>
            <p:nvPr/>
          </p:nvSpPr>
          <p:spPr>
            <a:xfrm>
              <a:off x="1492256" y="994281"/>
              <a:ext cx="6192688" cy="184666"/>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5"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latin typeface="微软雅黑" panose="020b0503020204020204" pitchFamily="34" charset="-122"/>
                  <a:ea typeface="微软雅黑" panose="020b0503020204020204" pitchFamily="34" charset="-122"/>
                </a:rPr>
                <a:t>请在此添加您的标题</a:t>
              </a:r>
              <a:endParaRPr lang="zh-CN" altLang="en-US" sz="2000">
                <a:latin typeface="微软雅黑" panose="020b0503020204020204" pitchFamily="34" charset="-122"/>
                <a:ea typeface="微软雅黑" panose="020b0503020204020204" pitchFamily="34" charset="-122"/>
              </a:endParaRPr>
            </a:p>
          </p:txBody>
        </p:sp>
        <p:sp>
          <p:nvSpPr>
            <p:cNvPr id="26" name="TextBox 5"/>
            <p:cNvSpPr txBox="1"/>
            <p:nvPr/>
          </p:nvSpPr>
          <p:spPr>
            <a:xfrm>
              <a:off x="3606826" y="778837"/>
              <a:ext cx="1672253"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MICROSOFT POWERPOINT MY 2017</a:t>
              </a:r>
              <a:endParaRPr lang="zh-CN" altLang="en-US" sz="800">
                <a:latin typeface="落落补 汤圆" pitchFamily="2" charset="-128"/>
                <a:ea typeface="落落补 汤圆" pitchFamily="2" charset="-128"/>
                <a:cs typeface="落落补 汤圆" pitchFamily="2" charset="-128"/>
              </a:endParaRPr>
            </a:p>
          </p:txBody>
        </p:sp>
      </p:grpSp>
      <p:sp>
        <p:nvSpPr>
          <p:cNvPr id="27" name="PA_矩形 26"/>
          <p:cNvSpPr/>
          <p:nvPr>
            <p:custDataLst>
              <p:tags r:id="rId12"/>
            </p:custDataLst>
          </p:nvPr>
        </p:nvSpPr>
        <p:spPr>
          <a:xfrm>
            <a:off x="1367905" y="4103482"/>
            <a:ext cx="3048800" cy="553998"/>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字信息请在这里输入文字信息。息请在这里输入文字信息请在这里输入文字信息请在。</a:t>
            </a:r>
            <a:endParaRPr lang="zh-CN" altLang="en-US" sz="1000"/>
          </a:p>
        </p:txBody>
      </p:sp>
      <p:sp>
        <p:nvSpPr>
          <p:cNvPr id="28" name="PA_矩形 27"/>
          <p:cNvSpPr/>
          <p:nvPr>
            <p:custDataLst>
              <p:tags r:id="rId13"/>
            </p:custDataLst>
          </p:nvPr>
        </p:nvSpPr>
        <p:spPr>
          <a:xfrm>
            <a:off x="4752676" y="4083918"/>
            <a:ext cx="3048800" cy="553998"/>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字信息请在这里输入文字信息。息请在这里输入文字信息请在这里输入文字信息请在。</a:t>
            </a:r>
            <a:endParaRPr lang="zh-CN" altLang="en-US" sz="1000"/>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par>
                                <p:cTn id="8" presetID="53" presetClass="entr" presetSubtype="16" fill="hold" grpId="0" nodeType="withEffect">
                                  <p:stCondLst>
                                    <p:cond delay="30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90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22" presetClass="entr" presetSubtype="8" fill="hold" grpId="0" nodeType="withEffect">
                                  <p:stCondLst>
                                    <p:cond delay="120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par>
                                <p:cTn id="26" presetID="22" presetClass="entr" presetSubtype="8" fill="hold" grpId="0" nodeType="withEffect">
                                  <p:stCondLst>
                                    <p:cond delay="150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par>
                                <p:cTn id="29" presetID="22" presetClass="entr" presetSubtype="8" fill="hold" grpId="0" nodeType="withEffect">
                                  <p:stCondLst>
                                    <p:cond delay="180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par>
                                <p:cTn id="32" presetID="22" presetClass="entr" presetSubtype="8" fill="hold" grpId="0" nodeType="withEffect">
                                  <p:stCondLst>
                                    <p:cond delay="210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par>
                                <p:cTn id="35" presetID="22" presetClass="entr" presetSubtype="8" fill="hold" grpId="0" nodeType="withEffect">
                                  <p:stCondLst>
                                    <p:cond delay="240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par>
                                <p:cTn id="38" presetID="22" presetClass="entr" presetSubtype="8" fill="hold" grpId="0" nodeType="withEffect">
                                  <p:stCondLst>
                                    <p:cond delay="270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2" presetClass="entr" presetSubtype="8" fill="hold" grpId="0" nodeType="withEffect">
                                  <p:stCondLst>
                                    <p:cond delay="330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22" presetClass="entr" presetSubtype="8" fill="hold" grpId="0" nodeType="withEffect">
                                  <p:stCondLst>
                                    <p:cond delay="360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4" grpId="0" animBg="1"/>
      <p:bldP spid="15" grpId="0"/>
      <p:bldP spid="16" grpId="0"/>
      <p:bldP spid="27" grpId="0"/>
      <p:bldP spid="28"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4" name="PA_任意多边形 5"/>
          <p:cNvSpPr>
            <a:spLocks noEditPoints="1" noChangeArrowheads="1"/>
          </p:cNvSpPr>
          <p:nvPr>
            <p:custDataLst>
              <p:tags r:id="rId2"/>
            </p:custDataLst>
          </p:nvPr>
        </p:nvSpPr>
        <p:spPr bwMode="auto">
          <a:xfrm>
            <a:off x="1331640" y="1088489"/>
            <a:ext cx="6416058" cy="3110538"/>
          </a:xfrm>
          <a:custGeom>
            <a:gdLst>
              <a:gd name="T0" fmla="*/ 342 w 2787"/>
              <a:gd name="T1" fmla="*/ 280 h 1349"/>
              <a:gd name="T2" fmla="*/ 170 w 2787"/>
              <a:gd name="T3" fmla="*/ 344 h 1349"/>
              <a:gd name="T4" fmla="*/ 143 w 2787"/>
              <a:gd name="T5" fmla="*/ 698 h 1349"/>
              <a:gd name="T6" fmla="*/ 214 w 2787"/>
              <a:gd name="T7" fmla="*/ 912 h 1349"/>
              <a:gd name="T8" fmla="*/ 230 w 2787"/>
              <a:gd name="T9" fmla="*/ 1199 h 1349"/>
              <a:gd name="T10" fmla="*/ 506 w 2787"/>
              <a:gd name="T11" fmla="*/ 1115 h 1349"/>
              <a:gd name="T12" fmla="*/ 727 w 2787"/>
              <a:gd name="T13" fmla="*/ 1124 h 1349"/>
              <a:gd name="T14" fmla="*/ 944 w 2787"/>
              <a:gd name="T15" fmla="*/ 1141 h 1349"/>
              <a:gd name="T16" fmla="*/ 1129 w 2787"/>
              <a:gd name="T17" fmla="*/ 1226 h 1349"/>
              <a:gd name="T18" fmla="*/ 1335 w 2787"/>
              <a:gd name="T19" fmla="*/ 1185 h 1349"/>
              <a:gd name="T20" fmla="*/ 1521 w 2787"/>
              <a:gd name="T21" fmla="*/ 1247 h 1349"/>
              <a:gd name="T22" fmla="*/ 1690 w 2787"/>
              <a:gd name="T23" fmla="*/ 1203 h 1349"/>
              <a:gd name="T24" fmla="*/ 1912 w 2787"/>
              <a:gd name="T25" fmla="*/ 1176 h 1349"/>
              <a:gd name="T26" fmla="*/ 2077 w 2787"/>
              <a:gd name="T27" fmla="*/ 1212 h 1349"/>
              <a:gd name="T28" fmla="*/ 2177 w 2787"/>
              <a:gd name="T29" fmla="*/ 1253 h 1349"/>
              <a:gd name="T30" fmla="*/ 2397 w 2787"/>
              <a:gd name="T31" fmla="*/ 1269 h 1349"/>
              <a:gd name="T32" fmla="*/ 2570 w 2787"/>
              <a:gd name="T33" fmla="*/ 1313 h 1349"/>
              <a:gd name="T34" fmla="*/ 2721 w 2787"/>
              <a:gd name="T35" fmla="*/ 1127 h 1349"/>
              <a:gd name="T36" fmla="*/ 2731 w 2787"/>
              <a:gd name="T37" fmla="*/ 940 h 1349"/>
              <a:gd name="T38" fmla="*/ 2713 w 2787"/>
              <a:gd name="T39" fmla="*/ 775 h 1349"/>
              <a:gd name="T40" fmla="*/ 2754 w 2787"/>
              <a:gd name="T41" fmla="*/ 619 h 1349"/>
              <a:gd name="T42" fmla="*/ 2679 w 2787"/>
              <a:gd name="T43" fmla="*/ 606 h 1349"/>
              <a:gd name="T44" fmla="*/ 2628 w 2787"/>
              <a:gd name="T45" fmla="*/ 456 h 1349"/>
              <a:gd name="T46" fmla="*/ 2656 w 2787"/>
              <a:gd name="T47" fmla="*/ 409 h 1349"/>
              <a:gd name="T48" fmla="*/ 2663 w 2787"/>
              <a:gd name="T49" fmla="*/ 320 h 1349"/>
              <a:gd name="T50" fmla="*/ 2553 w 2787"/>
              <a:gd name="T51" fmla="*/ 287 h 1349"/>
              <a:gd name="T52" fmla="*/ 2432 w 2787"/>
              <a:gd name="T53" fmla="*/ 203 h 1349"/>
              <a:gd name="T54" fmla="*/ 2270 w 2787"/>
              <a:gd name="T55" fmla="*/ 177 h 1349"/>
              <a:gd name="T56" fmla="*/ 2019 w 2787"/>
              <a:gd name="T57" fmla="*/ 176 h 1349"/>
              <a:gd name="T58" fmla="*/ 1872 w 2787"/>
              <a:gd name="T59" fmla="*/ 84 h 1349"/>
              <a:gd name="T60" fmla="*/ 1773 w 2787"/>
              <a:gd name="T61" fmla="*/ 58 h 1349"/>
              <a:gd name="T62" fmla="*/ 1403 w 2787"/>
              <a:gd name="T63" fmla="*/ 190 h 1349"/>
              <a:gd name="T64" fmla="*/ 1482 w 2787"/>
              <a:gd name="T65" fmla="*/ 56 h 1349"/>
              <a:gd name="T66" fmla="*/ 922 w 2787"/>
              <a:gd name="T67" fmla="*/ 148 h 1349"/>
              <a:gd name="T68" fmla="*/ 311 w 2787"/>
              <a:gd name="T69" fmla="*/ 791 h 1349"/>
              <a:gd name="T70" fmla="*/ 784 w 2787"/>
              <a:gd name="T71" fmla="*/ 160 h 1349"/>
              <a:gd name="T72" fmla="*/ 404 w 2787"/>
              <a:gd name="T73" fmla="*/ 437 h 1349"/>
              <a:gd name="T74" fmla="*/ 758 w 2787"/>
              <a:gd name="T75" fmla="*/ 62 h 1349"/>
              <a:gd name="T76" fmla="*/ 1093 w 2787"/>
              <a:gd name="T77" fmla="*/ 148 h 1349"/>
              <a:gd name="T78" fmla="*/ 1230 w 2787"/>
              <a:gd name="T79" fmla="*/ 120 h 1349"/>
              <a:gd name="T80" fmla="*/ 494 w 2787"/>
              <a:gd name="T81" fmla="*/ 771 h 1349"/>
              <a:gd name="T82" fmla="*/ 665 w 2787"/>
              <a:gd name="T83" fmla="*/ 689 h 1349"/>
              <a:gd name="T84" fmla="*/ 633 w 2787"/>
              <a:gd name="T85" fmla="*/ 1098 h 1349"/>
              <a:gd name="T86" fmla="*/ 1051 w 2787"/>
              <a:gd name="T87" fmla="*/ 834 h 1349"/>
              <a:gd name="T88" fmla="*/ 1129 w 2787"/>
              <a:gd name="T89" fmla="*/ 605 h 1349"/>
              <a:gd name="T90" fmla="*/ 1207 w 2787"/>
              <a:gd name="T91" fmla="*/ 805 h 1349"/>
              <a:gd name="T92" fmla="*/ 1880 w 2787"/>
              <a:gd name="T93" fmla="*/ 220 h 1349"/>
              <a:gd name="T94" fmla="*/ 1469 w 2787"/>
              <a:gd name="T95" fmla="*/ 729 h 1349"/>
              <a:gd name="T96" fmla="*/ 1829 w 2787"/>
              <a:gd name="T97" fmla="*/ 257 h 1349"/>
              <a:gd name="T98" fmla="*/ 1600 w 2787"/>
              <a:gd name="T99" fmla="*/ 706 h 1349"/>
              <a:gd name="T100" fmla="*/ 2342 w 2787"/>
              <a:gd name="T101" fmla="*/ 327 h 1349"/>
              <a:gd name="T102" fmla="*/ 2264 w 2787"/>
              <a:gd name="T103" fmla="*/ 375 h 1349"/>
              <a:gd name="T104" fmla="*/ 1893 w 2787"/>
              <a:gd name="T105" fmla="*/ 989 h 13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7" h="1349">
                <a:moveTo>
                  <a:pt x="573" y="70"/>
                </a:moveTo>
                <a:cubicBezTo>
                  <a:pt x="569" y="74"/>
                  <a:pt x="565" y="78"/>
                  <a:pt x="561" y="82"/>
                </a:cubicBezTo>
                <a:cubicBezTo>
                  <a:pt x="556" y="85"/>
                  <a:pt x="552" y="88"/>
                  <a:pt x="548" y="92"/>
                </a:cubicBezTo>
                <a:cubicBezTo>
                  <a:pt x="537" y="102"/>
                  <a:pt x="527" y="112"/>
                  <a:pt x="517" y="123"/>
                </a:cubicBezTo>
                <a:cubicBezTo>
                  <a:pt x="494" y="144"/>
                  <a:pt x="472" y="163"/>
                  <a:pt x="450" y="183"/>
                </a:cubicBezTo>
                <a:cubicBezTo>
                  <a:pt x="415" y="213"/>
                  <a:pt x="379" y="245"/>
                  <a:pt x="342" y="280"/>
                </a:cubicBezTo>
                <a:cubicBezTo>
                  <a:pt x="387" y="230"/>
                  <a:pt x="436" y="183"/>
                  <a:pt x="486" y="135"/>
                </a:cubicBezTo>
                <a:cubicBezTo>
                  <a:pt x="495" y="127"/>
                  <a:pt x="500" y="115"/>
                  <a:pt x="500" y="103"/>
                </a:cubicBezTo>
                <a:cubicBezTo>
                  <a:pt x="500" y="92"/>
                  <a:pt x="496" y="81"/>
                  <a:pt x="488" y="72"/>
                </a:cubicBezTo>
                <a:cubicBezTo>
                  <a:pt x="471" y="54"/>
                  <a:pt x="442" y="53"/>
                  <a:pt x="424" y="70"/>
                </a:cubicBezTo>
                <a:cubicBezTo>
                  <a:pt x="345" y="144"/>
                  <a:pt x="270" y="218"/>
                  <a:pt x="206" y="304"/>
                </a:cubicBezTo>
                <a:cubicBezTo>
                  <a:pt x="200" y="312"/>
                  <a:pt x="185" y="328"/>
                  <a:pt x="170" y="344"/>
                </a:cubicBezTo>
                <a:cubicBezTo>
                  <a:pt x="98" y="420"/>
                  <a:pt x="0" y="524"/>
                  <a:pt x="52" y="605"/>
                </a:cubicBezTo>
                <a:cubicBezTo>
                  <a:pt x="60" y="617"/>
                  <a:pt x="74" y="625"/>
                  <a:pt x="89" y="626"/>
                </a:cubicBezTo>
                <a:cubicBezTo>
                  <a:pt x="136" y="627"/>
                  <a:pt x="166" y="586"/>
                  <a:pt x="186" y="558"/>
                </a:cubicBezTo>
                <a:cubicBezTo>
                  <a:pt x="190" y="552"/>
                  <a:pt x="194" y="547"/>
                  <a:pt x="197" y="544"/>
                </a:cubicBezTo>
                <a:cubicBezTo>
                  <a:pt x="216" y="522"/>
                  <a:pt x="237" y="501"/>
                  <a:pt x="259" y="479"/>
                </a:cubicBezTo>
                <a:cubicBezTo>
                  <a:pt x="211" y="547"/>
                  <a:pt x="167" y="621"/>
                  <a:pt x="143" y="698"/>
                </a:cubicBezTo>
                <a:cubicBezTo>
                  <a:pt x="142" y="703"/>
                  <a:pt x="138" y="712"/>
                  <a:pt x="134" y="720"/>
                </a:cubicBezTo>
                <a:cubicBezTo>
                  <a:pt x="122" y="746"/>
                  <a:pt x="105" y="785"/>
                  <a:pt x="105" y="822"/>
                </a:cubicBezTo>
                <a:cubicBezTo>
                  <a:pt x="105" y="847"/>
                  <a:pt x="113" y="872"/>
                  <a:pt x="136" y="890"/>
                </a:cubicBezTo>
                <a:cubicBezTo>
                  <a:pt x="151" y="901"/>
                  <a:pt x="168" y="905"/>
                  <a:pt x="187" y="901"/>
                </a:cubicBezTo>
                <a:cubicBezTo>
                  <a:pt x="191" y="900"/>
                  <a:pt x="196" y="899"/>
                  <a:pt x="200" y="897"/>
                </a:cubicBezTo>
                <a:cubicBezTo>
                  <a:pt x="204" y="903"/>
                  <a:pt x="208" y="908"/>
                  <a:pt x="214" y="912"/>
                </a:cubicBezTo>
                <a:cubicBezTo>
                  <a:pt x="229" y="924"/>
                  <a:pt x="247" y="929"/>
                  <a:pt x="267" y="926"/>
                </a:cubicBezTo>
                <a:cubicBezTo>
                  <a:pt x="273" y="925"/>
                  <a:pt x="280" y="924"/>
                  <a:pt x="287" y="921"/>
                </a:cubicBezTo>
                <a:cubicBezTo>
                  <a:pt x="274" y="955"/>
                  <a:pt x="262" y="989"/>
                  <a:pt x="251" y="1024"/>
                </a:cubicBezTo>
                <a:cubicBezTo>
                  <a:pt x="251" y="1024"/>
                  <a:pt x="244" y="1044"/>
                  <a:pt x="244" y="1044"/>
                </a:cubicBezTo>
                <a:cubicBezTo>
                  <a:pt x="233" y="1075"/>
                  <a:pt x="219" y="1115"/>
                  <a:pt x="219" y="1151"/>
                </a:cubicBezTo>
                <a:cubicBezTo>
                  <a:pt x="219" y="1168"/>
                  <a:pt x="222" y="1184"/>
                  <a:pt x="230" y="1199"/>
                </a:cubicBezTo>
                <a:cubicBezTo>
                  <a:pt x="236" y="1209"/>
                  <a:pt x="246" y="1216"/>
                  <a:pt x="258" y="1219"/>
                </a:cubicBezTo>
                <a:cubicBezTo>
                  <a:pt x="270" y="1222"/>
                  <a:pt x="282" y="1220"/>
                  <a:pt x="293" y="1214"/>
                </a:cubicBezTo>
                <a:cubicBezTo>
                  <a:pt x="310" y="1203"/>
                  <a:pt x="326" y="1188"/>
                  <a:pt x="340" y="1172"/>
                </a:cubicBezTo>
                <a:cubicBezTo>
                  <a:pt x="340" y="1180"/>
                  <a:pt x="342" y="1188"/>
                  <a:pt x="345" y="1196"/>
                </a:cubicBezTo>
                <a:cubicBezTo>
                  <a:pt x="353" y="1216"/>
                  <a:pt x="374" y="1228"/>
                  <a:pt x="396" y="1223"/>
                </a:cubicBezTo>
                <a:cubicBezTo>
                  <a:pt x="447" y="1213"/>
                  <a:pt x="481" y="1156"/>
                  <a:pt x="506" y="1115"/>
                </a:cubicBezTo>
                <a:cubicBezTo>
                  <a:pt x="506" y="1115"/>
                  <a:pt x="508" y="1112"/>
                  <a:pt x="508" y="1111"/>
                </a:cubicBezTo>
                <a:cubicBezTo>
                  <a:pt x="514" y="1118"/>
                  <a:pt x="521" y="1124"/>
                  <a:pt x="529" y="1127"/>
                </a:cubicBezTo>
                <a:cubicBezTo>
                  <a:pt x="526" y="1142"/>
                  <a:pt x="524" y="1156"/>
                  <a:pt x="524" y="1169"/>
                </a:cubicBezTo>
                <a:cubicBezTo>
                  <a:pt x="524" y="1195"/>
                  <a:pt x="531" y="1216"/>
                  <a:pt x="549" y="1231"/>
                </a:cubicBezTo>
                <a:cubicBezTo>
                  <a:pt x="560" y="1241"/>
                  <a:pt x="575" y="1244"/>
                  <a:pt x="590" y="1241"/>
                </a:cubicBezTo>
                <a:cubicBezTo>
                  <a:pt x="649" y="1225"/>
                  <a:pt x="694" y="1167"/>
                  <a:pt x="727" y="1124"/>
                </a:cubicBezTo>
                <a:cubicBezTo>
                  <a:pt x="740" y="1107"/>
                  <a:pt x="740" y="1107"/>
                  <a:pt x="740" y="1107"/>
                </a:cubicBezTo>
                <a:cubicBezTo>
                  <a:pt x="763" y="1079"/>
                  <a:pt x="784" y="1050"/>
                  <a:pt x="806" y="1021"/>
                </a:cubicBezTo>
                <a:cubicBezTo>
                  <a:pt x="790" y="1064"/>
                  <a:pt x="778" y="1106"/>
                  <a:pt x="778" y="1142"/>
                </a:cubicBezTo>
                <a:cubicBezTo>
                  <a:pt x="778" y="1166"/>
                  <a:pt x="783" y="1187"/>
                  <a:pt x="796" y="1204"/>
                </a:cubicBezTo>
                <a:cubicBezTo>
                  <a:pt x="807" y="1217"/>
                  <a:pt x="824" y="1223"/>
                  <a:pt x="840" y="1220"/>
                </a:cubicBezTo>
                <a:cubicBezTo>
                  <a:pt x="883" y="1212"/>
                  <a:pt x="917" y="1176"/>
                  <a:pt x="944" y="1141"/>
                </a:cubicBezTo>
                <a:cubicBezTo>
                  <a:pt x="944" y="1156"/>
                  <a:pt x="947" y="1169"/>
                  <a:pt x="952" y="1181"/>
                </a:cubicBezTo>
                <a:cubicBezTo>
                  <a:pt x="959" y="1199"/>
                  <a:pt x="977" y="1210"/>
                  <a:pt x="997" y="1208"/>
                </a:cubicBezTo>
                <a:cubicBezTo>
                  <a:pt x="1015" y="1207"/>
                  <a:pt x="1032" y="1200"/>
                  <a:pt x="1046" y="1190"/>
                </a:cubicBezTo>
                <a:cubicBezTo>
                  <a:pt x="1051" y="1191"/>
                  <a:pt x="1056" y="1191"/>
                  <a:pt x="1062" y="1191"/>
                </a:cubicBezTo>
                <a:cubicBezTo>
                  <a:pt x="1075" y="1190"/>
                  <a:pt x="1088" y="1186"/>
                  <a:pt x="1100" y="1180"/>
                </a:cubicBezTo>
                <a:cubicBezTo>
                  <a:pt x="1103" y="1199"/>
                  <a:pt x="1112" y="1215"/>
                  <a:pt x="1129" y="1226"/>
                </a:cubicBezTo>
                <a:cubicBezTo>
                  <a:pt x="1146" y="1237"/>
                  <a:pt x="1163" y="1238"/>
                  <a:pt x="1180" y="1233"/>
                </a:cubicBezTo>
                <a:cubicBezTo>
                  <a:pt x="1182" y="1239"/>
                  <a:pt x="1185" y="1244"/>
                  <a:pt x="1190" y="1248"/>
                </a:cubicBezTo>
                <a:cubicBezTo>
                  <a:pt x="1200" y="1258"/>
                  <a:pt x="1214" y="1262"/>
                  <a:pt x="1228" y="1260"/>
                </a:cubicBezTo>
                <a:cubicBezTo>
                  <a:pt x="1275" y="1253"/>
                  <a:pt x="1308" y="1210"/>
                  <a:pt x="1331" y="1179"/>
                </a:cubicBezTo>
                <a:cubicBezTo>
                  <a:pt x="1331" y="1179"/>
                  <a:pt x="1332" y="1179"/>
                  <a:pt x="1332" y="1179"/>
                </a:cubicBezTo>
                <a:cubicBezTo>
                  <a:pt x="1333" y="1181"/>
                  <a:pt x="1334" y="1183"/>
                  <a:pt x="1335" y="1185"/>
                </a:cubicBezTo>
                <a:cubicBezTo>
                  <a:pt x="1339" y="1190"/>
                  <a:pt x="1343" y="1194"/>
                  <a:pt x="1349" y="1198"/>
                </a:cubicBezTo>
                <a:cubicBezTo>
                  <a:pt x="1343" y="1218"/>
                  <a:pt x="1339" y="1238"/>
                  <a:pt x="1339" y="1258"/>
                </a:cubicBezTo>
                <a:cubicBezTo>
                  <a:pt x="1339" y="1259"/>
                  <a:pt x="1339" y="1260"/>
                  <a:pt x="1339" y="1262"/>
                </a:cubicBezTo>
                <a:cubicBezTo>
                  <a:pt x="1340" y="1284"/>
                  <a:pt x="1357" y="1303"/>
                  <a:pt x="1379" y="1305"/>
                </a:cubicBezTo>
                <a:cubicBezTo>
                  <a:pt x="1426" y="1311"/>
                  <a:pt x="1465" y="1273"/>
                  <a:pt x="1506" y="1222"/>
                </a:cubicBezTo>
                <a:cubicBezTo>
                  <a:pt x="1508" y="1232"/>
                  <a:pt x="1513" y="1240"/>
                  <a:pt x="1521" y="1247"/>
                </a:cubicBezTo>
                <a:cubicBezTo>
                  <a:pt x="1532" y="1256"/>
                  <a:pt x="1547" y="1259"/>
                  <a:pt x="1561" y="1256"/>
                </a:cubicBezTo>
                <a:cubicBezTo>
                  <a:pt x="1597" y="1246"/>
                  <a:pt x="1622" y="1213"/>
                  <a:pt x="1639" y="1189"/>
                </a:cubicBezTo>
                <a:cubicBezTo>
                  <a:pt x="1648" y="1177"/>
                  <a:pt x="1648" y="1177"/>
                  <a:pt x="1648" y="1177"/>
                </a:cubicBezTo>
                <a:cubicBezTo>
                  <a:pt x="1673" y="1147"/>
                  <a:pt x="1698" y="1117"/>
                  <a:pt x="1722" y="1088"/>
                </a:cubicBezTo>
                <a:cubicBezTo>
                  <a:pt x="1722" y="1089"/>
                  <a:pt x="1721" y="1091"/>
                  <a:pt x="1721" y="1092"/>
                </a:cubicBezTo>
                <a:cubicBezTo>
                  <a:pt x="1707" y="1126"/>
                  <a:pt x="1690" y="1166"/>
                  <a:pt x="1690" y="1203"/>
                </a:cubicBezTo>
                <a:cubicBezTo>
                  <a:pt x="1690" y="1217"/>
                  <a:pt x="1692" y="1230"/>
                  <a:pt x="1698" y="1243"/>
                </a:cubicBezTo>
                <a:cubicBezTo>
                  <a:pt x="1703" y="1255"/>
                  <a:pt x="1713" y="1264"/>
                  <a:pt x="1726" y="1268"/>
                </a:cubicBezTo>
                <a:cubicBezTo>
                  <a:pt x="1738" y="1272"/>
                  <a:pt x="1752" y="1270"/>
                  <a:pt x="1763" y="1263"/>
                </a:cubicBezTo>
                <a:cubicBezTo>
                  <a:pt x="1784" y="1249"/>
                  <a:pt x="1803" y="1231"/>
                  <a:pt x="1821" y="1211"/>
                </a:cubicBezTo>
                <a:cubicBezTo>
                  <a:pt x="1823" y="1212"/>
                  <a:pt x="1826" y="1212"/>
                  <a:pt x="1829" y="1213"/>
                </a:cubicBezTo>
                <a:cubicBezTo>
                  <a:pt x="1862" y="1216"/>
                  <a:pt x="1889" y="1196"/>
                  <a:pt x="1912" y="1176"/>
                </a:cubicBezTo>
                <a:cubicBezTo>
                  <a:pt x="1913" y="1183"/>
                  <a:pt x="1916" y="1190"/>
                  <a:pt x="1921" y="1196"/>
                </a:cubicBezTo>
                <a:cubicBezTo>
                  <a:pt x="1933" y="1210"/>
                  <a:pt x="1952" y="1216"/>
                  <a:pt x="1969" y="1210"/>
                </a:cubicBezTo>
                <a:cubicBezTo>
                  <a:pt x="1992" y="1203"/>
                  <a:pt x="2012" y="1188"/>
                  <a:pt x="2029" y="1172"/>
                </a:cubicBezTo>
                <a:cubicBezTo>
                  <a:pt x="2038" y="1184"/>
                  <a:pt x="2052" y="1191"/>
                  <a:pt x="2067" y="1190"/>
                </a:cubicBezTo>
                <a:cubicBezTo>
                  <a:pt x="2072" y="1190"/>
                  <a:pt x="2078" y="1189"/>
                  <a:pt x="2083" y="1188"/>
                </a:cubicBezTo>
                <a:cubicBezTo>
                  <a:pt x="2080" y="1196"/>
                  <a:pt x="2078" y="1204"/>
                  <a:pt x="2077" y="1212"/>
                </a:cubicBezTo>
                <a:cubicBezTo>
                  <a:pt x="2077" y="1214"/>
                  <a:pt x="2077" y="1215"/>
                  <a:pt x="2077" y="1216"/>
                </a:cubicBezTo>
                <a:cubicBezTo>
                  <a:pt x="2077" y="1231"/>
                  <a:pt x="2084" y="1245"/>
                  <a:pt x="2096" y="1253"/>
                </a:cubicBezTo>
                <a:cubicBezTo>
                  <a:pt x="2110" y="1263"/>
                  <a:pt x="2127" y="1264"/>
                  <a:pt x="2142" y="1257"/>
                </a:cubicBezTo>
                <a:cubicBezTo>
                  <a:pt x="2157" y="1249"/>
                  <a:pt x="2171" y="1240"/>
                  <a:pt x="2183" y="1229"/>
                </a:cubicBezTo>
                <a:cubicBezTo>
                  <a:pt x="2181" y="1233"/>
                  <a:pt x="2180" y="1237"/>
                  <a:pt x="2179" y="1241"/>
                </a:cubicBezTo>
                <a:cubicBezTo>
                  <a:pt x="2178" y="1245"/>
                  <a:pt x="2177" y="1249"/>
                  <a:pt x="2177" y="1253"/>
                </a:cubicBezTo>
                <a:cubicBezTo>
                  <a:pt x="2177" y="1264"/>
                  <a:pt x="2182" y="1276"/>
                  <a:pt x="2190" y="1284"/>
                </a:cubicBezTo>
                <a:cubicBezTo>
                  <a:pt x="2201" y="1296"/>
                  <a:pt x="2218" y="1300"/>
                  <a:pt x="2233" y="1296"/>
                </a:cubicBezTo>
                <a:cubicBezTo>
                  <a:pt x="2235" y="1296"/>
                  <a:pt x="2237" y="1295"/>
                  <a:pt x="2239" y="1295"/>
                </a:cubicBezTo>
                <a:cubicBezTo>
                  <a:pt x="2239" y="1297"/>
                  <a:pt x="2240" y="1300"/>
                  <a:pt x="2242" y="1303"/>
                </a:cubicBezTo>
                <a:cubicBezTo>
                  <a:pt x="2250" y="1317"/>
                  <a:pt x="2264" y="1325"/>
                  <a:pt x="2280" y="1326"/>
                </a:cubicBezTo>
                <a:cubicBezTo>
                  <a:pt x="2319" y="1326"/>
                  <a:pt x="2357" y="1304"/>
                  <a:pt x="2397" y="1269"/>
                </a:cubicBezTo>
                <a:cubicBezTo>
                  <a:pt x="2397" y="1281"/>
                  <a:pt x="2402" y="1292"/>
                  <a:pt x="2411" y="1301"/>
                </a:cubicBezTo>
                <a:cubicBezTo>
                  <a:pt x="2428" y="1316"/>
                  <a:pt x="2454" y="1316"/>
                  <a:pt x="2471" y="1301"/>
                </a:cubicBezTo>
                <a:cubicBezTo>
                  <a:pt x="2472" y="1301"/>
                  <a:pt x="2473" y="1300"/>
                  <a:pt x="2473" y="1300"/>
                </a:cubicBezTo>
                <a:cubicBezTo>
                  <a:pt x="2473" y="1311"/>
                  <a:pt x="2477" y="1322"/>
                  <a:pt x="2485" y="1330"/>
                </a:cubicBezTo>
                <a:cubicBezTo>
                  <a:pt x="2502" y="1348"/>
                  <a:pt x="2530" y="1349"/>
                  <a:pt x="2548" y="1333"/>
                </a:cubicBezTo>
                <a:cubicBezTo>
                  <a:pt x="2570" y="1313"/>
                  <a:pt x="2570" y="1313"/>
                  <a:pt x="2570" y="1313"/>
                </a:cubicBezTo>
                <a:cubicBezTo>
                  <a:pt x="2595" y="1290"/>
                  <a:pt x="2628" y="1260"/>
                  <a:pt x="2660" y="1239"/>
                </a:cubicBezTo>
                <a:cubicBezTo>
                  <a:pt x="2675" y="1254"/>
                  <a:pt x="2698" y="1258"/>
                  <a:pt x="2716" y="1247"/>
                </a:cubicBezTo>
                <a:cubicBezTo>
                  <a:pt x="2744" y="1230"/>
                  <a:pt x="2762" y="1203"/>
                  <a:pt x="2763" y="1174"/>
                </a:cubicBezTo>
                <a:cubicBezTo>
                  <a:pt x="2763" y="1174"/>
                  <a:pt x="2763" y="1173"/>
                  <a:pt x="2763" y="1172"/>
                </a:cubicBezTo>
                <a:cubicBezTo>
                  <a:pt x="2763" y="1160"/>
                  <a:pt x="2759" y="1149"/>
                  <a:pt x="2751" y="1140"/>
                </a:cubicBezTo>
                <a:cubicBezTo>
                  <a:pt x="2743" y="1132"/>
                  <a:pt x="2732" y="1127"/>
                  <a:pt x="2721" y="1127"/>
                </a:cubicBezTo>
                <a:cubicBezTo>
                  <a:pt x="2741" y="1097"/>
                  <a:pt x="2759" y="1065"/>
                  <a:pt x="2766" y="1032"/>
                </a:cubicBezTo>
                <a:cubicBezTo>
                  <a:pt x="2766" y="1029"/>
                  <a:pt x="2767" y="1025"/>
                  <a:pt x="2767" y="1022"/>
                </a:cubicBezTo>
                <a:cubicBezTo>
                  <a:pt x="2767" y="1011"/>
                  <a:pt x="2763" y="1001"/>
                  <a:pt x="2755" y="992"/>
                </a:cubicBezTo>
                <a:cubicBezTo>
                  <a:pt x="2747" y="984"/>
                  <a:pt x="2737" y="979"/>
                  <a:pt x="2725" y="978"/>
                </a:cubicBezTo>
                <a:cubicBezTo>
                  <a:pt x="2729" y="967"/>
                  <a:pt x="2731" y="956"/>
                  <a:pt x="2731" y="945"/>
                </a:cubicBezTo>
                <a:cubicBezTo>
                  <a:pt x="2731" y="944"/>
                  <a:pt x="2731" y="942"/>
                  <a:pt x="2731" y="940"/>
                </a:cubicBezTo>
                <a:cubicBezTo>
                  <a:pt x="2731" y="928"/>
                  <a:pt x="2725" y="917"/>
                  <a:pt x="2716" y="909"/>
                </a:cubicBezTo>
                <a:cubicBezTo>
                  <a:pt x="2716" y="909"/>
                  <a:pt x="2716" y="909"/>
                  <a:pt x="2715" y="909"/>
                </a:cubicBezTo>
                <a:cubicBezTo>
                  <a:pt x="2737" y="885"/>
                  <a:pt x="2758" y="862"/>
                  <a:pt x="2777" y="837"/>
                </a:cubicBezTo>
                <a:cubicBezTo>
                  <a:pt x="2784" y="829"/>
                  <a:pt x="2787" y="819"/>
                  <a:pt x="2787" y="809"/>
                </a:cubicBezTo>
                <a:cubicBezTo>
                  <a:pt x="2787" y="797"/>
                  <a:pt x="2783" y="785"/>
                  <a:pt x="2774" y="777"/>
                </a:cubicBezTo>
                <a:cubicBezTo>
                  <a:pt x="2757" y="760"/>
                  <a:pt x="2731" y="760"/>
                  <a:pt x="2713" y="775"/>
                </a:cubicBezTo>
                <a:cubicBezTo>
                  <a:pt x="2663" y="818"/>
                  <a:pt x="2609" y="858"/>
                  <a:pt x="2556" y="896"/>
                </a:cubicBezTo>
                <a:cubicBezTo>
                  <a:pt x="2552" y="899"/>
                  <a:pt x="2548" y="902"/>
                  <a:pt x="2544" y="905"/>
                </a:cubicBezTo>
                <a:cubicBezTo>
                  <a:pt x="2595" y="839"/>
                  <a:pt x="2648" y="771"/>
                  <a:pt x="2709" y="715"/>
                </a:cubicBezTo>
                <a:cubicBezTo>
                  <a:pt x="2722" y="704"/>
                  <a:pt x="2735" y="693"/>
                  <a:pt x="2748" y="682"/>
                </a:cubicBezTo>
                <a:cubicBezTo>
                  <a:pt x="2759" y="673"/>
                  <a:pt x="2764" y="660"/>
                  <a:pt x="2764" y="647"/>
                </a:cubicBezTo>
                <a:cubicBezTo>
                  <a:pt x="2764" y="637"/>
                  <a:pt x="2761" y="627"/>
                  <a:pt x="2754" y="619"/>
                </a:cubicBezTo>
                <a:cubicBezTo>
                  <a:pt x="2738" y="600"/>
                  <a:pt x="2711" y="597"/>
                  <a:pt x="2691" y="612"/>
                </a:cubicBezTo>
                <a:cubicBezTo>
                  <a:pt x="2691" y="612"/>
                  <a:pt x="2690" y="613"/>
                  <a:pt x="2690" y="613"/>
                </a:cubicBezTo>
                <a:cubicBezTo>
                  <a:pt x="2690" y="613"/>
                  <a:pt x="2690" y="613"/>
                  <a:pt x="2690" y="613"/>
                </a:cubicBezTo>
                <a:cubicBezTo>
                  <a:pt x="2690" y="614"/>
                  <a:pt x="2689" y="614"/>
                  <a:pt x="2689" y="614"/>
                </a:cubicBezTo>
                <a:cubicBezTo>
                  <a:pt x="2684" y="618"/>
                  <a:pt x="2678" y="623"/>
                  <a:pt x="2673" y="627"/>
                </a:cubicBezTo>
                <a:cubicBezTo>
                  <a:pt x="2677" y="621"/>
                  <a:pt x="2679" y="614"/>
                  <a:pt x="2679" y="606"/>
                </a:cubicBezTo>
                <a:cubicBezTo>
                  <a:pt x="2679" y="598"/>
                  <a:pt x="2676" y="589"/>
                  <a:pt x="2671" y="582"/>
                </a:cubicBezTo>
                <a:cubicBezTo>
                  <a:pt x="2662" y="568"/>
                  <a:pt x="2647" y="561"/>
                  <a:pt x="2631" y="562"/>
                </a:cubicBezTo>
                <a:cubicBezTo>
                  <a:pt x="2645" y="551"/>
                  <a:pt x="2660" y="542"/>
                  <a:pt x="2674" y="533"/>
                </a:cubicBezTo>
                <a:cubicBezTo>
                  <a:pt x="2688" y="524"/>
                  <a:pt x="2696" y="509"/>
                  <a:pt x="2696" y="494"/>
                </a:cubicBezTo>
                <a:cubicBezTo>
                  <a:pt x="2696" y="486"/>
                  <a:pt x="2694" y="478"/>
                  <a:pt x="2689" y="471"/>
                </a:cubicBezTo>
                <a:cubicBezTo>
                  <a:pt x="2676" y="450"/>
                  <a:pt x="2649" y="443"/>
                  <a:pt x="2628" y="456"/>
                </a:cubicBezTo>
                <a:cubicBezTo>
                  <a:pt x="2628" y="456"/>
                  <a:pt x="2627" y="456"/>
                  <a:pt x="2627" y="456"/>
                </a:cubicBezTo>
                <a:cubicBezTo>
                  <a:pt x="2627" y="456"/>
                  <a:pt x="2627" y="456"/>
                  <a:pt x="2627" y="456"/>
                </a:cubicBezTo>
                <a:cubicBezTo>
                  <a:pt x="2627" y="456"/>
                  <a:pt x="2627" y="456"/>
                  <a:pt x="2627" y="456"/>
                </a:cubicBezTo>
                <a:cubicBezTo>
                  <a:pt x="2624" y="458"/>
                  <a:pt x="2620" y="460"/>
                  <a:pt x="2617" y="462"/>
                </a:cubicBezTo>
                <a:cubicBezTo>
                  <a:pt x="2625" y="456"/>
                  <a:pt x="2632" y="450"/>
                  <a:pt x="2640" y="443"/>
                </a:cubicBezTo>
                <a:cubicBezTo>
                  <a:pt x="2650" y="435"/>
                  <a:pt x="2656" y="422"/>
                  <a:pt x="2656" y="409"/>
                </a:cubicBezTo>
                <a:cubicBezTo>
                  <a:pt x="2656" y="400"/>
                  <a:pt x="2654" y="392"/>
                  <a:pt x="2649" y="384"/>
                </a:cubicBezTo>
                <a:cubicBezTo>
                  <a:pt x="2644" y="376"/>
                  <a:pt x="2636" y="371"/>
                  <a:pt x="2628" y="367"/>
                </a:cubicBezTo>
                <a:cubicBezTo>
                  <a:pt x="2633" y="364"/>
                  <a:pt x="2638" y="360"/>
                  <a:pt x="2643" y="357"/>
                </a:cubicBezTo>
                <a:cubicBezTo>
                  <a:pt x="2643" y="357"/>
                  <a:pt x="2642" y="357"/>
                  <a:pt x="2642" y="358"/>
                </a:cubicBezTo>
                <a:cubicBezTo>
                  <a:pt x="2643" y="357"/>
                  <a:pt x="2644" y="357"/>
                  <a:pt x="2644" y="356"/>
                </a:cubicBezTo>
                <a:cubicBezTo>
                  <a:pt x="2657" y="348"/>
                  <a:pt x="2663" y="334"/>
                  <a:pt x="2663" y="320"/>
                </a:cubicBezTo>
                <a:cubicBezTo>
                  <a:pt x="2663" y="311"/>
                  <a:pt x="2661" y="302"/>
                  <a:pt x="2656" y="294"/>
                </a:cubicBezTo>
                <a:cubicBezTo>
                  <a:pt x="2642" y="274"/>
                  <a:pt x="2614" y="269"/>
                  <a:pt x="2594" y="282"/>
                </a:cubicBezTo>
                <a:cubicBezTo>
                  <a:pt x="2593" y="282"/>
                  <a:pt x="2593" y="283"/>
                  <a:pt x="2592" y="283"/>
                </a:cubicBezTo>
                <a:cubicBezTo>
                  <a:pt x="2572" y="298"/>
                  <a:pt x="2547" y="309"/>
                  <a:pt x="2521" y="321"/>
                </a:cubicBezTo>
                <a:cubicBezTo>
                  <a:pt x="2516" y="323"/>
                  <a:pt x="2512" y="325"/>
                  <a:pt x="2508" y="327"/>
                </a:cubicBezTo>
                <a:cubicBezTo>
                  <a:pt x="2524" y="315"/>
                  <a:pt x="2540" y="302"/>
                  <a:pt x="2553" y="287"/>
                </a:cubicBezTo>
                <a:cubicBezTo>
                  <a:pt x="2561" y="278"/>
                  <a:pt x="2566" y="267"/>
                  <a:pt x="2566" y="256"/>
                </a:cubicBezTo>
                <a:cubicBezTo>
                  <a:pt x="2566" y="249"/>
                  <a:pt x="2564" y="241"/>
                  <a:pt x="2560" y="234"/>
                </a:cubicBezTo>
                <a:cubicBezTo>
                  <a:pt x="2550" y="217"/>
                  <a:pt x="2531" y="208"/>
                  <a:pt x="2512" y="212"/>
                </a:cubicBezTo>
                <a:cubicBezTo>
                  <a:pt x="2484" y="218"/>
                  <a:pt x="2457" y="232"/>
                  <a:pt x="2431" y="249"/>
                </a:cubicBezTo>
                <a:cubicBezTo>
                  <a:pt x="2436" y="242"/>
                  <a:pt x="2438" y="234"/>
                  <a:pt x="2438" y="226"/>
                </a:cubicBezTo>
                <a:cubicBezTo>
                  <a:pt x="2438" y="218"/>
                  <a:pt x="2436" y="210"/>
                  <a:pt x="2432" y="203"/>
                </a:cubicBezTo>
                <a:cubicBezTo>
                  <a:pt x="2421" y="184"/>
                  <a:pt x="2399" y="176"/>
                  <a:pt x="2378" y="183"/>
                </a:cubicBezTo>
                <a:cubicBezTo>
                  <a:pt x="2301" y="211"/>
                  <a:pt x="2231" y="266"/>
                  <a:pt x="2175" y="310"/>
                </a:cubicBezTo>
                <a:cubicBezTo>
                  <a:pt x="2086" y="380"/>
                  <a:pt x="2003" y="462"/>
                  <a:pt x="1913" y="568"/>
                </a:cubicBezTo>
                <a:cubicBezTo>
                  <a:pt x="1982" y="478"/>
                  <a:pt x="2056" y="390"/>
                  <a:pt x="2141" y="311"/>
                </a:cubicBezTo>
                <a:cubicBezTo>
                  <a:pt x="2148" y="305"/>
                  <a:pt x="2159" y="296"/>
                  <a:pt x="2172" y="286"/>
                </a:cubicBezTo>
                <a:cubicBezTo>
                  <a:pt x="2213" y="255"/>
                  <a:pt x="2259" y="219"/>
                  <a:pt x="2270" y="177"/>
                </a:cubicBezTo>
                <a:cubicBezTo>
                  <a:pt x="2271" y="174"/>
                  <a:pt x="2271" y="170"/>
                  <a:pt x="2271" y="166"/>
                </a:cubicBezTo>
                <a:cubicBezTo>
                  <a:pt x="2271" y="154"/>
                  <a:pt x="2266" y="142"/>
                  <a:pt x="2257" y="133"/>
                </a:cubicBezTo>
                <a:cubicBezTo>
                  <a:pt x="2246" y="122"/>
                  <a:pt x="2228" y="118"/>
                  <a:pt x="2213" y="123"/>
                </a:cubicBezTo>
                <a:cubicBezTo>
                  <a:pt x="2201" y="127"/>
                  <a:pt x="2189" y="132"/>
                  <a:pt x="2177" y="138"/>
                </a:cubicBezTo>
                <a:cubicBezTo>
                  <a:pt x="2175" y="136"/>
                  <a:pt x="2173" y="135"/>
                  <a:pt x="2170" y="135"/>
                </a:cubicBezTo>
                <a:cubicBezTo>
                  <a:pt x="2126" y="119"/>
                  <a:pt x="2074" y="143"/>
                  <a:pt x="2019" y="176"/>
                </a:cubicBezTo>
                <a:cubicBezTo>
                  <a:pt x="2025" y="160"/>
                  <a:pt x="2029" y="145"/>
                  <a:pt x="2029" y="130"/>
                </a:cubicBezTo>
                <a:cubicBezTo>
                  <a:pt x="2029" y="126"/>
                  <a:pt x="2028" y="122"/>
                  <a:pt x="2028" y="119"/>
                </a:cubicBezTo>
                <a:cubicBezTo>
                  <a:pt x="2025" y="98"/>
                  <a:pt x="2009" y="82"/>
                  <a:pt x="1988" y="80"/>
                </a:cubicBezTo>
                <a:cubicBezTo>
                  <a:pt x="1970" y="78"/>
                  <a:pt x="1952" y="81"/>
                  <a:pt x="1934" y="86"/>
                </a:cubicBezTo>
                <a:cubicBezTo>
                  <a:pt x="1934" y="86"/>
                  <a:pt x="1934" y="86"/>
                  <a:pt x="1934" y="86"/>
                </a:cubicBezTo>
                <a:cubicBezTo>
                  <a:pt x="1918" y="69"/>
                  <a:pt x="1890" y="68"/>
                  <a:pt x="1872" y="84"/>
                </a:cubicBezTo>
                <a:cubicBezTo>
                  <a:pt x="1866" y="88"/>
                  <a:pt x="1861" y="94"/>
                  <a:pt x="1856" y="99"/>
                </a:cubicBezTo>
                <a:cubicBezTo>
                  <a:pt x="1845" y="108"/>
                  <a:pt x="1833" y="117"/>
                  <a:pt x="1821" y="126"/>
                </a:cubicBezTo>
                <a:cubicBezTo>
                  <a:pt x="1823" y="121"/>
                  <a:pt x="1824" y="115"/>
                  <a:pt x="1825" y="109"/>
                </a:cubicBezTo>
                <a:cubicBezTo>
                  <a:pt x="1825" y="107"/>
                  <a:pt x="1825" y="105"/>
                  <a:pt x="1825" y="102"/>
                </a:cubicBezTo>
                <a:cubicBezTo>
                  <a:pt x="1825" y="90"/>
                  <a:pt x="1821" y="79"/>
                  <a:pt x="1812" y="70"/>
                </a:cubicBezTo>
                <a:cubicBezTo>
                  <a:pt x="1802" y="60"/>
                  <a:pt x="1787" y="56"/>
                  <a:pt x="1773" y="58"/>
                </a:cubicBezTo>
                <a:cubicBezTo>
                  <a:pt x="1714" y="68"/>
                  <a:pt x="1657" y="106"/>
                  <a:pt x="1611" y="136"/>
                </a:cubicBezTo>
                <a:cubicBezTo>
                  <a:pt x="1611" y="136"/>
                  <a:pt x="1610" y="137"/>
                  <a:pt x="1610" y="137"/>
                </a:cubicBezTo>
                <a:cubicBezTo>
                  <a:pt x="1610" y="135"/>
                  <a:pt x="1610" y="134"/>
                  <a:pt x="1610" y="132"/>
                </a:cubicBezTo>
                <a:cubicBezTo>
                  <a:pt x="1610" y="124"/>
                  <a:pt x="1608" y="116"/>
                  <a:pt x="1603" y="109"/>
                </a:cubicBezTo>
                <a:cubicBezTo>
                  <a:pt x="1593" y="91"/>
                  <a:pt x="1571" y="83"/>
                  <a:pt x="1551" y="89"/>
                </a:cubicBezTo>
                <a:cubicBezTo>
                  <a:pt x="1495" y="108"/>
                  <a:pt x="1446" y="151"/>
                  <a:pt x="1403" y="190"/>
                </a:cubicBezTo>
                <a:cubicBezTo>
                  <a:pt x="1405" y="183"/>
                  <a:pt x="1407" y="176"/>
                  <a:pt x="1408" y="169"/>
                </a:cubicBezTo>
                <a:cubicBezTo>
                  <a:pt x="1408" y="167"/>
                  <a:pt x="1408" y="165"/>
                  <a:pt x="1408" y="163"/>
                </a:cubicBezTo>
                <a:cubicBezTo>
                  <a:pt x="1408" y="162"/>
                  <a:pt x="1408" y="160"/>
                  <a:pt x="1408" y="159"/>
                </a:cubicBezTo>
                <a:cubicBezTo>
                  <a:pt x="1429" y="143"/>
                  <a:pt x="1450" y="127"/>
                  <a:pt x="1470" y="110"/>
                </a:cubicBezTo>
                <a:cubicBezTo>
                  <a:pt x="1481" y="101"/>
                  <a:pt x="1486" y="88"/>
                  <a:pt x="1486" y="76"/>
                </a:cubicBezTo>
                <a:cubicBezTo>
                  <a:pt x="1486" y="69"/>
                  <a:pt x="1485" y="62"/>
                  <a:pt x="1482" y="56"/>
                </a:cubicBezTo>
                <a:cubicBezTo>
                  <a:pt x="1472" y="37"/>
                  <a:pt x="1452" y="27"/>
                  <a:pt x="1431" y="32"/>
                </a:cubicBezTo>
                <a:cubicBezTo>
                  <a:pt x="1397" y="39"/>
                  <a:pt x="1365" y="56"/>
                  <a:pt x="1334" y="77"/>
                </a:cubicBezTo>
                <a:cubicBezTo>
                  <a:pt x="1321" y="43"/>
                  <a:pt x="1293" y="22"/>
                  <a:pt x="1254" y="17"/>
                </a:cubicBezTo>
                <a:cubicBezTo>
                  <a:pt x="1228" y="13"/>
                  <a:pt x="1202" y="17"/>
                  <a:pt x="1180" y="21"/>
                </a:cubicBezTo>
                <a:cubicBezTo>
                  <a:pt x="1084" y="39"/>
                  <a:pt x="1001" y="92"/>
                  <a:pt x="927" y="156"/>
                </a:cubicBezTo>
                <a:cubicBezTo>
                  <a:pt x="926" y="153"/>
                  <a:pt x="924" y="151"/>
                  <a:pt x="922" y="148"/>
                </a:cubicBezTo>
                <a:cubicBezTo>
                  <a:pt x="911" y="134"/>
                  <a:pt x="892" y="128"/>
                  <a:pt x="874" y="133"/>
                </a:cubicBezTo>
                <a:cubicBezTo>
                  <a:pt x="800" y="155"/>
                  <a:pt x="699" y="288"/>
                  <a:pt x="540" y="502"/>
                </a:cubicBezTo>
                <a:cubicBezTo>
                  <a:pt x="538" y="506"/>
                  <a:pt x="535" y="509"/>
                  <a:pt x="533" y="512"/>
                </a:cubicBezTo>
                <a:cubicBezTo>
                  <a:pt x="510" y="542"/>
                  <a:pt x="487" y="573"/>
                  <a:pt x="466" y="603"/>
                </a:cubicBezTo>
                <a:cubicBezTo>
                  <a:pt x="430" y="651"/>
                  <a:pt x="394" y="696"/>
                  <a:pt x="363" y="734"/>
                </a:cubicBezTo>
                <a:cubicBezTo>
                  <a:pt x="342" y="758"/>
                  <a:pt x="325" y="777"/>
                  <a:pt x="311" y="791"/>
                </a:cubicBezTo>
                <a:cubicBezTo>
                  <a:pt x="353" y="736"/>
                  <a:pt x="406" y="656"/>
                  <a:pt x="474" y="545"/>
                </a:cubicBezTo>
                <a:cubicBezTo>
                  <a:pt x="490" y="519"/>
                  <a:pt x="505" y="495"/>
                  <a:pt x="509" y="489"/>
                </a:cubicBezTo>
                <a:cubicBezTo>
                  <a:pt x="576" y="398"/>
                  <a:pt x="634" y="324"/>
                  <a:pt x="705" y="260"/>
                </a:cubicBezTo>
                <a:cubicBezTo>
                  <a:pt x="717" y="249"/>
                  <a:pt x="717" y="249"/>
                  <a:pt x="717" y="249"/>
                </a:cubicBezTo>
                <a:cubicBezTo>
                  <a:pt x="739" y="231"/>
                  <a:pt x="763" y="210"/>
                  <a:pt x="778" y="182"/>
                </a:cubicBezTo>
                <a:cubicBezTo>
                  <a:pt x="782" y="175"/>
                  <a:pt x="784" y="167"/>
                  <a:pt x="784" y="160"/>
                </a:cubicBezTo>
                <a:cubicBezTo>
                  <a:pt x="784" y="148"/>
                  <a:pt x="779" y="136"/>
                  <a:pt x="770" y="127"/>
                </a:cubicBezTo>
                <a:cubicBezTo>
                  <a:pt x="755" y="113"/>
                  <a:pt x="732" y="111"/>
                  <a:pt x="715" y="122"/>
                </a:cubicBezTo>
                <a:cubicBezTo>
                  <a:pt x="605" y="192"/>
                  <a:pt x="514" y="303"/>
                  <a:pt x="433" y="402"/>
                </a:cubicBezTo>
                <a:cubicBezTo>
                  <a:pt x="420" y="418"/>
                  <a:pt x="420" y="418"/>
                  <a:pt x="420" y="418"/>
                </a:cubicBezTo>
                <a:cubicBezTo>
                  <a:pt x="376" y="472"/>
                  <a:pt x="332" y="529"/>
                  <a:pt x="293" y="590"/>
                </a:cubicBezTo>
                <a:cubicBezTo>
                  <a:pt x="327" y="536"/>
                  <a:pt x="367" y="484"/>
                  <a:pt x="404" y="437"/>
                </a:cubicBezTo>
                <a:cubicBezTo>
                  <a:pt x="433" y="400"/>
                  <a:pt x="459" y="360"/>
                  <a:pt x="484" y="321"/>
                </a:cubicBezTo>
                <a:cubicBezTo>
                  <a:pt x="515" y="272"/>
                  <a:pt x="545" y="226"/>
                  <a:pt x="580" y="187"/>
                </a:cubicBezTo>
                <a:cubicBezTo>
                  <a:pt x="592" y="177"/>
                  <a:pt x="603" y="166"/>
                  <a:pt x="615" y="155"/>
                </a:cubicBezTo>
                <a:cubicBezTo>
                  <a:pt x="625" y="150"/>
                  <a:pt x="640" y="146"/>
                  <a:pt x="651" y="143"/>
                </a:cubicBezTo>
                <a:cubicBezTo>
                  <a:pt x="687" y="134"/>
                  <a:pt x="732" y="122"/>
                  <a:pt x="753" y="82"/>
                </a:cubicBezTo>
                <a:cubicBezTo>
                  <a:pt x="756" y="76"/>
                  <a:pt x="758" y="69"/>
                  <a:pt x="758" y="62"/>
                </a:cubicBezTo>
                <a:cubicBezTo>
                  <a:pt x="758" y="56"/>
                  <a:pt x="757" y="50"/>
                  <a:pt x="754" y="44"/>
                </a:cubicBezTo>
                <a:cubicBezTo>
                  <a:pt x="749" y="32"/>
                  <a:pt x="739" y="23"/>
                  <a:pt x="726" y="19"/>
                </a:cubicBezTo>
                <a:cubicBezTo>
                  <a:pt x="669" y="0"/>
                  <a:pt x="594" y="50"/>
                  <a:pt x="573" y="70"/>
                </a:cubicBezTo>
                <a:close/>
                <a:moveTo>
                  <a:pt x="1117" y="136"/>
                </a:moveTo>
                <a:cubicBezTo>
                  <a:pt x="1109" y="140"/>
                  <a:pt x="1102" y="144"/>
                  <a:pt x="1095" y="149"/>
                </a:cubicBezTo>
                <a:cubicBezTo>
                  <a:pt x="1094" y="149"/>
                  <a:pt x="1094" y="148"/>
                  <a:pt x="1093" y="148"/>
                </a:cubicBezTo>
                <a:cubicBezTo>
                  <a:pt x="1101" y="143"/>
                  <a:pt x="1109" y="139"/>
                  <a:pt x="1117" y="136"/>
                </a:cubicBezTo>
                <a:close/>
                <a:moveTo>
                  <a:pt x="1249" y="107"/>
                </a:moveTo>
                <a:cubicBezTo>
                  <a:pt x="1250" y="108"/>
                  <a:pt x="1250" y="108"/>
                  <a:pt x="1250" y="108"/>
                </a:cubicBezTo>
                <a:cubicBezTo>
                  <a:pt x="1250" y="108"/>
                  <a:pt x="1250" y="109"/>
                  <a:pt x="1250" y="110"/>
                </a:cubicBezTo>
                <a:cubicBezTo>
                  <a:pt x="1250" y="115"/>
                  <a:pt x="1249" y="125"/>
                  <a:pt x="1240" y="146"/>
                </a:cubicBezTo>
                <a:cubicBezTo>
                  <a:pt x="1239" y="137"/>
                  <a:pt x="1236" y="128"/>
                  <a:pt x="1230" y="120"/>
                </a:cubicBezTo>
                <a:cubicBezTo>
                  <a:pt x="1225" y="114"/>
                  <a:pt x="1218" y="110"/>
                  <a:pt x="1211" y="107"/>
                </a:cubicBezTo>
                <a:cubicBezTo>
                  <a:pt x="1237" y="104"/>
                  <a:pt x="1246" y="105"/>
                  <a:pt x="1249" y="107"/>
                </a:cubicBezTo>
                <a:close/>
                <a:moveTo>
                  <a:pt x="590" y="586"/>
                </a:moveTo>
                <a:cubicBezTo>
                  <a:pt x="580" y="605"/>
                  <a:pt x="569" y="624"/>
                  <a:pt x="559" y="643"/>
                </a:cubicBezTo>
                <a:cubicBezTo>
                  <a:pt x="543" y="673"/>
                  <a:pt x="543" y="673"/>
                  <a:pt x="543" y="673"/>
                </a:cubicBezTo>
                <a:cubicBezTo>
                  <a:pt x="527" y="702"/>
                  <a:pt x="509" y="735"/>
                  <a:pt x="494" y="771"/>
                </a:cubicBezTo>
                <a:cubicBezTo>
                  <a:pt x="473" y="803"/>
                  <a:pt x="452" y="836"/>
                  <a:pt x="432" y="869"/>
                </a:cubicBezTo>
                <a:cubicBezTo>
                  <a:pt x="409" y="905"/>
                  <a:pt x="385" y="942"/>
                  <a:pt x="361" y="979"/>
                </a:cubicBezTo>
                <a:cubicBezTo>
                  <a:pt x="395" y="888"/>
                  <a:pt x="440" y="801"/>
                  <a:pt x="496" y="717"/>
                </a:cubicBezTo>
                <a:cubicBezTo>
                  <a:pt x="510" y="695"/>
                  <a:pt x="526" y="674"/>
                  <a:pt x="541" y="652"/>
                </a:cubicBezTo>
                <a:cubicBezTo>
                  <a:pt x="557" y="631"/>
                  <a:pt x="573" y="609"/>
                  <a:pt x="590" y="586"/>
                </a:cubicBezTo>
                <a:close/>
                <a:moveTo>
                  <a:pt x="665" y="689"/>
                </a:moveTo>
                <a:cubicBezTo>
                  <a:pt x="675" y="674"/>
                  <a:pt x="684" y="659"/>
                  <a:pt x="694" y="645"/>
                </a:cubicBezTo>
                <a:cubicBezTo>
                  <a:pt x="667" y="690"/>
                  <a:pt x="642" y="734"/>
                  <a:pt x="620" y="775"/>
                </a:cubicBezTo>
                <a:cubicBezTo>
                  <a:pt x="615" y="779"/>
                  <a:pt x="611" y="783"/>
                  <a:pt x="606" y="787"/>
                </a:cubicBezTo>
                <a:cubicBezTo>
                  <a:pt x="625" y="755"/>
                  <a:pt x="645" y="722"/>
                  <a:pt x="665" y="689"/>
                </a:cubicBezTo>
                <a:close/>
                <a:moveTo>
                  <a:pt x="636" y="1095"/>
                </a:moveTo>
                <a:cubicBezTo>
                  <a:pt x="635" y="1096"/>
                  <a:pt x="634" y="1097"/>
                  <a:pt x="633" y="1098"/>
                </a:cubicBezTo>
                <a:cubicBezTo>
                  <a:pt x="633" y="1098"/>
                  <a:pt x="633" y="1097"/>
                  <a:pt x="633" y="1097"/>
                </a:cubicBezTo>
                <a:cubicBezTo>
                  <a:pt x="634" y="1096"/>
                  <a:pt x="635" y="1095"/>
                  <a:pt x="636" y="1095"/>
                </a:cubicBezTo>
                <a:close/>
                <a:moveTo>
                  <a:pt x="1275" y="453"/>
                </a:moveTo>
                <a:cubicBezTo>
                  <a:pt x="1244" y="495"/>
                  <a:pt x="1217" y="535"/>
                  <a:pt x="1196" y="569"/>
                </a:cubicBezTo>
                <a:cubicBezTo>
                  <a:pt x="1154" y="636"/>
                  <a:pt x="1115" y="711"/>
                  <a:pt x="1074" y="800"/>
                </a:cubicBezTo>
                <a:cubicBezTo>
                  <a:pt x="1066" y="811"/>
                  <a:pt x="1059" y="823"/>
                  <a:pt x="1051" y="834"/>
                </a:cubicBezTo>
                <a:cubicBezTo>
                  <a:pt x="1004" y="903"/>
                  <a:pt x="956" y="975"/>
                  <a:pt x="905" y="1042"/>
                </a:cubicBezTo>
                <a:cubicBezTo>
                  <a:pt x="891" y="1061"/>
                  <a:pt x="891" y="1061"/>
                  <a:pt x="891" y="1061"/>
                </a:cubicBezTo>
                <a:cubicBezTo>
                  <a:pt x="889" y="1064"/>
                  <a:pt x="886" y="1068"/>
                  <a:pt x="882" y="1073"/>
                </a:cubicBezTo>
                <a:cubicBezTo>
                  <a:pt x="893" y="1042"/>
                  <a:pt x="906" y="1011"/>
                  <a:pt x="916" y="988"/>
                </a:cubicBezTo>
                <a:cubicBezTo>
                  <a:pt x="926" y="964"/>
                  <a:pt x="926" y="964"/>
                  <a:pt x="926" y="964"/>
                </a:cubicBezTo>
                <a:cubicBezTo>
                  <a:pt x="974" y="842"/>
                  <a:pt x="1042" y="721"/>
                  <a:pt x="1129" y="605"/>
                </a:cubicBezTo>
                <a:cubicBezTo>
                  <a:pt x="1145" y="584"/>
                  <a:pt x="1162" y="563"/>
                  <a:pt x="1179" y="542"/>
                </a:cubicBezTo>
                <a:cubicBezTo>
                  <a:pt x="1210" y="511"/>
                  <a:pt x="1242" y="482"/>
                  <a:pt x="1275" y="453"/>
                </a:cubicBezTo>
                <a:close/>
                <a:moveTo>
                  <a:pt x="1253" y="701"/>
                </a:moveTo>
                <a:cubicBezTo>
                  <a:pt x="1290" y="652"/>
                  <a:pt x="1332" y="597"/>
                  <a:pt x="1378" y="541"/>
                </a:cubicBezTo>
                <a:cubicBezTo>
                  <a:pt x="1360" y="567"/>
                  <a:pt x="1341" y="594"/>
                  <a:pt x="1322" y="623"/>
                </a:cubicBezTo>
                <a:cubicBezTo>
                  <a:pt x="1282" y="683"/>
                  <a:pt x="1244" y="745"/>
                  <a:pt x="1207" y="805"/>
                </a:cubicBezTo>
                <a:cubicBezTo>
                  <a:pt x="1198" y="820"/>
                  <a:pt x="1188" y="836"/>
                  <a:pt x="1179" y="851"/>
                </a:cubicBezTo>
                <a:cubicBezTo>
                  <a:pt x="1190" y="819"/>
                  <a:pt x="1202" y="787"/>
                  <a:pt x="1214" y="755"/>
                </a:cubicBezTo>
                <a:cubicBezTo>
                  <a:pt x="1227" y="737"/>
                  <a:pt x="1240" y="719"/>
                  <a:pt x="1253" y="701"/>
                </a:cubicBezTo>
                <a:close/>
                <a:moveTo>
                  <a:pt x="1852" y="240"/>
                </a:moveTo>
                <a:cubicBezTo>
                  <a:pt x="1872" y="226"/>
                  <a:pt x="1872" y="226"/>
                  <a:pt x="1872" y="226"/>
                </a:cubicBezTo>
                <a:cubicBezTo>
                  <a:pt x="1874" y="224"/>
                  <a:pt x="1877" y="222"/>
                  <a:pt x="1880" y="220"/>
                </a:cubicBezTo>
                <a:cubicBezTo>
                  <a:pt x="1866" y="236"/>
                  <a:pt x="1852" y="251"/>
                  <a:pt x="1839" y="264"/>
                </a:cubicBezTo>
                <a:cubicBezTo>
                  <a:pt x="1825" y="279"/>
                  <a:pt x="1813" y="292"/>
                  <a:pt x="1805" y="302"/>
                </a:cubicBezTo>
                <a:cubicBezTo>
                  <a:pt x="1788" y="323"/>
                  <a:pt x="1771" y="345"/>
                  <a:pt x="1753" y="367"/>
                </a:cubicBezTo>
                <a:cubicBezTo>
                  <a:pt x="1683" y="431"/>
                  <a:pt x="1622" y="502"/>
                  <a:pt x="1572" y="578"/>
                </a:cubicBezTo>
                <a:cubicBezTo>
                  <a:pt x="1555" y="603"/>
                  <a:pt x="1539" y="629"/>
                  <a:pt x="1525" y="656"/>
                </a:cubicBezTo>
                <a:cubicBezTo>
                  <a:pt x="1506" y="680"/>
                  <a:pt x="1487" y="704"/>
                  <a:pt x="1469" y="729"/>
                </a:cubicBezTo>
                <a:cubicBezTo>
                  <a:pt x="1449" y="756"/>
                  <a:pt x="1429" y="783"/>
                  <a:pt x="1410" y="811"/>
                </a:cubicBezTo>
                <a:cubicBezTo>
                  <a:pt x="1419" y="788"/>
                  <a:pt x="1428" y="766"/>
                  <a:pt x="1438" y="743"/>
                </a:cubicBezTo>
                <a:cubicBezTo>
                  <a:pt x="1444" y="735"/>
                  <a:pt x="1450" y="727"/>
                  <a:pt x="1455" y="719"/>
                </a:cubicBezTo>
                <a:cubicBezTo>
                  <a:pt x="1549" y="587"/>
                  <a:pt x="1647" y="462"/>
                  <a:pt x="1749" y="349"/>
                </a:cubicBezTo>
                <a:cubicBezTo>
                  <a:pt x="1749" y="349"/>
                  <a:pt x="1797" y="294"/>
                  <a:pt x="1797" y="294"/>
                </a:cubicBezTo>
                <a:cubicBezTo>
                  <a:pt x="1807" y="281"/>
                  <a:pt x="1818" y="269"/>
                  <a:pt x="1829" y="257"/>
                </a:cubicBezTo>
                <a:cubicBezTo>
                  <a:pt x="1837" y="251"/>
                  <a:pt x="1844" y="245"/>
                  <a:pt x="1852" y="240"/>
                </a:cubicBezTo>
                <a:close/>
                <a:moveTo>
                  <a:pt x="1894" y="365"/>
                </a:moveTo>
                <a:cubicBezTo>
                  <a:pt x="1808" y="450"/>
                  <a:pt x="1732" y="541"/>
                  <a:pt x="1666" y="637"/>
                </a:cubicBezTo>
                <a:cubicBezTo>
                  <a:pt x="1654" y="654"/>
                  <a:pt x="1643" y="672"/>
                  <a:pt x="1632" y="689"/>
                </a:cubicBezTo>
                <a:cubicBezTo>
                  <a:pt x="1613" y="709"/>
                  <a:pt x="1595" y="729"/>
                  <a:pt x="1577" y="748"/>
                </a:cubicBezTo>
                <a:cubicBezTo>
                  <a:pt x="1584" y="734"/>
                  <a:pt x="1592" y="720"/>
                  <a:pt x="1600" y="706"/>
                </a:cubicBezTo>
                <a:cubicBezTo>
                  <a:pt x="1674" y="609"/>
                  <a:pt x="1749" y="515"/>
                  <a:pt x="1818" y="429"/>
                </a:cubicBezTo>
                <a:cubicBezTo>
                  <a:pt x="1842" y="407"/>
                  <a:pt x="1868" y="386"/>
                  <a:pt x="1894" y="365"/>
                </a:cubicBezTo>
                <a:close/>
                <a:moveTo>
                  <a:pt x="2264" y="375"/>
                </a:moveTo>
                <a:cubicBezTo>
                  <a:pt x="2282" y="361"/>
                  <a:pt x="2301" y="348"/>
                  <a:pt x="2321" y="335"/>
                </a:cubicBezTo>
                <a:cubicBezTo>
                  <a:pt x="2335" y="325"/>
                  <a:pt x="2350" y="315"/>
                  <a:pt x="2364" y="305"/>
                </a:cubicBezTo>
                <a:cubicBezTo>
                  <a:pt x="2357" y="312"/>
                  <a:pt x="2349" y="320"/>
                  <a:pt x="2342" y="327"/>
                </a:cubicBezTo>
                <a:cubicBezTo>
                  <a:pt x="2336" y="331"/>
                  <a:pt x="2329" y="335"/>
                  <a:pt x="2323" y="340"/>
                </a:cubicBezTo>
                <a:cubicBezTo>
                  <a:pt x="2134" y="479"/>
                  <a:pt x="1989" y="622"/>
                  <a:pt x="1879" y="775"/>
                </a:cubicBezTo>
                <a:cubicBezTo>
                  <a:pt x="1873" y="785"/>
                  <a:pt x="1866" y="795"/>
                  <a:pt x="1859" y="805"/>
                </a:cubicBezTo>
                <a:cubicBezTo>
                  <a:pt x="1837" y="827"/>
                  <a:pt x="1816" y="850"/>
                  <a:pt x="1794" y="873"/>
                </a:cubicBezTo>
                <a:cubicBezTo>
                  <a:pt x="1822" y="832"/>
                  <a:pt x="1852" y="791"/>
                  <a:pt x="1883" y="751"/>
                </a:cubicBezTo>
                <a:cubicBezTo>
                  <a:pt x="1979" y="634"/>
                  <a:pt x="2107" y="491"/>
                  <a:pt x="2264" y="375"/>
                </a:cubicBezTo>
                <a:close/>
                <a:moveTo>
                  <a:pt x="1932" y="859"/>
                </a:moveTo>
                <a:cubicBezTo>
                  <a:pt x="2029" y="762"/>
                  <a:pt x="2029" y="762"/>
                  <a:pt x="2029" y="762"/>
                </a:cubicBezTo>
                <a:cubicBezTo>
                  <a:pt x="2033" y="757"/>
                  <a:pt x="2038" y="752"/>
                  <a:pt x="2043" y="748"/>
                </a:cubicBezTo>
                <a:cubicBezTo>
                  <a:pt x="2009" y="799"/>
                  <a:pt x="1977" y="852"/>
                  <a:pt x="1946" y="903"/>
                </a:cubicBezTo>
                <a:cubicBezTo>
                  <a:pt x="1923" y="943"/>
                  <a:pt x="1923" y="943"/>
                  <a:pt x="1923" y="943"/>
                </a:cubicBezTo>
                <a:cubicBezTo>
                  <a:pt x="1914" y="958"/>
                  <a:pt x="1903" y="973"/>
                  <a:pt x="1893" y="989"/>
                </a:cubicBezTo>
                <a:cubicBezTo>
                  <a:pt x="1871" y="1013"/>
                  <a:pt x="1849" y="1037"/>
                  <a:pt x="1829" y="1060"/>
                </a:cubicBezTo>
                <a:cubicBezTo>
                  <a:pt x="1856" y="989"/>
                  <a:pt x="1889" y="923"/>
                  <a:pt x="1929" y="862"/>
                </a:cubicBezTo>
                <a:cubicBezTo>
                  <a:pt x="1930" y="861"/>
                  <a:pt x="1931" y="860"/>
                  <a:pt x="1932" y="859"/>
                </a:cubicBezTo>
                <a:close/>
              </a:path>
            </a:pathLst>
          </a:custGeom>
          <a:solidFill>
            <a:schemeClr val="accent6">
              <a:lumMod val="40000"/>
              <a:lumOff val="60000"/>
            </a:schemeClr>
          </a:solidFill>
          <a:ln>
            <a:noFill/>
          </a:ln>
        </p:spPr>
        <p:txBody>
          <a:bodyPr/>
          <a:lstStyle/>
          <a:p>
            <a:endParaRPr lang="zh-CN" altLang="en-US"/>
          </a:p>
        </p:txBody>
      </p:sp>
      <p:sp>
        <p:nvSpPr>
          <p:cNvPr id="15" name="PA_文本框 7"/>
          <p:cNvSpPr txBox="1">
            <a:spLocks noChangeArrowheads="1"/>
          </p:cNvSpPr>
          <p:nvPr>
            <p:custDataLst>
              <p:tags r:id="rId3"/>
            </p:custDataLst>
          </p:nvPr>
        </p:nvSpPr>
        <p:spPr bwMode="auto">
          <a:xfrm>
            <a:off x="2915816" y="2480915"/>
            <a:ext cx="343004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latin typeface="微软雅黑" panose="020b0503020204020204" pitchFamily="34" charset="-122"/>
                <a:ea typeface="微软雅黑" panose="020b0503020204020204" pitchFamily="34" charset="-122"/>
              </a:rPr>
              <a:t>请在此添加您的标题</a:t>
            </a:r>
            <a:endParaRPr lang="zh-CN" altLang="en-US" sz="2800">
              <a:latin typeface="微软雅黑" panose="020b0503020204020204" pitchFamily="34" charset="-122"/>
              <a:ea typeface="微软雅黑" panose="020b0503020204020204" pitchFamily="34" charset="-122"/>
            </a:endParaRPr>
          </a:p>
        </p:txBody>
      </p:sp>
      <p:sp>
        <p:nvSpPr>
          <p:cNvPr id="16" name="PA_文本框 5"/>
          <p:cNvSpPr txBox="1"/>
          <p:nvPr>
            <p:custDataLst>
              <p:tags r:id="rId4"/>
            </p:custDataLst>
          </p:nvPr>
        </p:nvSpPr>
        <p:spPr>
          <a:xfrm>
            <a:off x="3131840" y="1812761"/>
            <a:ext cx="2970685" cy="830997"/>
          </a:xfrm>
          <a:prstGeom prst="rect">
            <a:avLst/>
          </a:prstGeom>
          <a:noFill/>
        </p:spPr>
        <p:txBody>
          <a:bodyPr wrap="none" rtlCol="0">
            <a:spAutoFit/>
          </a:bodyPr>
          <a:lstStyle/>
          <a:p>
            <a:r>
              <a:rPr lang="en-US" altLang="zh-CN" sz="4800">
                <a:latin typeface="落落补 汤圆" pitchFamily="2" charset="-128"/>
                <a:ea typeface="落落补 汤圆" pitchFamily="2" charset="-128"/>
                <a:cs typeface="落落补 汤圆" pitchFamily="2" charset="-128"/>
              </a:rPr>
              <a:t>THE THREE</a:t>
            </a:r>
            <a:endParaRPr lang="zh-CN" altLang="en-US" sz="4800">
              <a:latin typeface="落落补 汤圆" pitchFamily="2" charset="-128"/>
              <a:ea typeface="落落补 汤圆" pitchFamily="2" charset="-128"/>
              <a:cs typeface="落落补 汤圆" pitchFamily="2" charset="-128"/>
            </a:endParaRPr>
          </a:p>
        </p:txBody>
      </p:sp>
      <p:sp>
        <p:nvSpPr>
          <p:cNvPr id="17" name="PA_文本框 5"/>
          <p:cNvSpPr txBox="1"/>
          <p:nvPr>
            <p:custDataLst>
              <p:tags r:id="rId5"/>
            </p:custDataLst>
          </p:nvPr>
        </p:nvSpPr>
        <p:spPr>
          <a:xfrm>
            <a:off x="3126849" y="3000937"/>
            <a:ext cx="2957861"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CHUANGYI SHOUHUI SHANGWU MICROSOFT POWERPOINT MY 2019</a:t>
            </a:r>
            <a:endParaRPr lang="zh-CN" altLang="en-US" sz="800">
              <a:latin typeface="落落补 汤圆" pitchFamily="2" charset="-128"/>
              <a:ea typeface="落落补 汤圆" pitchFamily="2" charset="-128"/>
              <a:cs typeface="落落补 汤圆" pitchFamily="2" charset="-128"/>
            </a:endParaRPr>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30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60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53" presetClass="entr" presetSubtype="16" fill="hold" grpId="0" nodeType="withEffect">
                                  <p:stCondLst>
                                    <p:cond delay="90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animBg="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1" name="PA_chenying0907 20"/>
          <p:cNvGrpSpPr/>
          <p:nvPr>
            <p:custDataLst>
              <p:tags r:id="rId2"/>
            </p:custDataLst>
          </p:nvPr>
        </p:nvGrpSpPr>
        <p:grpSpPr>
          <a:xfrm>
            <a:off x="1403648" y="267494"/>
            <a:ext cx="6192688" cy="767437"/>
            <a:chOff x="1492256" y="411510"/>
            <a:chExt cx="6192688" cy="767437"/>
          </a:xfrm>
        </p:grpSpPr>
        <p:sp>
          <p:nvSpPr>
            <p:cNvPr id="22" name="任意多边形 21"/>
            <p:cNvSpPr/>
            <p:nvPr/>
          </p:nvSpPr>
          <p:spPr>
            <a:xfrm>
              <a:off x="1492256" y="994281"/>
              <a:ext cx="6192688" cy="184666"/>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3"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latin typeface="微软雅黑" panose="020b0503020204020204" pitchFamily="34" charset="-122"/>
                  <a:ea typeface="微软雅黑" panose="020b0503020204020204" pitchFamily="34" charset="-122"/>
                </a:rPr>
                <a:t>请在此添加您的标题</a:t>
              </a:r>
              <a:endParaRPr lang="zh-CN" altLang="en-US" sz="2000">
                <a:latin typeface="微软雅黑" panose="020b0503020204020204" pitchFamily="34" charset="-122"/>
                <a:ea typeface="微软雅黑" panose="020b0503020204020204" pitchFamily="34" charset="-122"/>
              </a:endParaRPr>
            </a:p>
          </p:txBody>
        </p:sp>
        <p:sp>
          <p:nvSpPr>
            <p:cNvPr id="24" name="TextBox 5"/>
            <p:cNvSpPr txBox="1"/>
            <p:nvPr/>
          </p:nvSpPr>
          <p:spPr>
            <a:xfrm>
              <a:off x="3606826" y="778837"/>
              <a:ext cx="1672253"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MICROSOFT POWERPOINT MY 2017</a:t>
              </a:r>
              <a:endParaRPr lang="zh-CN" altLang="en-US" sz="800">
                <a:latin typeface="落落补 汤圆" pitchFamily="2" charset="-128"/>
                <a:ea typeface="落落补 汤圆" pitchFamily="2" charset="-128"/>
                <a:cs typeface="落落补 汤圆" pitchFamily="2" charset="-128"/>
              </a:endParaRPr>
            </a:p>
          </p:txBody>
        </p:sp>
      </p:grpSp>
      <p:grpSp>
        <p:nvGrpSpPr>
          <p:cNvPr id="25" name="PA_chenying0907 24"/>
          <p:cNvGrpSpPr/>
          <p:nvPr>
            <p:custDataLst>
              <p:tags r:id="rId3"/>
            </p:custDataLst>
          </p:nvPr>
        </p:nvGrpSpPr>
        <p:grpSpPr>
          <a:xfrm>
            <a:off x="1208781" y="1419622"/>
            <a:ext cx="3507235" cy="3168352"/>
            <a:chOff x="1580274" y="1988664"/>
            <a:chExt cx="3917291" cy="3503612"/>
          </a:xfrm>
        </p:grpSpPr>
        <p:grpSp>
          <p:nvGrpSpPr>
            <p:cNvPr id="26" name="Group 4"/>
            <p:cNvGrpSpPr>
              <a:grpSpLocks noChangeAspect="1"/>
            </p:cNvGrpSpPr>
            <p:nvPr/>
          </p:nvGrpSpPr>
          <p:grpSpPr>
            <a:xfrm>
              <a:off x="1580274" y="1988664"/>
              <a:ext cx="3687762" cy="3503612"/>
              <a:chOff x="1133" y="1545"/>
              <a:chExt cx="2323" cy="2207"/>
            </a:xfrm>
            <a:solidFill>
              <a:schemeClr val="tx1">
                <a:lumMod val="65000"/>
                <a:lumOff val="35000"/>
              </a:schemeClr>
            </a:solidFill>
          </p:grpSpPr>
          <p:sp>
            <p:nvSpPr>
              <p:cNvPr id="30" name="chenying0907 5"/>
              <p:cNvSpPr>
                <a:spLocks noEditPoints="1"/>
              </p:cNvSpPr>
              <p:nvPr/>
            </p:nvSpPr>
            <p:spPr bwMode="auto">
              <a:xfrm>
                <a:off x="1133" y="2148"/>
                <a:ext cx="2148" cy="1604"/>
              </a:xfrm>
              <a:custGeom>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noFill/>
              <a:ln w="9525">
                <a:solidFill>
                  <a:srgbClr val="000000"/>
                </a:solidFill>
                <a:round/>
              </a:ln>
            </p:spPr>
            <p:txBody>
              <a:bodyPr/>
              <a:lstStyle/>
              <a:p>
                <a:pP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chenying0907 6"/>
              <p:cNvSpPr>
                <a:spLocks noEditPoints="1"/>
              </p:cNvSpPr>
              <p:nvPr/>
            </p:nvSpPr>
            <p:spPr bwMode="auto">
              <a:xfrm>
                <a:off x="1456" y="1860"/>
                <a:ext cx="634" cy="506"/>
              </a:xfrm>
              <a:custGeom>
                <a:gdLst>
                  <a:gd name="T0" fmla="*/ 0 w 163"/>
                  <a:gd name="T1" fmla="*/ 7 h 130"/>
                  <a:gd name="T2" fmla="*/ 0 w 163"/>
                  <a:gd name="T3" fmla="*/ 30 h 130"/>
                  <a:gd name="T4" fmla="*/ 2 w 163"/>
                  <a:gd name="T5" fmla="*/ 128 h 130"/>
                  <a:gd name="T6" fmla="*/ 3 w 163"/>
                  <a:gd name="T7" fmla="*/ 130 h 130"/>
                  <a:gd name="T8" fmla="*/ 5 w 163"/>
                  <a:gd name="T9" fmla="*/ 130 h 130"/>
                  <a:gd name="T10" fmla="*/ 15 w 163"/>
                  <a:gd name="T11" fmla="*/ 123 h 130"/>
                  <a:gd name="T12" fmla="*/ 24 w 163"/>
                  <a:gd name="T13" fmla="*/ 108 h 130"/>
                  <a:gd name="T14" fmla="*/ 34 w 163"/>
                  <a:gd name="T15" fmla="*/ 96 h 130"/>
                  <a:gd name="T16" fmla="*/ 33 w 163"/>
                  <a:gd name="T17" fmla="*/ 93 h 130"/>
                  <a:gd name="T18" fmla="*/ 34 w 163"/>
                  <a:gd name="T19" fmla="*/ 96 h 130"/>
                  <a:gd name="T20" fmla="*/ 49 w 163"/>
                  <a:gd name="T21" fmla="*/ 92 h 130"/>
                  <a:gd name="T22" fmla="*/ 57 w 163"/>
                  <a:gd name="T23" fmla="*/ 93 h 130"/>
                  <a:gd name="T24" fmla="*/ 91 w 163"/>
                  <a:gd name="T25" fmla="*/ 94 h 130"/>
                  <a:gd name="T26" fmla="*/ 157 w 163"/>
                  <a:gd name="T27" fmla="*/ 90 h 130"/>
                  <a:gd name="T28" fmla="*/ 159 w 163"/>
                  <a:gd name="T29" fmla="*/ 88 h 130"/>
                  <a:gd name="T30" fmla="*/ 163 w 163"/>
                  <a:gd name="T31" fmla="*/ 49 h 130"/>
                  <a:gd name="T32" fmla="*/ 157 w 163"/>
                  <a:gd name="T33" fmla="*/ 2 h 130"/>
                  <a:gd name="T34" fmla="*/ 154 w 163"/>
                  <a:gd name="T35" fmla="*/ 0 h 130"/>
                  <a:gd name="T36" fmla="*/ 2 w 163"/>
                  <a:gd name="T37" fmla="*/ 5 h 130"/>
                  <a:gd name="T38" fmla="*/ 0 w 163"/>
                  <a:gd name="T39" fmla="*/ 7 h 130"/>
                  <a:gd name="T40" fmla="*/ 158 w 163"/>
                  <a:gd name="T41" fmla="*/ 49 h 130"/>
                  <a:gd name="T42" fmla="*/ 154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20 h 130"/>
                  <a:gd name="T56" fmla="*/ 7 w 163"/>
                  <a:gd name="T57" fmla="*/ 123 h 130"/>
                  <a:gd name="T58" fmla="*/ 5 w 163"/>
                  <a:gd name="T59" fmla="*/ 30 h 130"/>
                  <a:gd name="T60" fmla="*/ 5 w 163"/>
                  <a:gd name="T61" fmla="*/ 10 h 130"/>
                  <a:gd name="T62" fmla="*/ 152 w 163"/>
                  <a:gd name="T63" fmla="*/ 6 h 130"/>
                  <a:gd name="T64" fmla="*/ 158 w 163"/>
                  <a:gd name="T65" fmla="*/ 49 h 1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0" y="7"/>
                    </a:moveTo>
                    <a:cubicBezTo>
                      <a:pt x="0" y="15"/>
                      <a:pt x="0" y="22"/>
                      <a:pt x="0" y="30"/>
                    </a:cubicBezTo>
                    <a:cubicBezTo>
                      <a:pt x="0" y="63"/>
                      <a:pt x="0" y="95"/>
                      <a:pt x="2" y="128"/>
                    </a:cubicBezTo>
                    <a:cubicBezTo>
                      <a:pt x="2" y="129"/>
                      <a:pt x="2" y="129"/>
                      <a:pt x="3" y="130"/>
                    </a:cubicBezTo>
                    <a:cubicBezTo>
                      <a:pt x="3" y="130"/>
                      <a:pt x="4" y="130"/>
                      <a:pt x="5" y="130"/>
                    </a:cubicBezTo>
                    <a:cubicBezTo>
                      <a:pt x="9" y="129"/>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2" y="92"/>
                      <a:pt x="54" y="93"/>
                      <a:pt x="57" y="93"/>
                    </a:cubicBezTo>
                    <a:cubicBezTo>
                      <a:pt x="68" y="93"/>
                      <a:pt x="80" y="94"/>
                      <a:pt x="91" y="94"/>
                    </a:cubicBezTo>
                    <a:cubicBezTo>
                      <a:pt x="113" y="94"/>
                      <a:pt x="135" y="92"/>
                      <a:pt x="157" y="90"/>
                    </a:cubicBezTo>
                    <a:cubicBezTo>
                      <a:pt x="158" y="90"/>
                      <a:pt x="159" y="89"/>
                      <a:pt x="159" y="88"/>
                    </a:cubicBezTo>
                    <a:cubicBezTo>
                      <a:pt x="162" y="75"/>
                      <a:pt x="163" y="62"/>
                      <a:pt x="163" y="49"/>
                    </a:cubicBezTo>
                    <a:cubicBezTo>
                      <a:pt x="163" y="33"/>
                      <a:pt x="161" y="18"/>
                      <a:pt x="157" y="2"/>
                    </a:cubicBezTo>
                    <a:cubicBezTo>
                      <a:pt x="157" y="1"/>
                      <a:pt x="156" y="0"/>
                      <a:pt x="154" y="0"/>
                    </a:cubicBezTo>
                    <a:cubicBezTo>
                      <a:pt x="104" y="2"/>
                      <a:pt x="53" y="3"/>
                      <a:pt x="2" y="5"/>
                    </a:cubicBezTo>
                    <a:cubicBezTo>
                      <a:pt x="1" y="5"/>
                      <a:pt x="0" y="6"/>
                      <a:pt x="0" y="7"/>
                    </a:cubicBezTo>
                    <a:close/>
                    <a:moveTo>
                      <a:pt x="158" y="49"/>
                    </a:moveTo>
                    <a:cubicBezTo>
                      <a:pt x="158" y="61"/>
                      <a:pt x="157" y="73"/>
                      <a:pt x="154" y="85"/>
                    </a:cubicBezTo>
                    <a:cubicBezTo>
                      <a:pt x="133" y="87"/>
                      <a:pt x="112" y="89"/>
                      <a:pt x="91" y="89"/>
                    </a:cubicBezTo>
                    <a:cubicBezTo>
                      <a:pt x="80" y="89"/>
                      <a:pt x="69" y="88"/>
                      <a:pt x="58" y="88"/>
                    </a:cubicBezTo>
                    <a:cubicBezTo>
                      <a:pt x="55" y="88"/>
                      <a:pt x="52" y="87"/>
                      <a:pt x="49" y="87"/>
                    </a:cubicBezTo>
                    <a:cubicBezTo>
                      <a:pt x="43" y="87"/>
                      <a:pt x="37" y="88"/>
                      <a:pt x="32" y="91"/>
                    </a:cubicBezTo>
                    <a:cubicBezTo>
                      <a:pt x="24" y="96"/>
                      <a:pt x="21" y="104"/>
                      <a:pt x="17" y="110"/>
                    </a:cubicBezTo>
                    <a:cubicBezTo>
                      <a:pt x="15" y="114"/>
                      <a:pt x="13" y="117"/>
                      <a:pt x="11" y="120"/>
                    </a:cubicBezTo>
                    <a:cubicBezTo>
                      <a:pt x="10" y="121"/>
                      <a:pt x="8" y="122"/>
                      <a:pt x="7"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chenying0907 7"/>
              <p:cNvSpPr>
                <a:spLocks noEditPoints="1"/>
              </p:cNvSpPr>
              <p:nvPr/>
            </p:nvSpPr>
            <p:spPr bwMode="auto">
              <a:xfrm>
                <a:off x="2180" y="1545"/>
                <a:ext cx="634" cy="506"/>
              </a:xfrm>
              <a:custGeom>
                <a:gdLst>
                  <a:gd name="T0" fmla="*/ 2 w 163"/>
                  <a:gd name="T1" fmla="*/ 130 h 130"/>
                  <a:gd name="T2" fmla="*/ 5 w 163"/>
                  <a:gd name="T3" fmla="*/ 130 h 130"/>
                  <a:gd name="T4" fmla="*/ 14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2 w 163"/>
                  <a:gd name="T31" fmla="*/ 5 h 130"/>
                  <a:gd name="T32" fmla="*/ 0 w 163"/>
                  <a:gd name="T33" fmla="*/ 7 h 130"/>
                  <a:gd name="T34" fmla="*/ 0 w 163"/>
                  <a:gd name="T35" fmla="*/ 30 h 130"/>
                  <a:gd name="T36" fmla="*/ 1 w 163"/>
                  <a:gd name="T37" fmla="*/ 128 h 130"/>
                  <a:gd name="T38" fmla="*/ 2 w 163"/>
                  <a:gd name="T39" fmla="*/ 130 h 130"/>
                  <a:gd name="T40" fmla="*/ 158 w 163"/>
                  <a:gd name="T41" fmla="*/ 49 h 130"/>
                  <a:gd name="T42" fmla="*/ 154 w 163"/>
                  <a:gd name="T43" fmla="*/ 85 h 130"/>
                  <a:gd name="T44" fmla="*/ 91 w 163"/>
                  <a:gd name="T45" fmla="*/ 89 h 130"/>
                  <a:gd name="T46" fmla="*/ 57 w 163"/>
                  <a:gd name="T47" fmla="*/ 88 h 130"/>
                  <a:gd name="T48" fmla="*/ 49 w 163"/>
                  <a:gd name="T49" fmla="*/ 87 h 130"/>
                  <a:gd name="T50" fmla="*/ 31 w 163"/>
                  <a:gd name="T51" fmla="*/ 91 h 130"/>
                  <a:gd name="T52" fmla="*/ 16 w 163"/>
                  <a:gd name="T53" fmla="*/ 110 h 130"/>
                  <a:gd name="T54" fmla="*/ 11 w 163"/>
                  <a:gd name="T55" fmla="*/ 120 h 130"/>
                  <a:gd name="T56" fmla="*/ 6 w 163"/>
                  <a:gd name="T57" fmla="*/ 123 h 130"/>
                  <a:gd name="T58" fmla="*/ 5 w 163"/>
                  <a:gd name="T59" fmla="*/ 30 h 130"/>
                  <a:gd name="T60" fmla="*/ 5 w 163"/>
                  <a:gd name="T61" fmla="*/ 10 h 130"/>
                  <a:gd name="T62" fmla="*/ 152 w 163"/>
                  <a:gd name="T63" fmla="*/ 6 h 130"/>
                  <a:gd name="T64" fmla="*/ 158 w 163"/>
                  <a:gd name="T65" fmla="*/ 49 h 1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2" y="130"/>
                    </a:moveTo>
                    <a:cubicBezTo>
                      <a:pt x="3" y="130"/>
                      <a:pt x="4" y="130"/>
                      <a:pt x="5" y="130"/>
                    </a:cubicBezTo>
                    <a:cubicBezTo>
                      <a:pt x="9" y="129"/>
                      <a:pt x="12" y="126"/>
                      <a:pt x="14" y="123"/>
                    </a:cubicBezTo>
                    <a:cubicBezTo>
                      <a:pt x="18"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1" y="92"/>
                      <a:pt x="54" y="93"/>
                      <a:pt x="57" y="93"/>
                    </a:cubicBezTo>
                    <a:cubicBezTo>
                      <a:pt x="68" y="93"/>
                      <a:pt x="79" y="94"/>
                      <a:pt x="91" y="94"/>
                    </a:cubicBezTo>
                    <a:cubicBezTo>
                      <a:pt x="113" y="94"/>
                      <a:pt x="135" y="92"/>
                      <a:pt x="157" y="90"/>
                    </a:cubicBezTo>
                    <a:cubicBezTo>
                      <a:pt x="158" y="90"/>
                      <a:pt x="158" y="89"/>
                      <a:pt x="159" y="88"/>
                    </a:cubicBezTo>
                    <a:cubicBezTo>
                      <a:pt x="162" y="75"/>
                      <a:pt x="163" y="62"/>
                      <a:pt x="163" y="49"/>
                    </a:cubicBezTo>
                    <a:cubicBezTo>
                      <a:pt x="163" y="33"/>
                      <a:pt x="161" y="18"/>
                      <a:pt x="157" y="2"/>
                    </a:cubicBezTo>
                    <a:cubicBezTo>
                      <a:pt x="156" y="1"/>
                      <a:pt x="155" y="0"/>
                      <a:pt x="154" y="0"/>
                    </a:cubicBezTo>
                    <a:cubicBezTo>
                      <a:pt x="103" y="2"/>
                      <a:pt x="53" y="3"/>
                      <a:pt x="2" y="5"/>
                    </a:cubicBezTo>
                    <a:cubicBezTo>
                      <a:pt x="1" y="5"/>
                      <a:pt x="0" y="6"/>
                      <a:pt x="0" y="7"/>
                    </a:cubicBezTo>
                    <a:cubicBezTo>
                      <a:pt x="0" y="15"/>
                      <a:pt x="0" y="22"/>
                      <a:pt x="0" y="30"/>
                    </a:cubicBezTo>
                    <a:cubicBezTo>
                      <a:pt x="0" y="63"/>
                      <a:pt x="0" y="95"/>
                      <a:pt x="1" y="128"/>
                    </a:cubicBezTo>
                    <a:cubicBezTo>
                      <a:pt x="1" y="129"/>
                      <a:pt x="2" y="129"/>
                      <a:pt x="2" y="130"/>
                    </a:cubicBezTo>
                    <a:close/>
                    <a:moveTo>
                      <a:pt x="158" y="49"/>
                    </a:moveTo>
                    <a:cubicBezTo>
                      <a:pt x="158" y="61"/>
                      <a:pt x="157" y="73"/>
                      <a:pt x="154" y="85"/>
                    </a:cubicBezTo>
                    <a:cubicBezTo>
                      <a:pt x="133" y="87"/>
                      <a:pt x="112" y="89"/>
                      <a:pt x="91" y="89"/>
                    </a:cubicBezTo>
                    <a:cubicBezTo>
                      <a:pt x="79" y="89"/>
                      <a:pt x="68" y="88"/>
                      <a:pt x="57" y="88"/>
                    </a:cubicBezTo>
                    <a:cubicBezTo>
                      <a:pt x="54" y="88"/>
                      <a:pt x="52" y="87"/>
                      <a:pt x="49" y="87"/>
                    </a:cubicBezTo>
                    <a:cubicBezTo>
                      <a:pt x="43" y="87"/>
                      <a:pt x="37" y="88"/>
                      <a:pt x="31" y="91"/>
                    </a:cubicBezTo>
                    <a:cubicBezTo>
                      <a:pt x="24" y="96"/>
                      <a:pt x="20" y="103"/>
                      <a:pt x="16" y="110"/>
                    </a:cubicBezTo>
                    <a:cubicBezTo>
                      <a:pt x="15" y="114"/>
                      <a:pt x="13" y="117"/>
                      <a:pt x="11" y="120"/>
                    </a:cubicBezTo>
                    <a:cubicBezTo>
                      <a:pt x="9" y="121"/>
                      <a:pt x="8" y="122"/>
                      <a:pt x="6"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chenying0907 8"/>
              <p:cNvSpPr>
                <a:spLocks noEditPoints="1"/>
              </p:cNvSpPr>
              <p:nvPr/>
            </p:nvSpPr>
            <p:spPr bwMode="auto">
              <a:xfrm>
                <a:off x="2822" y="2031"/>
                <a:ext cx="634" cy="506"/>
              </a:xfrm>
              <a:custGeom>
                <a:gdLst>
                  <a:gd name="T0" fmla="*/ 3 w 163"/>
                  <a:gd name="T1" fmla="*/ 130 h 130"/>
                  <a:gd name="T2" fmla="*/ 5 w 163"/>
                  <a:gd name="T3" fmla="*/ 130 h 130"/>
                  <a:gd name="T4" fmla="*/ 15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3 w 163"/>
                  <a:gd name="T31" fmla="*/ 4 h 130"/>
                  <a:gd name="T32" fmla="*/ 0 w 163"/>
                  <a:gd name="T33" fmla="*/ 7 h 130"/>
                  <a:gd name="T34" fmla="*/ 0 w 163"/>
                  <a:gd name="T35" fmla="*/ 30 h 130"/>
                  <a:gd name="T36" fmla="*/ 2 w 163"/>
                  <a:gd name="T37" fmla="*/ 128 h 130"/>
                  <a:gd name="T38" fmla="*/ 3 w 163"/>
                  <a:gd name="T39" fmla="*/ 130 h 130"/>
                  <a:gd name="T40" fmla="*/ 158 w 163"/>
                  <a:gd name="T41" fmla="*/ 49 h 130"/>
                  <a:gd name="T42" fmla="*/ 155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19 h 130"/>
                  <a:gd name="T56" fmla="*/ 7 w 163"/>
                  <a:gd name="T57" fmla="*/ 123 h 130"/>
                  <a:gd name="T58" fmla="*/ 5 w 163"/>
                  <a:gd name="T59" fmla="*/ 30 h 130"/>
                  <a:gd name="T60" fmla="*/ 5 w 163"/>
                  <a:gd name="T61" fmla="*/ 9 h 130"/>
                  <a:gd name="T62" fmla="*/ 153 w 163"/>
                  <a:gd name="T63" fmla="*/ 5 h 130"/>
                  <a:gd name="T64" fmla="*/ 158 w 163"/>
                  <a:gd name="T65" fmla="*/ 49 h 1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3" y="130"/>
                    </a:moveTo>
                    <a:cubicBezTo>
                      <a:pt x="4" y="130"/>
                      <a:pt x="4" y="130"/>
                      <a:pt x="5" y="130"/>
                    </a:cubicBezTo>
                    <a:cubicBezTo>
                      <a:pt x="9" y="128"/>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9" y="93"/>
                      <a:pt x="44" y="92"/>
                      <a:pt x="49" y="92"/>
                    </a:cubicBezTo>
                    <a:cubicBezTo>
                      <a:pt x="52" y="92"/>
                      <a:pt x="55" y="92"/>
                      <a:pt x="57" y="93"/>
                    </a:cubicBezTo>
                    <a:cubicBezTo>
                      <a:pt x="69" y="93"/>
                      <a:pt x="80" y="94"/>
                      <a:pt x="91" y="94"/>
                    </a:cubicBezTo>
                    <a:cubicBezTo>
                      <a:pt x="113" y="94"/>
                      <a:pt x="135" y="92"/>
                      <a:pt x="157" y="90"/>
                    </a:cubicBezTo>
                    <a:cubicBezTo>
                      <a:pt x="158" y="90"/>
                      <a:pt x="159" y="89"/>
                      <a:pt x="159" y="88"/>
                    </a:cubicBezTo>
                    <a:cubicBezTo>
                      <a:pt x="162" y="75"/>
                      <a:pt x="163" y="62"/>
                      <a:pt x="163" y="49"/>
                    </a:cubicBezTo>
                    <a:cubicBezTo>
                      <a:pt x="163" y="33"/>
                      <a:pt x="161" y="17"/>
                      <a:pt x="157" y="2"/>
                    </a:cubicBezTo>
                    <a:cubicBezTo>
                      <a:pt x="157" y="1"/>
                      <a:pt x="156" y="0"/>
                      <a:pt x="154" y="0"/>
                    </a:cubicBezTo>
                    <a:cubicBezTo>
                      <a:pt x="104" y="2"/>
                      <a:pt x="53" y="3"/>
                      <a:pt x="3" y="4"/>
                    </a:cubicBezTo>
                    <a:cubicBezTo>
                      <a:pt x="1" y="5"/>
                      <a:pt x="0" y="6"/>
                      <a:pt x="0" y="7"/>
                    </a:cubicBezTo>
                    <a:cubicBezTo>
                      <a:pt x="0" y="15"/>
                      <a:pt x="0" y="22"/>
                      <a:pt x="0" y="30"/>
                    </a:cubicBezTo>
                    <a:cubicBezTo>
                      <a:pt x="0" y="63"/>
                      <a:pt x="1" y="95"/>
                      <a:pt x="2" y="128"/>
                    </a:cubicBezTo>
                    <a:cubicBezTo>
                      <a:pt x="2" y="128"/>
                      <a:pt x="2" y="129"/>
                      <a:pt x="3" y="130"/>
                    </a:cubicBezTo>
                    <a:close/>
                    <a:moveTo>
                      <a:pt x="158" y="49"/>
                    </a:moveTo>
                    <a:cubicBezTo>
                      <a:pt x="158" y="61"/>
                      <a:pt x="157" y="73"/>
                      <a:pt x="155" y="85"/>
                    </a:cubicBezTo>
                    <a:cubicBezTo>
                      <a:pt x="133" y="87"/>
                      <a:pt x="112" y="89"/>
                      <a:pt x="91" y="89"/>
                    </a:cubicBezTo>
                    <a:cubicBezTo>
                      <a:pt x="80" y="89"/>
                      <a:pt x="69" y="88"/>
                      <a:pt x="58" y="88"/>
                    </a:cubicBezTo>
                    <a:cubicBezTo>
                      <a:pt x="55" y="87"/>
                      <a:pt x="52" y="87"/>
                      <a:pt x="49" y="87"/>
                    </a:cubicBezTo>
                    <a:cubicBezTo>
                      <a:pt x="43" y="87"/>
                      <a:pt x="37" y="88"/>
                      <a:pt x="32" y="91"/>
                    </a:cubicBezTo>
                    <a:cubicBezTo>
                      <a:pt x="24" y="96"/>
                      <a:pt x="21" y="103"/>
                      <a:pt x="17" y="110"/>
                    </a:cubicBezTo>
                    <a:cubicBezTo>
                      <a:pt x="15" y="114"/>
                      <a:pt x="13" y="117"/>
                      <a:pt x="11" y="119"/>
                    </a:cubicBezTo>
                    <a:cubicBezTo>
                      <a:pt x="10" y="121"/>
                      <a:pt x="8" y="122"/>
                      <a:pt x="7" y="123"/>
                    </a:cubicBezTo>
                    <a:cubicBezTo>
                      <a:pt x="6" y="92"/>
                      <a:pt x="5" y="61"/>
                      <a:pt x="5" y="30"/>
                    </a:cubicBezTo>
                    <a:cubicBezTo>
                      <a:pt x="5" y="23"/>
                      <a:pt x="5" y="16"/>
                      <a:pt x="5" y="9"/>
                    </a:cubicBezTo>
                    <a:cubicBezTo>
                      <a:pt x="54" y="8"/>
                      <a:pt x="103" y="7"/>
                      <a:pt x="153" y="5"/>
                    </a:cubicBezTo>
                    <a:cubicBezTo>
                      <a:pt x="156" y="20"/>
                      <a:pt x="158" y="34"/>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7" name="文本框 77"/>
            <p:cNvSpPr txBox="1">
              <a:spLocks noChangeArrowheads="1"/>
            </p:cNvSpPr>
            <p:nvPr/>
          </p:nvSpPr>
          <p:spPr bwMode="auto">
            <a:xfrm>
              <a:off x="3313241" y="2070100"/>
              <a:ext cx="1219200" cy="383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rgbClr val="595959"/>
                  </a:solidFill>
                  <a:latin typeface="微软雅黑" panose="020b0503020204020204" pitchFamily="34" charset="-122"/>
                  <a:ea typeface="微软雅黑" panose="020b0503020204020204" pitchFamily="34" charset="-122"/>
                </a:rPr>
                <a:t>第一名</a:t>
              </a:r>
              <a:endParaRPr lang="zh-CN" altLang="en-US" sz="1400" b="1">
                <a:solidFill>
                  <a:srgbClr val="595959"/>
                </a:solidFill>
                <a:latin typeface="微软雅黑" panose="020b0503020204020204" pitchFamily="34" charset="-122"/>
                <a:ea typeface="微软雅黑" panose="020b0503020204020204" pitchFamily="34" charset="-122"/>
              </a:endParaRPr>
            </a:p>
          </p:txBody>
        </p:sp>
        <p:sp>
          <p:nvSpPr>
            <p:cNvPr id="28" name="文本框 78"/>
            <p:cNvSpPr txBox="1">
              <a:spLocks noChangeArrowheads="1"/>
            </p:cNvSpPr>
            <p:nvPr/>
          </p:nvSpPr>
          <p:spPr bwMode="auto">
            <a:xfrm>
              <a:off x="2106837" y="2560637"/>
              <a:ext cx="1219200" cy="383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rgbClr val="595959"/>
                  </a:solidFill>
                  <a:latin typeface="微软雅黑" panose="020b0503020204020204" pitchFamily="34" charset="-122"/>
                  <a:ea typeface="微软雅黑" panose="020b0503020204020204" pitchFamily="34" charset="-122"/>
                </a:rPr>
                <a:t>第二名</a:t>
              </a:r>
              <a:endParaRPr lang="zh-CN" altLang="en-US" sz="1400" b="1">
                <a:solidFill>
                  <a:srgbClr val="595959"/>
                </a:solidFill>
                <a:latin typeface="微软雅黑" panose="020b0503020204020204" pitchFamily="34" charset="-122"/>
                <a:ea typeface="微软雅黑" panose="020b0503020204020204" pitchFamily="34" charset="-122"/>
              </a:endParaRPr>
            </a:p>
          </p:txBody>
        </p:sp>
        <p:sp>
          <p:nvSpPr>
            <p:cNvPr id="29" name="文本框 79"/>
            <p:cNvSpPr txBox="1">
              <a:spLocks noChangeArrowheads="1"/>
            </p:cNvSpPr>
            <p:nvPr/>
          </p:nvSpPr>
          <p:spPr bwMode="auto">
            <a:xfrm>
              <a:off x="4278365" y="2830513"/>
              <a:ext cx="1219200" cy="383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rgbClr val="595959"/>
                  </a:solidFill>
                  <a:latin typeface="微软雅黑" panose="020b0503020204020204" pitchFamily="34" charset="-122"/>
                  <a:ea typeface="微软雅黑" panose="020b0503020204020204" pitchFamily="34" charset="-122"/>
                </a:rPr>
                <a:t>第三名</a:t>
              </a:r>
              <a:endParaRPr lang="zh-CN" altLang="en-US" sz="1400" b="1">
                <a:solidFill>
                  <a:srgbClr val="595959"/>
                </a:solidFill>
                <a:latin typeface="微软雅黑" panose="020b0503020204020204" pitchFamily="34" charset="-122"/>
                <a:ea typeface="微软雅黑" panose="020b0503020204020204" pitchFamily="34" charset="-122"/>
              </a:endParaRPr>
            </a:p>
          </p:txBody>
        </p:sp>
      </p:grpSp>
      <p:sp>
        <p:nvSpPr>
          <p:cNvPr id="35" name="PA_矩形 34"/>
          <p:cNvSpPr/>
          <p:nvPr>
            <p:custDataLst>
              <p:tags r:id="rId4"/>
            </p:custDataLst>
          </p:nvPr>
        </p:nvSpPr>
        <p:spPr>
          <a:xfrm>
            <a:off x="4892328" y="1864538"/>
            <a:ext cx="3048800" cy="553998"/>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字信息请在这里输入文字信息。息请在这里输入文字信息请在这里输入文字信息请在。</a:t>
            </a:r>
            <a:endParaRPr lang="zh-CN" altLang="en-US" sz="1000"/>
          </a:p>
        </p:txBody>
      </p:sp>
      <p:sp>
        <p:nvSpPr>
          <p:cNvPr id="38" name="PA_文本框 271"/>
          <p:cNvSpPr txBox="1"/>
          <p:nvPr>
            <p:custDataLst>
              <p:tags r:id="rId5"/>
            </p:custDataLst>
          </p:nvPr>
        </p:nvSpPr>
        <p:spPr>
          <a:xfrm>
            <a:off x="4892328" y="1554440"/>
            <a:ext cx="2704008" cy="369332"/>
          </a:xfrm>
          <a:prstGeom prst="rect">
            <a:avLst/>
          </a:prstGeom>
          <a:noFill/>
        </p:spPr>
        <p:txBody>
          <a:bodyPr wrap="square" rtlCol="0">
            <a:spAutoFit/>
          </a:bodyPr>
          <a:lstStyle/>
          <a:p>
            <a:r>
              <a:rPr lang="en-US" altLang="zh-CN">
                <a:latin typeface="落落补 汤圆" pitchFamily="2" charset="-128"/>
                <a:ea typeface="落落补 汤圆" pitchFamily="2" charset="-128"/>
                <a:cs typeface="落落补 汤圆" pitchFamily="2" charset="-128"/>
              </a:rPr>
              <a:t>POWERPOINT MY 2020</a:t>
            </a:r>
            <a:endParaRPr lang="zh-CN" altLang="en-US">
              <a:latin typeface="落落补 汤圆" pitchFamily="2" charset="-128"/>
              <a:ea typeface="落落补 汤圆" pitchFamily="2" charset="-128"/>
              <a:cs typeface="落落补 汤圆" pitchFamily="2" charset="-128"/>
            </a:endParaRPr>
          </a:p>
        </p:txBody>
      </p:sp>
      <p:sp>
        <p:nvSpPr>
          <p:cNvPr id="39" name="PA_矩形 38"/>
          <p:cNvSpPr/>
          <p:nvPr>
            <p:custDataLst>
              <p:tags r:id="rId6"/>
            </p:custDataLst>
          </p:nvPr>
        </p:nvSpPr>
        <p:spPr>
          <a:xfrm>
            <a:off x="4892328" y="2878811"/>
            <a:ext cx="3048800" cy="553998"/>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字信息请在这里输入文字信息。息请在这里输入文字信息请在这里输入文字信息请在。</a:t>
            </a:r>
            <a:endParaRPr lang="zh-CN" altLang="en-US" sz="1000"/>
          </a:p>
        </p:txBody>
      </p:sp>
      <p:sp>
        <p:nvSpPr>
          <p:cNvPr id="40" name="PA_文本框 271"/>
          <p:cNvSpPr txBox="1"/>
          <p:nvPr>
            <p:custDataLst>
              <p:tags r:id="rId7"/>
            </p:custDataLst>
          </p:nvPr>
        </p:nvSpPr>
        <p:spPr>
          <a:xfrm>
            <a:off x="4892328" y="2568713"/>
            <a:ext cx="2704008" cy="369332"/>
          </a:xfrm>
          <a:prstGeom prst="rect">
            <a:avLst/>
          </a:prstGeom>
          <a:noFill/>
        </p:spPr>
        <p:txBody>
          <a:bodyPr wrap="square" rtlCol="0">
            <a:spAutoFit/>
          </a:bodyPr>
          <a:lstStyle/>
          <a:p>
            <a:r>
              <a:rPr lang="en-US" altLang="zh-CN">
                <a:latin typeface="落落补 汤圆" pitchFamily="2" charset="-128"/>
                <a:ea typeface="落落补 汤圆" pitchFamily="2" charset="-128"/>
                <a:cs typeface="落落补 汤圆" pitchFamily="2" charset="-128"/>
              </a:rPr>
              <a:t>POWERPOINT MY 2020</a:t>
            </a:r>
            <a:endParaRPr lang="zh-CN" altLang="en-US">
              <a:latin typeface="落落补 汤圆" pitchFamily="2" charset="-128"/>
              <a:ea typeface="落落补 汤圆" pitchFamily="2" charset="-128"/>
              <a:cs typeface="落落补 汤圆" pitchFamily="2" charset="-128"/>
            </a:endParaRPr>
          </a:p>
        </p:txBody>
      </p:sp>
      <p:sp>
        <p:nvSpPr>
          <p:cNvPr id="41" name="PA_矩形 40"/>
          <p:cNvSpPr/>
          <p:nvPr>
            <p:custDataLst>
              <p:tags r:id="rId8"/>
            </p:custDataLst>
          </p:nvPr>
        </p:nvSpPr>
        <p:spPr>
          <a:xfrm>
            <a:off x="4892328" y="3868339"/>
            <a:ext cx="3048800" cy="553998"/>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字信息请在这里输入文字信息。息请在这里输入文字信息请在这里输入文字信息请在。</a:t>
            </a:r>
            <a:endParaRPr lang="zh-CN" altLang="en-US" sz="1000"/>
          </a:p>
        </p:txBody>
      </p:sp>
      <p:sp>
        <p:nvSpPr>
          <p:cNvPr id="42" name="PA_文本框 271"/>
          <p:cNvSpPr txBox="1"/>
          <p:nvPr>
            <p:custDataLst>
              <p:tags r:id="rId9"/>
            </p:custDataLst>
          </p:nvPr>
        </p:nvSpPr>
        <p:spPr>
          <a:xfrm>
            <a:off x="4892328" y="3558241"/>
            <a:ext cx="2704008" cy="369332"/>
          </a:xfrm>
          <a:prstGeom prst="rect">
            <a:avLst/>
          </a:prstGeom>
          <a:noFill/>
        </p:spPr>
        <p:txBody>
          <a:bodyPr wrap="square" rtlCol="0">
            <a:spAutoFit/>
          </a:bodyPr>
          <a:lstStyle/>
          <a:p>
            <a:r>
              <a:rPr lang="en-US" altLang="zh-CN">
                <a:latin typeface="落落补 汤圆" pitchFamily="2" charset="-128"/>
                <a:ea typeface="落落补 汤圆" pitchFamily="2" charset="-128"/>
                <a:cs typeface="落落补 汤圆" pitchFamily="2" charset="-128"/>
              </a:rPr>
              <a:t>POWERPOINT MY 2020</a:t>
            </a:r>
            <a:endParaRPr lang="zh-CN" altLang="en-US">
              <a:latin typeface="落落补 汤圆" pitchFamily="2" charset="-128"/>
              <a:ea typeface="落落补 汤圆" pitchFamily="2" charset="-128"/>
              <a:cs typeface="落落补 汤圆" pitchFamily="2" charset="-128"/>
            </a:endParaRPr>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nodeType="withEffect">
                                  <p:stCondLst>
                                    <p:cond delay="30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par>
                                <p:cTn id="15" presetID="53" presetClass="entr" presetSubtype="16" fill="hold" grpId="0" nodeType="withEffect">
                                  <p:stCondLst>
                                    <p:cond delay="90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38"/>
                                        </p:tgtEl>
                                        <p:attrNameLst>
                                          <p:attrName>style.visibility</p:attrName>
                                        </p:attrNameLst>
                                      </p:cBhvr>
                                      <p:to>
                                        <p:strVal val="visible"/>
                                      </p:to>
                                    </p:set>
                                    <p:animEffect transition="in" filter="wipe(left)">
                                      <p:cBhvr>
                                        <p:cTn id="22" dur="500"/>
                                        <p:tgtEl>
                                          <p:spTgt spid="38"/>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39"/>
                                        </p:tgtEl>
                                        <p:attrNameLst>
                                          <p:attrName>style.visibility</p:attrName>
                                        </p:attrNameLst>
                                      </p:cBhvr>
                                      <p:to>
                                        <p:strVal val="visible"/>
                                      </p:to>
                                    </p:set>
                                    <p:animEffect transition="in" filter="wipe(left)">
                                      <p:cBhvr>
                                        <p:cTn id="25" dur="500"/>
                                        <p:tgtEl>
                                          <p:spTgt spid="39"/>
                                        </p:tgtEl>
                                      </p:cBhvr>
                                    </p:animEffect>
                                  </p:childTnLst>
                                </p:cTn>
                              </p:par>
                              <p:par>
                                <p:cTn id="26" presetID="22" presetClass="entr" presetSubtype="8" fill="hold" grpId="0" nodeType="withEffect">
                                  <p:stCondLst>
                                    <p:cond delay="1800"/>
                                  </p:stCondLst>
                                  <p:childTnLst>
                                    <p:set>
                                      <p:cBhvr>
                                        <p:cTn id="27" dur="1" fill="hold">
                                          <p:stCondLst>
                                            <p:cond delay="0"/>
                                          </p:stCondLst>
                                        </p:cTn>
                                        <p:tgtEl>
                                          <p:spTgt spid="40"/>
                                        </p:tgtEl>
                                        <p:attrNameLst>
                                          <p:attrName>style.visibility</p:attrName>
                                        </p:attrNameLst>
                                      </p:cBhvr>
                                      <p:to>
                                        <p:strVal val="visible"/>
                                      </p:to>
                                    </p:set>
                                    <p:animEffect transition="in" filter="wipe(left)">
                                      <p:cBhvr>
                                        <p:cTn id="28" dur="500"/>
                                        <p:tgtEl>
                                          <p:spTgt spid="40"/>
                                        </p:tgtEl>
                                      </p:cBhvr>
                                    </p:animEffect>
                                  </p:childTnLst>
                                </p:cTn>
                              </p:par>
                              <p:par>
                                <p:cTn id="29" presetID="22" presetClass="entr" presetSubtype="8" fill="hold" grpId="0" nodeType="withEffect">
                                  <p:stCondLst>
                                    <p:cond delay="2100"/>
                                  </p:stCondLst>
                                  <p:childTnLst>
                                    <p:set>
                                      <p:cBhvr>
                                        <p:cTn id="30" dur="1" fill="hold">
                                          <p:stCondLst>
                                            <p:cond delay="0"/>
                                          </p:stCondLst>
                                        </p:cTn>
                                        <p:tgtEl>
                                          <p:spTgt spid="41"/>
                                        </p:tgtEl>
                                        <p:attrNameLst>
                                          <p:attrName>style.visibility</p:attrName>
                                        </p:attrNameLst>
                                      </p:cBhvr>
                                      <p:to>
                                        <p:strVal val="visible"/>
                                      </p:to>
                                    </p:set>
                                    <p:animEffect transition="in" filter="wipe(left)">
                                      <p:cBhvr>
                                        <p:cTn id="31" dur="500"/>
                                        <p:tgtEl>
                                          <p:spTgt spid="41"/>
                                        </p:tgtEl>
                                      </p:cBhvr>
                                    </p:animEffect>
                                  </p:childTnLst>
                                </p:cTn>
                              </p:par>
                              <p:par>
                                <p:cTn id="32" presetID="22" presetClass="entr" presetSubtype="8" fill="hold" grpId="0" nodeType="withEffect">
                                  <p:stCondLst>
                                    <p:cond delay="2400"/>
                                  </p:stCondLst>
                                  <p:childTnLst>
                                    <p:set>
                                      <p:cBhvr>
                                        <p:cTn id="33" dur="1" fill="hold">
                                          <p:stCondLst>
                                            <p:cond delay="0"/>
                                          </p:stCondLst>
                                        </p:cTn>
                                        <p:tgtEl>
                                          <p:spTgt spid="42"/>
                                        </p:tgtEl>
                                        <p:attrNameLst>
                                          <p:attrName>style.visibility</p:attrName>
                                        </p:attrNameLst>
                                      </p:cBhvr>
                                      <p:to>
                                        <p:strVal val="visible"/>
                                      </p:to>
                                    </p:set>
                                    <p:animEffect transition="in" filter="wipe(left)">
                                      <p:cBhvr>
                                        <p:cTn id="3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8" grpId="0" animBg="1"/>
      <p:bldP spid="39" grpId="0"/>
      <p:bldP spid="40" grpId="0"/>
      <p:bldP spid="41" grpId="0" animBg="1"/>
      <p:bldP spid="4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1" name="PA_椭圆 31"/>
          <p:cNvSpPr/>
          <p:nvPr>
            <p:custDataLst>
              <p:tags r:id="rId2"/>
            </p:custDataLst>
          </p:nvPr>
        </p:nvSpPr>
        <p:spPr>
          <a:xfrm>
            <a:off x="5652120" y="1923678"/>
            <a:ext cx="2282709" cy="1296144"/>
          </a:xfrm>
          <a:custGeom>
            <a:gdLst>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5" fmla="*/ 4334 w 643466"/>
              <a:gd name="connsiteY5" fmla="*/ 102019 h 613248"/>
              <a:gd name="connsiteX6" fmla="*/ 62645 w 660406"/>
              <a:gd name="connsiteY6" fmla="*/ 132510 h 651949"/>
            </a:gd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6">
                <a:lumMod val="60000"/>
                <a:lumOff val="4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3" name="PA_椭圆 31"/>
          <p:cNvSpPr/>
          <p:nvPr>
            <p:custDataLst>
              <p:tags r:id="rId3"/>
            </p:custDataLst>
          </p:nvPr>
        </p:nvSpPr>
        <p:spPr>
          <a:xfrm>
            <a:off x="921139" y="1948628"/>
            <a:ext cx="2282709" cy="1296144"/>
          </a:xfrm>
          <a:custGeom>
            <a:gdLst>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5" fmla="*/ 4334 w 643466"/>
              <a:gd name="connsiteY5" fmla="*/ 102019 h 613248"/>
              <a:gd name="connsiteX6" fmla="*/ 62645 w 660406"/>
              <a:gd name="connsiteY6" fmla="*/ 132510 h 651949"/>
            </a:gd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6">
                <a:lumMod val="60000"/>
                <a:lumOff val="4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pic>
        <p:nvPicPr>
          <p:cNvPr id="25" name="PA_图片 2" descr="C:\Users\Administrator\Desktop\10H58PICnRt_1024.png"/>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2595930" y="1059582"/>
            <a:ext cx="3600400" cy="3447383"/>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PA_chenying0907 13"/>
          <p:cNvGrpSpPr/>
          <p:nvPr>
            <p:custDataLst>
              <p:tags r:id="rId6"/>
            </p:custDataLst>
          </p:nvPr>
        </p:nvGrpSpPr>
        <p:grpSpPr>
          <a:xfrm>
            <a:off x="1403648" y="267494"/>
            <a:ext cx="6192688" cy="767437"/>
            <a:chOff x="1492256" y="411510"/>
            <a:chExt cx="6192688" cy="767437"/>
          </a:xfrm>
        </p:grpSpPr>
        <p:sp>
          <p:nvSpPr>
            <p:cNvPr id="15" name="任意多边形 14"/>
            <p:cNvSpPr/>
            <p:nvPr/>
          </p:nvSpPr>
          <p:spPr>
            <a:xfrm>
              <a:off x="1492256" y="994281"/>
              <a:ext cx="6192688" cy="184666"/>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6"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latin typeface="微软雅黑" panose="020b0503020204020204" pitchFamily="34" charset="-122"/>
                  <a:ea typeface="微软雅黑" panose="020b0503020204020204" pitchFamily="34" charset="-122"/>
                </a:rPr>
                <a:t>请在此添加您的标题</a:t>
              </a:r>
              <a:endParaRPr lang="zh-CN" altLang="en-US" sz="2000">
                <a:latin typeface="微软雅黑" panose="020b0503020204020204" pitchFamily="34" charset="-122"/>
                <a:ea typeface="微软雅黑" panose="020b0503020204020204" pitchFamily="34" charset="-122"/>
              </a:endParaRPr>
            </a:p>
          </p:txBody>
        </p:sp>
        <p:sp>
          <p:nvSpPr>
            <p:cNvPr id="27" name="TextBox 5"/>
            <p:cNvSpPr txBox="1"/>
            <p:nvPr/>
          </p:nvSpPr>
          <p:spPr>
            <a:xfrm>
              <a:off x="3606826" y="778837"/>
              <a:ext cx="1672253"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MICROSOFT POWERPOINT MY 2017</a:t>
              </a:r>
              <a:endParaRPr lang="zh-CN" altLang="en-US" sz="800">
                <a:latin typeface="落落补 汤圆" pitchFamily="2" charset="-128"/>
                <a:ea typeface="落落补 汤圆" pitchFamily="2" charset="-128"/>
                <a:cs typeface="落落补 汤圆" pitchFamily="2" charset="-128"/>
              </a:endParaRPr>
            </a:p>
          </p:txBody>
        </p:sp>
      </p:grpSp>
      <p:sp>
        <p:nvSpPr>
          <p:cNvPr id="28" name="PA_矩形 27"/>
          <p:cNvSpPr/>
          <p:nvPr>
            <p:custDataLst>
              <p:tags r:id="rId7"/>
            </p:custDataLst>
          </p:nvPr>
        </p:nvSpPr>
        <p:spPr>
          <a:xfrm>
            <a:off x="1180119" y="2463675"/>
            <a:ext cx="1774926" cy="485710"/>
          </a:xfrm>
          <a:prstGeom prst="rect">
            <a:avLst/>
          </a:prstGeom>
        </p:spPr>
        <p:txBody>
          <a:bodyPr wrap="square">
            <a:spAutoFit/>
          </a:bodyPr>
          <a:lstStyle/>
          <a:p>
            <a:pPr>
              <a:lnSpc>
                <a:spcPct val="150000"/>
              </a:lnSpc>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 </a:t>
            </a:r>
            <a:endParaRPr lang="zh-CN" altLang="en-US" sz="900"/>
          </a:p>
        </p:txBody>
      </p:sp>
      <p:sp>
        <p:nvSpPr>
          <p:cNvPr id="29" name="PA_文本框 232"/>
          <p:cNvSpPr txBox="1"/>
          <p:nvPr>
            <p:custDataLst>
              <p:tags r:id="rId8"/>
            </p:custDataLst>
          </p:nvPr>
        </p:nvSpPr>
        <p:spPr>
          <a:xfrm>
            <a:off x="1267959" y="2135918"/>
            <a:ext cx="1780641" cy="400110"/>
          </a:xfrm>
          <a:prstGeom prst="rect">
            <a:avLst/>
          </a:prstGeom>
          <a:noFill/>
        </p:spPr>
        <p:txBody>
          <a:bodyPr wrap="squar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30" name="PA_矩形 29"/>
          <p:cNvSpPr/>
          <p:nvPr>
            <p:custDataLst>
              <p:tags r:id="rId9"/>
            </p:custDataLst>
          </p:nvPr>
        </p:nvSpPr>
        <p:spPr>
          <a:xfrm>
            <a:off x="6012160" y="2442296"/>
            <a:ext cx="1774926" cy="485710"/>
          </a:xfrm>
          <a:prstGeom prst="rect">
            <a:avLst/>
          </a:prstGeom>
        </p:spPr>
        <p:txBody>
          <a:bodyPr wrap="square">
            <a:spAutoFit/>
          </a:bodyPr>
          <a:lstStyle/>
          <a:p>
            <a:pPr>
              <a:lnSpc>
                <a:spcPct val="150000"/>
              </a:lnSpc>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 </a:t>
            </a:r>
            <a:endParaRPr lang="zh-CN" altLang="en-US" sz="900"/>
          </a:p>
        </p:txBody>
      </p:sp>
      <p:sp>
        <p:nvSpPr>
          <p:cNvPr id="31" name="PA_文本框 232"/>
          <p:cNvSpPr txBox="1"/>
          <p:nvPr>
            <p:custDataLst>
              <p:tags r:id="rId10"/>
            </p:custDataLst>
          </p:nvPr>
        </p:nvSpPr>
        <p:spPr>
          <a:xfrm>
            <a:off x="6100000" y="2114539"/>
            <a:ext cx="1780641" cy="400110"/>
          </a:xfrm>
          <a:prstGeom prst="rect">
            <a:avLst/>
          </a:prstGeom>
          <a:noFill/>
        </p:spPr>
        <p:txBody>
          <a:bodyPr wrap="squar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35" name="PA_椭圆 31"/>
          <p:cNvSpPr/>
          <p:nvPr>
            <p:custDataLst>
              <p:tags r:id="rId11"/>
            </p:custDataLst>
          </p:nvPr>
        </p:nvSpPr>
        <p:spPr>
          <a:xfrm>
            <a:off x="3362035" y="3576078"/>
            <a:ext cx="2282709" cy="1296144"/>
          </a:xfrm>
          <a:custGeom>
            <a:gdLst>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5" fmla="*/ 4334 w 643466"/>
              <a:gd name="connsiteY5" fmla="*/ 102019 h 613248"/>
              <a:gd name="connsiteX6" fmla="*/ 62645 w 660406"/>
              <a:gd name="connsiteY6" fmla="*/ 132510 h 651949"/>
            </a:gd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6">
                <a:lumMod val="60000"/>
                <a:lumOff val="4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36" name="PA_矩形 35"/>
          <p:cNvSpPr/>
          <p:nvPr>
            <p:custDataLst>
              <p:tags r:id="rId12"/>
            </p:custDataLst>
          </p:nvPr>
        </p:nvSpPr>
        <p:spPr>
          <a:xfrm>
            <a:off x="3722075" y="4094696"/>
            <a:ext cx="1774926" cy="485710"/>
          </a:xfrm>
          <a:prstGeom prst="rect">
            <a:avLst/>
          </a:prstGeom>
        </p:spPr>
        <p:txBody>
          <a:bodyPr wrap="square">
            <a:spAutoFit/>
          </a:bodyPr>
          <a:lstStyle/>
          <a:p>
            <a:pPr>
              <a:lnSpc>
                <a:spcPct val="150000"/>
              </a:lnSpc>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 </a:t>
            </a:r>
            <a:endParaRPr lang="zh-CN" altLang="en-US" sz="900"/>
          </a:p>
        </p:txBody>
      </p:sp>
      <p:sp>
        <p:nvSpPr>
          <p:cNvPr id="37" name="PA_文本框 232"/>
          <p:cNvSpPr txBox="1"/>
          <p:nvPr>
            <p:custDataLst>
              <p:tags r:id="rId13"/>
            </p:custDataLst>
          </p:nvPr>
        </p:nvSpPr>
        <p:spPr>
          <a:xfrm>
            <a:off x="3809915" y="3766939"/>
            <a:ext cx="1780641" cy="400110"/>
          </a:xfrm>
          <a:prstGeom prst="rect">
            <a:avLst/>
          </a:prstGeom>
          <a:noFill/>
        </p:spPr>
        <p:txBody>
          <a:bodyPr wrap="squar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53" presetClass="entr" presetSubtype="16" fill="hold" grpId="0" nodeType="withEffect">
                                  <p:stCondLst>
                                    <p:cond delay="300"/>
                                  </p:stCondLst>
                                  <p:childTnLst>
                                    <p:set>
                                      <p:cBhvr>
                                        <p:cTn id="9" dur="1" fill="hold">
                                          <p:stCondLst>
                                            <p:cond delay="0"/>
                                          </p:stCondLst>
                                        </p:cTn>
                                        <p:tgtEl>
                                          <p:spTgt spid="23"/>
                                        </p:tgtEl>
                                        <p:attrNameLst>
                                          <p:attrName>style.visibility</p:attrName>
                                        </p:attrNameLst>
                                      </p:cBhvr>
                                      <p:to>
                                        <p:strVal val="visible"/>
                                      </p:to>
                                    </p:set>
                                    <p:anim calcmode="lin" valueType="num">
                                      <p:cBhvr>
                                        <p:cTn id="10" dur="500" fill="hold"/>
                                        <p:tgtEl>
                                          <p:spTgt spid="23"/>
                                        </p:tgtEl>
                                        <p:attrNameLst>
                                          <p:attrName>ppt_w</p:attrName>
                                        </p:attrNameLst>
                                      </p:cBhvr>
                                      <p:tavLst>
                                        <p:tav tm="0">
                                          <p:val>
                                            <p:fltVal val="0"/>
                                          </p:val>
                                        </p:tav>
                                        <p:tav tm="100000">
                                          <p:val>
                                            <p:strVal val="#ppt_w"/>
                                          </p:val>
                                        </p:tav>
                                      </p:tavLst>
                                    </p:anim>
                                    <p:anim calcmode="lin" valueType="num">
                                      <p:cBhvr>
                                        <p:cTn id="11" dur="500" fill="hold"/>
                                        <p:tgtEl>
                                          <p:spTgt spid="23"/>
                                        </p:tgtEl>
                                        <p:attrNameLst>
                                          <p:attrName>ppt_h</p:attrName>
                                        </p:attrNameLst>
                                      </p:cBhvr>
                                      <p:tavLst>
                                        <p:tav tm="0">
                                          <p:val>
                                            <p:fltVal val="0"/>
                                          </p:val>
                                        </p:tav>
                                        <p:tav tm="100000">
                                          <p:val>
                                            <p:strVal val="#ppt_h"/>
                                          </p:val>
                                        </p:tav>
                                      </p:tavLst>
                                    </p:anim>
                                    <p:animEffect transition="in" filter="fade">
                                      <p:cBhvr>
                                        <p:cTn id="12" dur="500"/>
                                        <p:tgtEl>
                                          <p:spTgt spid="23"/>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par>
                                <p:cTn id="18" presetID="53" presetClass="entr" presetSubtype="16" fill="hold" nodeType="withEffect">
                                  <p:stCondLst>
                                    <p:cond delay="900"/>
                                  </p:stCondLst>
                                  <p:childTnLst>
                                    <p:set>
                                      <p:cBhvr>
                                        <p:cTn id="19" dur="1" fill="hold">
                                          <p:stCondLst>
                                            <p:cond delay="0"/>
                                          </p:stCondLst>
                                        </p:cTn>
                                        <p:tgtEl>
                                          <p:spTgt spid="25"/>
                                        </p:tgtEl>
                                        <p:attrNameLst>
                                          <p:attrName>style.visibility</p:attrName>
                                        </p:attrNameLst>
                                      </p:cBhvr>
                                      <p:to>
                                        <p:strVal val="visible"/>
                                      </p:to>
                                    </p:set>
                                    <p:anim calcmode="lin" valueType="num">
                                      <p:cBhvr>
                                        <p:cTn id="20" dur="500" fill="hold"/>
                                        <p:tgtEl>
                                          <p:spTgt spid="25"/>
                                        </p:tgtEl>
                                        <p:attrNameLst>
                                          <p:attrName>ppt_w</p:attrName>
                                        </p:attrNameLst>
                                      </p:cBhvr>
                                      <p:tavLst>
                                        <p:tav tm="0">
                                          <p:val>
                                            <p:fltVal val="0"/>
                                          </p:val>
                                        </p:tav>
                                        <p:tav tm="100000">
                                          <p:val>
                                            <p:strVal val="#ppt_w"/>
                                          </p:val>
                                        </p:tav>
                                      </p:tavLst>
                                    </p:anim>
                                    <p:anim calcmode="lin" valueType="num">
                                      <p:cBhvr>
                                        <p:cTn id="21" dur="500" fill="hold"/>
                                        <p:tgtEl>
                                          <p:spTgt spid="25"/>
                                        </p:tgtEl>
                                        <p:attrNameLst>
                                          <p:attrName>ppt_h</p:attrName>
                                        </p:attrNameLst>
                                      </p:cBhvr>
                                      <p:tavLst>
                                        <p:tav tm="0">
                                          <p:val>
                                            <p:fltVal val="0"/>
                                          </p:val>
                                        </p:tav>
                                        <p:tav tm="100000">
                                          <p:val>
                                            <p:strVal val="#ppt_h"/>
                                          </p:val>
                                        </p:tav>
                                      </p:tavLst>
                                    </p:anim>
                                    <p:animEffect transition="in" filter="fade">
                                      <p:cBhvr>
                                        <p:cTn id="22" dur="500"/>
                                        <p:tgtEl>
                                          <p:spTgt spid="25"/>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par>
                                <p:cTn id="26" presetID="22" presetClass="entr" presetSubtype="8" fill="hold" grpId="0" nodeType="withEffect">
                                  <p:stCondLst>
                                    <p:cond delay="1800"/>
                                  </p:stCondLst>
                                  <p:childTnLst>
                                    <p:set>
                                      <p:cBhvr>
                                        <p:cTn id="27" dur="1" fill="hold">
                                          <p:stCondLst>
                                            <p:cond delay="0"/>
                                          </p:stCondLst>
                                        </p:cTn>
                                        <p:tgtEl>
                                          <p:spTgt spid="29"/>
                                        </p:tgtEl>
                                        <p:attrNameLst>
                                          <p:attrName>style.visibility</p:attrName>
                                        </p:attrNameLst>
                                      </p:cBhvr>
                                      <p:to>
                                        <p:strVal val="visible"/>
                                      </p:to>
                                    </p:set>
                                    <p:animEffect transition="in" filter="wipe(left)">
                                      <p:cBhvr>
                                        <p:cTn id="28" dur="500"/>
                                        <p:tgtEl>
                                          <p:spTgt spid="29"/>
                                        </p:tgtEl>
                                      </p:cBhvr>
                                    </p:animEffect>
                                  </p:childTnLst>
                                </p:cTn>
                              </p:par>
                              <p:par>
                                <p:cTn id="29" presetID="22" presetClass="entr" presetSubtype="8" fill="hold" grpId="0" nodeType="withEffect">
                                  <p:stCondLst>
                                    <p:cond delay="2100"/>
                                  </p:stCondLst>
                                  <p:childTnLst>
                                    <p:set>
                                      <p:cBhvr>
                                        <p:cTn id="30" dur="1" fill="hold">
                                          <p:stCondLst>
                                            <p:cond delay="0"/>
                                          </p:stCondLst>
                                        </p:cTn>
                                        <p:tgtEl>
                                          <p:spTgt spid="30"/>
                                        </p:tgtEl>
                                        <p:attrNameLst>
                                          <p:attrName>style.visibility</p:attrName>
                                        </p:attrNameLst>
                                      </p:cBhvr>
                                      <p:to>
                                        <p:strVal val="visible"/>
                                      </p:to>
                                    </p:set>
                                    <p:animEffect transition="in" filter="wipe(left)">
                                      <p:cBhvr>
                                        <p:cTn id="31" dur="500"/>
                                        <p:tgtEl>
                                          <p:spTgt spid="30"/>
                                        </p:tgtEl>
                                      </p:cBhvr>
                                    </p:animEffect>
                                  </p:childTnLst>
                                </p:cTn>
                              </p:par>
                              <p:par>
                                <p:cTn id="32" presetID="22" presetClass="entr" presetSubtype="8" fill="hold" grpId="0" nodeType="withEffect">
                                  <p:stCondLst>
                                    <p:cond delay="2400"/>
                                  </p:stCondLst>
                                  <p:childTnLst>
                                    <p:set>
                                      <p:cBhvr>
                                        <p:cTn id="33" dur="1" fill="hold">
                                          <p:stCondLst>
                                            <p:cond delay="0"/>
                                          </p:stCondLst>
                                        </p:cTn>
                                        <p:tgtEl>
                                          <p:spTgt spid="31"/>
                                        </p:tgtEl>
                                        <p:attrNameLst>
                                          <p:attrName>style.visibility</p:attrName>
                                        </p:attrNameLst>
                                      </p:cBhvr>
                                      <p:to>
                                        <p:strVal val="visible"/>
                                      </p:to>
                                    </p:set>
                                    <p:animEffect transition="in" filter="wipe(left)">
                                      <p:cBhvr>
                                        <p:cTn id="34" dur="500"/>
                                        <p:tgtEl>
                                          <p:spTgt spid="31"/>
                                        </p:tgtEl>
                                      </p:cBhvr>
                                    </p:animEffect>
                                  </p:childTnLst>
                                </p:cTn>
                              </p:par>
                              <p:par>
                                <p:cTn id="35" presetID="22" presetClass="entr" presetSubtype="8" fill="hold" grpId="0" nodeType="withEffect">
                                  <p:stCondLst>
                                    <p:cond delay="270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par>
                                <p:cTn id="38" presetID="22" presetClass="entr" presetSubtype="8" fill="hold" grpId="0" nodeType="withEffect">
                                  <p:stCondLst>
                                    <p:cond delay="300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500"/>
                                        <p:tgtEl>
                                          <p:spTgt spid="36"/>
                                        </p:tgtEl>
                                      </p:cBhvr>
                                    </p:animEffect>
                                  </p:childTnLst>
                                </p:cTn>
                              </p:par>
                              <p:par>
                                <p:cTn id="41" presetID="22" presetClass="entr" presetSubtype="8" fill="hold" grpId="0" nodeType="withEffect">
                                  <p:stCondLst>
                                    <p:cond delay="3300"/>
                                  </p:stCondLst>
                                  <p:childTnLst>
                                    <p:set>
                                      <p:cBhvr>
                                        <p:cTn id="42" dur="1" fill="hold">
                                          <p:stCondLst>
                                            <p:cond delay="0"/>
                                          </p:stCondLst>
                                        </p:cTn>
                                        <p:tgtEl>
                                          <p:spTgt spid="37"/>
                                        </p:tgtEl>
                                        <p:attrNameLst>
                                          <p:attrName>style.visibility</p:attrName>
                                        </p:attrNameLst>
                                      </p:cBhvr>
                                      <p:to>
                                        <p:strVal val="visible"/>
                                      </p:to>
                                    </p:set>
                                    <p:animEffect transition="in" filter="wipe(left)">
                                      <p:cBhvr>
                                        <p:cTn id="4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8" grpId="0"/>
      <p:bldP spid="29" grpId="0"/>
      <p:bldP spid="30" grpId="0" animBg="1"/>
      <p:bldP spid="31" grpId="0"/>
      <p:bldP spid="35" grpId="0" animBg="1"/>
      <p:bldP spid="36" grpId="0" animBg="1"/>
      <p:bldP spid="3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3" name="PA_chenying0907 12"/>
          <p:cNvGrpSpPr/>
          <p:nvPr>
            <p:custDataLst>
              <p:tags r:id="rId2"/>
            </p:custDataLst>
          </p:nvPr>
        </p:nvGrpSpPr>
        <p:grpSpPr>
          <a:xfrm>
            <a:off x="1403648" y="267494"/>
            <a:ext cx="6192688" cy="767437"/>
            <a:chOff x="1492256" y="411510"/>
            <a:chExt cx="6192688" cy="767437"/>
          </a:xfrm>
        </p:grpSpPr>
        <p:sp>
          <p:nvSpPr>
            <p:cNvPr id="14" name="任意多边形 13"/>
            <p:cNvSpPr/>
            <p:nvPr/>
          </p:nvSpPr>
          <p:spPr>
            <a:xfrm>
              <a:off x="1492256" y="994281"/>
              <a:ext cx="6192688" cy="184666"/>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15"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latin typeface="微软雅黑" panose="020b0503020204020204" pitchFamily="34" charset="-122"/>
                  <a:ea typeface="微软雅黑" panose="020b0503020204020204" pitchFamily="34" charset="-122"/>
                </a:rPr>
                <a:t>请在此添加您的标题</a:t>
              </a:r>
              <a:endParaRPr lang="zh-CN" altLang="en-US" sz="2000">
                <a:latin typeface="微软雅黑" panose="020b0503020204020204" pitchFamily="34" charset="-122"/>
                <a:ea typeface="微软雅黑" panose="020b0503020204020204" pitchFamily="34" charset="-122"/>
              </a:endParaRPr>
            </a:p>
          </p:txBody>
        </p:sp>
        <p:sp>
          <p:nvSpPr>
            <p:cNvPr id="21" name="TextBox 5"/>
            <p:cNvSpPr txBox="1"/>
            <p:nvPr/>
          </p:nvSpPr>
          <p:spPr>
            <a:xfrm>
              <a:off x="3606826" y="778837"/>
              <a:ext cx="1672253"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MICROSOFT POWERPOINT MY 2017</a:t>
              </a:r>
              <a:endParaRPr lang="zh-CN" altLang="en-US" sz="800">
                <a:latin typeface="落落补 汤圆" pitchFamily="2" charset="-128"/>
                <a:ea typeface="落落补 汤圆" pitchFamily="2" charset="-128"/>
                <a:cs typeface="落落补 汤圆" pitchFamily="2" charset="-128"/>
              </a:endParaRPr>
            </a:p>
          </p:txBody>
        </p:sp>
      </p:grpSp>
      <p:grpSp>
        <p:nvGrpSpPr>
          <p:cNvPr id="6" name="PA_chenying0907 5"/>
          <p:cNvGrpSpPr/>
          <p:nvPr>
            <p:custDataLst>
              <p:tags r:id="rId3"/>
            </p:custDataLst>
          </p:nvPr>
        </p:nvGrpSpPr>
        <p:grpSpPr>
          <a:xfrm>
            <a:off x="1378093" y="1347614"/>
            <a:ext cx="2749216" cy="3194894"/>
            <a:chOff x="8724903" y="3030540"/>
            <a:chExt cx="574675" cy="868363"/>
          </a:xfrm>
          <a:solidFill>
            <a:schemeClr val="tx1"/>
          </a:solidFill>
        </p:grpSpPr>
        <p:sp>
          <p:nvSpPr>
            <p:cNvPr id="7" name="chenying0907 15"/>
            <p:cNvSpPr/>
            <p:nvPr/>
          </p:nvSpPr>
          <p:spPr bwMode="auto">
            <a:xfrm>
              <a:off x="8943980" y="3236915"/>
              <a:ext cx="3175" cy="4763"/>
            </a:xfrm>
            <a:custGeom>
              <a:gdLst>
                <a:gd name="T0" fmla="*/ 1 w 1"/>
                <a:gd name="T1" fmla="*/ 0 h 1"/>
                <a:gd name="T2" fmla="*/ 1 w 1"/>
                <a:gd name="T3" fmla="*/ 0 h 1"/>
                <a:gd name="T4" fmla="*/ 0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1" y="0"/>
                    <a:pt x="1" y="0"/>
                    <a:pt x="1" y="0"/>
                  </a:cubicBezTo>
                  <a:cubicBezTo>
                    <a:pt x="1" y="1"/>
                    <a:pt x="0" y="0"/>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latin typeface="方正静蕾简体" panose="02000000000000000000" pitchFamily="2" charset="-122"/>
                <a:ea typeface="方正静蕾简体" panose="02000000000000000000" pitchFamily="2" charset="-122"/>
              </a:endParaRPr>
            </a:p>
          </p:txBody>
        </p:sp>
        <p:sp>
          <p:nvSpPr>
            <p:cNvPr id="8" name="chenying0907 16"/>
            <p:cNvSpPr>
              <a:spLocks noEditPoints="1"/>
            </p:cNvSpPr>
            <p:nvPr/>
          </p:nvSpPr>
          <p:spPr bwMode="auto">
            <a:xfrm>
              <a:off x="8724903" y="3030540"/>
              <a:ext cx="574675" cy="868363"/>
            </a:xfrm>
            <a:custGeom>
              <a:gdLst>
                <a:gd name="T0" fmla="*/ 8 w 153"/>
                <a:gd name="T1" fmla="*/ 136 h 231"/>
                <a:gd name="T2" fmla="*/ 78 w 153"/>
                <a:gd name="T3" fmla="*/ 52 h 231"/>
                <a:gd name="T4" fmla="*/ 72 w 153"/>
                <a:gd name="T5" fmla="*/ 58 h 231"/>
                <a:gd name="T6" fmla="*/ 57 w 153"/>
                <a:gd name="T7" fmla="*/ 210 h 231"/>
                <a:gd name="T8" fmla="*/ 146 w 153"/>
                <a:gd name="T9" fmla="*/ 14 h 231"/>
                <a:gd name="T10" fmla="*/ 37 w 153"/>
                <a:gd name="T11" fmla="*/ 56 h 231"/>
                <a:gd name="T12" fmla="*/ 67 w 153"/>
                <a:gd name="T13" fmla="*/ 56 h 231"/>
                <a:gd name="T14" fmla="*/ 83 w 153"/>
                <a:gd name="T15" fmla="*/ 56 h 231"/>
                <a:gd name="T16" fmla="*/ 113 w 153"/>
                <a:gd name="T17" fmla="*/ 59 h 231"/>
                <a:gd name="T18" fmla="*/ 41 w 153"/>
                <a:gd name="T19" fmla="*/ 64 h 231"/>
                <a:gd name="T20" fmla="*/ 36 w 153"/>
                <a:gd name="T21" fmla="*/ 63 h 231"/>
                <a:gd name="T22" fmla="*/ 39 w 153"/>
                <a:gd name="T23" fmla="*/ 65 h 231"/>
                <a:gd name="T24" fmla="*/ 49 w 153"/>
                <a:gd name="T25" fmla="*/ 66 h 231"/>
                <a:gd name="T26" fmla="*/ 45 w 153"/>
                <a:gd name="T27" fmla="*/ 71 h 231"/>
                <a:gd name="T28" fmla="*/ 21 w 153"/>
                <a:gd name="T29" fmla="*/ 79 h 231"/>
                <a:gd name="T30" fmla="*/ 53 w 153"/>
                <a:gd name="T31" fmla="*/ 73 h 231"/>
                <a:gd name="T32" fmla="*/ 39 w 153"/>
                <a:gd name="T33" fmla="*/ 74 h 231"/>
                <a:gd name="T34" fmla="*/ 59 w 153"/>
                <a:gd name="T35" fmla="*/ 77 h 231"/>
                <a:gd name="T36" fmla="*/ 33 w 153"/>
                <a:gd name="T37" fmla="*/ 78 h 231"/>
                <a:gd name="T38" fmla="*/ 46 w 153"/>
                <a:gd name="T39" fmla="*/ 79 h 231"/>
                <a:gd name="T40" fmla="*/ 65 w 153"/>
                <a:gd name="T41" fmla="*/ 81 h 231"/>
                <a:gd name="T42" fmla="*/ 29 w 153"/>
                <a:gd name="T43" fmla="*/ 86 h 231"/>
                <a:gd name="T44" fmla="*/ 31 w 153"/>
                <a:gd name="T45" fmla="*/ 84 h 231"/>
                <a:gd name="T46" fmla="*/ 55 w 153"/>
                <a:gd name="T47" fmla="*/ 86 h 231"/>
                <a:gd name="T48" fmla="*/ 51 w 153"/>
                <a:gd name="T49" fmla="*/ 90 h 231"/>
                <a:gd name="T50" fmla="*/ 63 w 153"/>
                <a:gd name="T51" fmla="*/ 93 h 231"/>
                <a:gd name="T52" fmla="*/ 66 w 153"/>
                <a:gd name="T53" fmla="*/ 95 h 231"/>
                <a:gd name="T54" fmla="*/ 37 w 153"/>
                <a:gd name="T55" fmla="*/ 98 h 231"/>
                <a:gd name="T56" fmla="*/ 40 w 153"/>
                <a:gd name="T57" fmla="*/ 101 h 231"/>
                <a:gd name="T58" fmla="*/ 41 w 153"/>
                <a:gd name="T59" fmla="*/ 104 h 231"/>
                <a:gd name="T60" fmla="*/ 34 w 153"/>
                <a:gd name="T61" fmla="*/ 105 h 231"/>
                <a:gd name="T62" fmla="*/ 34 w 153"/>
                <a:gd name="T63" fmla="*/ 106 h 231"/>
                <a:gd name="T64" fmla="*/ 43 w 153"/>
                <a:gd name="T65" fmla="*/ 108 h 231"/>
                <a:gd name="T66" fmla="*/ 39 w 153"/>
                <a:gd name="T67" fmla="*/ 113 h 231"/>
                <a:gd name="T68" fmla="*/ 43 w 153"/>
                <a:gd name="T69" fmla="*/ 114 h 231"/>
                <a:gd name="T70" fmla="*/ 63 w 153"/>
                <a:gd name="T71" fmla="*/ 115 h 231"/>
                <a:gd name="T72" fmla="*/ 47 w 153"/>
                <a:gd name="T73" fmla="*/ 118 h 231"/>
                <a:gd name="T74" fmla="*/ 59 w 153"/>
                <a:gd name="T75" fmla="*/ 122 h 231"/>
                <a:gd name="T76" fmla="*/ 47 w 153"/>
                <a:gd name="T77" fmla="*/ 123 h 231"/>
                <a:gd name="T78" fmla="*/ 54 w 153"/>
                <a:gd name="T79" fmla="*/ 126 h 231"/>
                <a:gd name="T80" fmla="*/ 43 w 153"/>
                <a:gd name="T81" fmla="*/ 128 h 231"/>
                <a:gd name="T82" fmla="*/ 58 w 153"/>
                <a:gd name="T83" fmla="*/ 128 h 231"/>
                <a:gd name="T84" fmla="*/ 59 w 153"/>
                <a:gd name="T85" fmla="*/ 134 h 231"/>
                <a:gd name="T86" fmla="*/ 50 w 153"/>
                <a:gd name="T87" fmla="*/ 135 h 231"/>
                <a:gd name="T88" fmla="*/ 53 w 153"/>
                <a:gd name="T89" fmla="*/ 140 h 231"/>
                <a:gd name="T90" fmla="*/ 42 w 153"/>
                <a:gd name="T91" fmla="*/ 144 h 231"/>
                <a:gd name="T92" fmla="*/ 6 w 153"/>
                <a:gd name="T93" fmla="*/ 149 h 231"/>
                <a:gd name="T94" fmla="*/ 64 w 153"/>
                <a:gd name="T95" fmla="*/ 170 h 231"/>
                <a:gd name="T96" fmla="*/ 34 w 153"/>
                <a:gd name="T97" fmla="*/ 157 h 231"/>
                <a:gd name="T98" fmla="*/ 63 w 153"/>
                <a:gd name="T99" fmla="*/ 162 h 231"/>
                <a:gd name="T100" fmla="*/ 31 w 153"/>
                <a:gd name="T101" fmla="*/ 179 h 231"/>
                <a:gd name="T102" fmla="*/ 56 w 153"/>
                <a:gd name="T103" fmla="*/ 174 h 231"/>
                <a:gd name="T104" fmla="*/ 61 w 153"/>
                <a:gd name="T105" fmla="*/ 177 h 231"/>
                <a:gd name="T106" fmla="*/ 31 w 153"/>
                <a:gd name="T107" fmla="*/ 195 h 231"/>
                <a:gd name="T108" fmla="*/ 60 w 153"/>
                <a:gd name="T109" fmla="*/ 187 h 231"/>
                <a:gd name="T110" fmla="*/ 65 w 153"/>
                <a:gd name="T111" fmla="*/ 195 h 231"/>
                <a:gd name="T112" fmla="*/ 57 w 153"/>
                <a:gd name="T113" fmla="*/ 199 h 231"/>
                <a:gd name="T114" fmla="*/ 63 w 153"/>
                <a:gd name="T115" fmla="*/ 206 h 231"/>
                <a:gd name="T116" fmla="*/ 66 w 153"/>
                <a:gd name="T117" fmla="*/ 213 h 231"/>
                <a:gd name="T118" fmla="*/ 35 w 153"/>
                <a:gd name="T119" fmla="*/ 217 h 231"/>
                <a:gd name="T120" fmla="*/ 62 w 153"/>
                <a:gd name="T121" fmla="*/ 220 h 231"/>
                <a:gd name="T122" fmla="*/ 27 w 153"/>
                <a:gd name="T123" fmla="*/ 226 h 2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231">
                  <a:moveTo>
                    <a:pt x="39" y="219"/>
                  </a:moveTo>
                  <a:cubicBezTo>
                    <a:pt x="39" y="219"/>
                    <a:pt x="39" y="219"/>
                    <a:pt x="38" y="219"/>
                  </a:cubicBezTo>
                  <a:cubicBezTo>
                    <a:pt x="39" y="221"/>
                    <a:pt x="40" y="222"/>
                    <a:pt x="41" y="224"/>
                  </a:cubicBezTo>
                  <a:cubicBezTo>
                    <a:pt x="41" y="224"/>
                    <a:pt x="42" y="224"/>
                    <a:pt x="42" y="224"/>
                  </a:cubicBezTo>
                  <a:cubicBezTo>
                    <a:pt x="42" y="225"/>
                    <a:pt x="41" y="224"/>
                    <a:pt x="40" y="224"/>
                  </a:cubicBezTo>
                  <a:cubicBezTo>
                    <a:pt x="40" y="225"/>
                    <a:pt x="40" y="225"/>
                    <a:pt x="40" y="226"/>
                  </a:cubicBezTo>
                  <a:cubicBezTo>
                    <a:pt x="39" y="227"/>
                    <a:pt x="38" y="225"/>
                    <a:pt x="37" y="225"/>
                  </a:cubicBezTo>
                  <a:cubicBezTo>
                    <a:pt x="37" y="226"/>
                    <a:pt x="38" y="227"/>
                    <a:pt x="39" y="228"/>
                  </a:cubicBezTo>
                  <a:cubicBezTo>
                    <a:pt x="39" y="228"/>
                    <a:pt x="40" y="227"/>
                    <a:pt x="40" y="227"/>
                  </a:cubicBezTo>
                  <a:cubicBezTo>
                    <a:pt x="41" y="227"/>
                    <a:pt x="41" y="226"/>
                    <a:pt x="41" y="226"/>
                  </a:cubicBezTo>
                  <a:cubicBezTo>
                    <a:pt x="41" y="226"/>
                    <a:pt x="41" y="226"/>
                    <a:pt x="42" y="226"/>
                  </a:cubicBezTo>
                  <a:cubicBezTo>
                    <a:pt x="42" y="227"/>
                    <a:pt x="42" y="228"/>
                    <a:pt x="41" y="228"/>
                  </a:cubicBezTo>
                  <a:cubicBezTo>
                    <a:pt x="41" y="228"/>
                    <a:pt x="41" y="228"/>
                    <a:pt x="40" y="228"/>
                  </a:cubicBezTo>
                  <a:cubicBezTo>
                    <a:pt x="38" y="229"/>
                    <a:pt x="36" y="230"/>
                    <a:pt x="33" y="230"/>
                  </a:cubicBezTo>
                  <a:cubicBezTo>
                    <a:pt x="32" y="230"/>
                    <a:pt x="33" y="230"/>
                    <a:pt x="32" y="231"/>
                  </a:cubicBezTo>
                  <a:cubicBezTo>
                    <a:pt x="31" y="230"/>
                    <a:pt x="30" y="229"/>
                    <a:pt x="29" y="230"/>
                  </a:cubicBezTo>
                  <a:cubicBezTo>
                    <a:pt x="28" y="228"/>
                    <a:pt x="26" y="229"/>
                    <a:pt x="25" y="228"/>
                  </a:cubicBezTo>
                  <a:cubicBezTo>
                    <a:pt x="24" y="228"/>
                    <a:pt x="24" y="229"/>
                    <a:pt x="23" y="228"/>
                  </a:cubicBezTo>
                  <a:cubicBezTo>
                    <a:pt x="23" y="228"/>
                    <a:pt x="23" y="228"/>
                    <a:pt x="23" y="227"/>
                  </a:cubicBezTo>
                  <a:cubicBezTo>
                    <a:pt x="22" y="227"/>
                    <a:pt x="21" y="228"/>
                    <a:pt x="20" y="228"/>
                  </a:cubicBezTo>
                  <a:cubicBezTo>
                    <a:pt x="21" y="227"/>
                    <a:pt x="21" y="226"/>
                    <a:pt x="22" y="226"/>
                  </a:cubicBezTo>
                  <a:cubicBezTo>
                    <a:pt x="23" y="225"/>
                    <a:pt x="23" y="224"/>
                    <a:pt x="24" y="224"/>
                  </a:cubicBezTo>
                  <a:cubicBezTo>
                    <a:pt x="23" y="223"/>
                    <a:pt x="24" y="222"/>
                    <a:pt x="24" y="221"/>
                  </a:cubicBezTo>
                  <a:cubicBezTo>
                    <a:pt x="26" y="220"/>
                    <a:pt x="26" y="215"/>
                    <a:pt x="29" y="215"/>
                  </a:cubicBezTo>
                  <a:cubicBezTo>
                    <a:pt x="29" y="210"/>
                    <a:pt x="30" y="205"/>
                    <a:pt x="29" y="201"/>
                  </a:cubicBezTo>
                  <a:cubicBezTo>
                    <a:pt x="30" y="198"/>
                    <a:pt x="30" y="193"/>
                    <a:pt x="30" y="189"/>
                  </a:cubicBezTo>
                  <a:cubicBezTo>
                    <a:pt x="30" y="186"/>
                    <a:pt x="30" y="184"/>
                    <a:pt x="29" y="182"/>
                  </a:cubicBezTo>
                  <a:cubicBezTo>
                    <a:pt x="29" y="181"/>
                    <a:pt x="30" y="181"/>
                    <a:pt x="30" y="180"/>
                  </a:cubicBezTo>
                  <a:cubicBezTo>
                    <a:pt x="30" y="175"/>
                    <a:pt x="30" y="169"/>
                    <a:pt x="31" y="163"/>
                  </a:cubicBezTo>
                  <a:cubicBezTo>
                    <a:pt x="31" y="159"/>
                    <a:pt x="32" y="156"/>
                    <a:pt x="32" y="152"/>
                  </a:cubicBezTo>
                  <a:cubicBezTo>
                    <a:pt x="32" y="152"/>
                    <a:pt x="32" y="151"/>
                    <a:pt x="32" y="151"/>
                  </a:cubicBezTo>
                  <a:cubicBezTo>
                    <a:pt x="32" y="150"/>
                    <a:pt x="32" y="150"/>
                    <a:pt x="32" y="149"/>
                  </a:cubicBezTo>
                  <a:cubicBezTo>
                    <a:pt x="33" y="147"/>
                    <a:pt x="32" y="144"/>
                    <a:pt x="32" y="141"/>
                  </a:cubicBezTo>
                  <a:cubicBezTo>
                    <a:pt x="32" y="142"/>
                    <a:pt x="32" y="143"/>
                    <a:pt x="31" y="144"/>
                  </a:cubicBezTo>
                  <a:cubicBezTo>
                    <a:pt x="31" y="144"/>
                    <a:pt x="31" y="143"/>
                    <a:pt x="31" y="143"/>
                  </a:cubicBezTo>
                  <a:cubicBezTo>
                    <a:pt x="30" y="137"/>
                    <a:pt x="30" y="129"/>
                    <a:pt x="29" y="123"/>
                  </a:cubicBezTo>
                  <a:cubicBezTo>
                    <a:pt x="29" y="118"/>
                    <a:pt x="29" y="114"/>
                    <a:pt x="28" y="110"/>
                  </a:cubicBezTo>
                  <a:cubicBezTo>
                    <a:pt x="27" y="99"/>
                    <a:pt x="26" y="88"/>
                    <a:pt x="24" y="78"/>
                  </a:cubicBezTo>
                  <a:cubicBezTo>
                    <a:pt x="23" y="80"/>
                    <a:pt x="22" y="83"/>
                    <a:pt x="21" y="84"/>
                  </a:cubicBezTo>
                  <a:cubicBezTo>
                    <a:pt x="21" y="86"/>
                    <a:pt x="20" y="87"/>
                    <a:pt x="20" y="88"/>
                  </a:cubicBezTo>
                  <a:cubicBezTo>
                    <a:pt x="18" y="92"/>
                    <a:pt x="17" y="98"/>
                    <a:pt x="15" y="101"/>
                  </a:cubicBezTo>
                  <a:cubicBezTo>
                    <a:pt x="16" y="104"/>
                    <a:pt x="14" y="106"/>
                    <a:pt x="14" y="109"/>
                  </a:cubicBezTo>
                  <a:cubicBezTo>
                    <a:pt x="14" y="109"/>
                    <a:pt x="14" y="110"/>
                    <a:pt x="13" y="110"/>
                  </a:cubicBezTo>
                  <a:cubicBezTo>
                    <a:pt x="13" y="111"/>
                    <a:pt x="13" y="112"/>
                    <a:pt x="12" y="113"/>
                  </a:cubicBezTo>
                  <a:cubicBezTo>
                    <a:pt x="12" y="115"/>
                    <a:pt x="12" y="118"/>
                    <a:pt x="11" y="120"/>
                  </a:cubicBezTo>
                  <a:cubicBezTo>
                    <a:pt x="11" y="121"/>
                    <a:pt x="11" y="122"/>
                    <a:pt x="11" y="123"/>
                  </a:cubicBezTo>
                  <a:cubicBezTo>
                    <a:pt x="10" y="126"/>
                    <a:pt x="9" y="130"/>
                    <a:pt x="9" y="133"/>
                  </a:cubicBezTo>
                  <a:cubicBezTo>
                    <a:pt x="9" y="133"/>
                    <a:pt x="9" y="133"/>
                    <a:pt x="9" y="133"/>
                  </a:cubicBezTo>
                  <a:cubicBezTo>
                    <a:pt x="9" y="133"/>
                    <a:pt x="9" y="134"/>
                    <a:pt x="9" y="134"/>
                  </a:cubicBezTo>
                  <a:cubicBezTo>
                    <a:pt x="9" y="135"/>
                    <a:pt x="8" y="136"/>
                    <a:pt x="8" y="136"/>
                  </a:cubicBezTo>
                  <a:cubicBezTo>
                    <a:pt x="9" y="136"/>
                    <a:pt x="8" y="136"/>
                    <a:pt x="8" y="136"/>
                  </a:cubicBezTo>
                  <a:cubicBezTo>
                    <a:pt x="8" y="138"/>
                    <a:pt x="9" y="141"/>
                    <a:pt x="8" y="143"/>
                  </a:cubicBezTo>
                  <a:cubicBezTo>
                    <a:pt x="8" y="143"/>
                    <a:pt x="9" y="143"/>
                    <a:pt x="9" y="143"/>
                  </a:cubicBezTo>
                  <a:cubicBezTo>
                    <a:pt x="9" y="145"/>
                    <a:pt x="8" y="147"/>
                    <a:pt x="9" y="149"/>
                  </a:cubicBezTo>
                  <a:cubicBezTo>
                    <a:pt x="9" y="149"/>
                    <a:pt x="8" y="150"/>
                    <a:pt x="8" y="150"/>
                  </a:cubicBezTo>
                  <a:cubicBezTo>
                    <a:pt x="8" y="150"/>
                    <a:pt x="9" y="150"/>
                    <a:pt x="9" y="150"/>
                  </a:cubicBezTo>
                  <a:cubicBezTo>
                    <a:pt x="8" y="153"/>
                    <a:pt x="6" y="157"/>
                    <a:pt x="5" y="160"/>
                  </a:cubicBezTo>
                  <a:cubicBezTo>
                    <a:pt x="4" y="162"/>
                    <a:pt x="4" y="163"/>
                    <a:pt x="5" y="165"/>
                  </a:cubicBezTo>
                  <a:cubicBezTo>
                    <a:pt x="4" y="166"/>
                    <a:pt x="5" y="168"/>
                    <a:pt x="3" y="169"/>
                  </a:cubicBezTo>
                  <a:cubicBezTo>
                    <a:pt x="2" y="168"/>
                    <a:pt x="3" y="167"/>
                    <a:pt x="3" y="165"/>
                  </a:cubicBezTo>
                  <a:cubicBezTo>
                    <a:pt x="3" y="165"/>
                    <a:pt x="2" y="166"/>
                    <a:pt x="2" y="166"/>
                  </a:cubicBezTo>
                  <a:cubicBezTo>
                    <a:pt x="0" y="164"/>
                    <a:pt x="2" y="162"/>
                    <a:pt x="3" y="161"/>
                  </a:cubicBezTo>
                  <a:cubicBezTo>
                    <a:pt x="4" y="158"/>
                    <a:pt x="6" y="156"/>
                    <a:pt x="7" y="153"/>
                  </a:cubicBezTo>
                  <a:cubicBezTo>
                    <a:pt x="7" y="153"/>
                    <a:pt x="6" y="153"/>
                    <a:pt x="6" y="153"/>
                  </a:cubicBezTo>
                  <a:cubicBezTo>
                    <a:pt x="5" y="154"/>
                    <a:pt x="5" y="155"/>
                    <a:pt x="4" y="156"/>
                  </a:cubicBezTo>
                  <a:cubicBezTo>
                    <a:pt x="4" y="157"/>
                    <a:pt x="4" y="160"/>
                    <a:pt x="3" y="161"/>
                  </a:cubicBezTo>
                  <a:cubicBezTo>
                    <a:pt x="1" y="160"/>
                    <a:pt x="2" y="158"/>
                    <a:pt x="2" y="157"/>
                  </a:cubicBezTo>
                  <a:cubicBezTo>
                    <a:pt x="3" y="154"/>
                    <a:pt x="3" y="149"/>
                    <a:pt x="3" y="146"/>
                  </a:cubicBezTo>
                  <a:cubicBezTo>
                    <a:pt x="3" y="145"/>
                    <a:pt x="3" y="146"/>
                    <a:pt x="3" y="146"/>
                  </a:cubicBezTo>
                  <a:cubicBezTo>
                    <a:pt x="1" y="145"/>
                    <a:pt x="4" y="143"/>
                    <a:pt x="3" y="141"/>
                  </a:cubicBezTo>
                  <a:cubicBezTo>
                    <a:pt x="4" y="141"/>
                    <a:pt x="4" y="141"/>
                    <a:pt x="4" y="141"/>
                  </a:cubicBezTo>
                  <a:cubicBezTo>
                    <a:pt x="5" y="136"/>
                    <a:pt x="5" y="131"/>
                    <a:pt x="6" y="127"/>
                  </a:cubicBezTo>
                  <a:cubicBezTo>
                    <a:pt x="7" y="123"/>
                    <a:pt x="8" y="117"/>
                    <a:pt x="9" y="112"/>
                  </a:cubicBezTo>
                  <a:cubicBezTo>
                    <a:pt x="8" y="112"/>
                    <a:pt x="7" y="111"/>
                    <a:pt x="8" y="110"/>
                  </a:cubicBezTo>
                  <a:cubicBezTo>
                    <a:pt x="8" y="110"/>
                    <a:pt x="8" y="110"/>
                    <a:pt x="9" y="110"/>
                  </a:cubicBezTo>
                  <a:cubicBezTo>
                    <a:pt x="9" y="109"/>
                    <a:pt x="9" y="108"/>
                    <a:pt x="9" y="108"/>
                  </a:cubicBezTo>
                  <a:cubicBezTo>
                    <a:pt x="9" y="107"/>
                    <a:pt x="8" y="103"/>
                    <a:pt x="9" y="102"/>
                  </a:cubicBezTo>
                  <a:cubicBezTo>
                    <a:pt x="9" y="101"/>
                    <a:pt x="10" y="100"/>
                    <a:pt x="10" y="99"/>
                  </a:cubicBezTo>
                  <a:cubicBezTo>
                    <a:pt x="11" y="101"/>
                    <a:pt x="9" y="103"/>
                    <a:pt x="10" y="104"/>
                  </a:cubicBezTo>
                  <a:cubicBezTo>
                    <a:pt x="11" y="101"/>
                    <a:pt x="12" y="98"/>
                    <a:pt x="13" y="94"/>
                  </a:cubicBezTo>
                  <a:cubicBezTo>
                    <a:pt x="14" y="91"/>
                    <a:pt x="15" y="88"/>
                    <a:pt x="16" y="85"/>
                  </a:cubicBezTo>
                  <a:cubicBezTo>
                    <a:pt x="17" y="83"/>
                    <a:pt x="17" y="81"/>
                    <a:pt x="18" y="79"/>
                  </a:cubicBezTo>
                  <a:cubicBezTo>
                    <a:pt x="18" y="78"/>
                    <a:pt x="19" y="77"/>
                    <a:pt x="18" y="76"/>
                  </a:cubicBezTo>
                  <a:cubicBezTo>
                    <a:pt x="18" y="77"/>
                    <a:pt x="17" y="78"/>
                    <a:pt x="17" y="79"/>
                  </a:cubicBezTo>
                  <a:cubicBezTo>
                    <a:pt x="18" y="74"/>
                    <a:pt x="20" y="68"/>
                    <a:pt x="21" y="63"/>
                  </a:cubicBezTo>
                  <a:cubicBezTo>
                    <a:pt x="21" y="62"/>
                    <a:pt x="21" y="62"/>
                    <a:pt x="21" y="61"/>
                  </a:cubicBezTo>
                  <a:cubicBezTo>
                    <a:pt x="21" y="60"/>
                    <a:pt x="22" y="58"/>
                    <a:pt x="21" y="57"/>
                  </a:cubicBezTo>
                  <a:cubicBezTo>
                    <a:pt x="22" y="56"/>
                    <a:pt x="23" y="56"/>
                    <a:pt x="25" y="55"/>
                  </a:cubicBezTo>
                  <a:cubicBezTo>
                    <a:pt x="24" y="55"/>
                    <a:pt x="24" y="55"/>
                    <a:pt x="24" y="54"/>
                  </a:cubicBezTo>
                  <a:cubicBezTo>
                    <a:pt x="25" y="53"/>
                    <a:pt x="26" y="52"/>
                    <a:pt x="28" y="52"/>
                  </a:cubicBezTo>
                  <a:cubicBezTo>
                    <a:pt x="28" y="52"/>
                    <a:pt x="28" y="50"/>
                    <a:pt x="29" y="50"/>
                  </a:cubicBezTo>
                  <a:cubicBezTo>
                    <a:pt x="29" y="51"/>
                    <a:pt x="29" y="51"/>
                    <a:pt x="29" y="52"/>
                  </a:cubicBezTo>
                  <a:cubicBezTo>
                    <a:pt x="31" y="51"/>
                    <a:pt x="33" y="48"/>
                    <a:pt x="36" y="49"/>
                  </a:cubicBezTo>
                  <a:cubicBezTo>
                    <a:pt x="35" y="50"/>
                    <a:pt x="35" y="50"/>
                    <a:pt x="35" y="50"/>
                  </a:cubicBezTo>
                  <a:cubicBezTo>
                    <a:pt x="37" y="52"/>
                    <a:pt x="40" y="52"/>
                    <a:pt x="43" y="53"/>
                  </a:cubicBezTo>
                  <a:cubicBezTo>
                    <a:pt x="47" y="52"/>
                    <a:pt x="50" y="52"/>
                    <a:pt x="52" y="52"/>
                  </a:cubicBezTo>
                  <a:cubicBezTo>
                    <a:pt x="53" y="52"/>
                    <a:pt x="54" y="52"/>
                    <a:pt x="55" y="52"/>
                  </a:cubicBezTo>
                  <a:cubicBezTo>
                    <a:pt x="56" y="52"/>
                    <a:pt x="57" y="52"/>
                    <a:pt x="57" y="52"/>
                  </a:cubicBezTo>
                  <a:cubicBezTo>
                    <a:pt x="60" y="52"/>
                    <a:pt x="62" y="50"/>
                    <a:pt x="64" y="50"/>
                  </a:cubicBezTo>
                  <a:cubicBezTo>
                    <a:pt x="66" y="50"/>
                    <a:pt x="68" y="50"/>
                    <a:pt x="68" y="52"/>
                  </a:cubicBezTo>
                  <a:cubicBezTo>
                    <a:pt x="69" y="51"/>
                    <a:pt x="68" y="51"/>
                    <a:pt x="69" y="51"/>
                  </a:cubicBezTo>
                  <a:cubicBezTo>
                    <a:pt x="71" y="50"/>
                    <a:pt x="75" y="51"/>
                    <a:pt x="78" y="52"/>
                  </a:cubicBezTo>
                  <a:cubicBezTo>
                    <a:pt x="79" y="52"/>
                    <a:pt x="81" y="52"/>
                    <a:pt x="83" y="52"/>
                  </a:cubicBezTo>
                  <a:cubicBezTo>
                    <a:pt x="87" y="53"/>
                    <a:pt x="92" y="54"/>
                    <a:pt x="96" y="55"/>
                  </a:cubicBezTo>
                  <a:cubicBezTo>
                    <a:pt x="99" y="55"/>
                    <a:pt x="102" y="55"/>
                    <a:pt x="105" y="56"/>
                  </a:cubicBezTo>
                  <a:cubicBezTo>
                    <a:pt x="107" y="56"/>
                    <a:pt x="109" y="56"/>
                    <a:pt x="110" y="56"/>
                  </a:cubicBezTo>
                  <a:cubicBezTo>
                    <a:pt x="111" y="56"/>
                    <a:pt x="112" y="55"/>
                    <a:pt x="112" y="54"/>
                  </a:cubicBezTo>
                  <a:cubicBezTo>
                    <a:pt x="116" y="51"/>
                    <a:pt x="120" y="47"/>
                    <a:pt x="122" y="43"/>
                  </a:cubicBezTo>
                  <a:cubicBezTo>
                    <a:pt x="126" y="38"/>
                    <a:pt x="130" y="33"/>
                    <a:pt x="134" y="27"/>
                  </a:cubicBezTo>
                  <a:cubicBezTo>
                    <a:pt x="134" y="27"/>
                    <a:pt x="134" y="26"/>
                    <a:pt x="135" y="26"/>
                  </a:cubicBezTo>
                  <a:cubicBezTo>
                    <a:pt x="135" y="26"/>
                    <a:pt x="135" y="25"/>
                    <a:pt x="135" y="25"/>
                  </a:cubicBezTo>
                  <a:cubicBezTo>
                    <a:pt x="136" y="24"/>
                    <a:pt x="137" y="23"/>
                    <a:pt x="138" y="22"/>
                  </a:cubicBezTo>
                  <a:cubicBezTo>
                    <a:pt x="138" y="21"/>
                    <a:pt x="138" y="21"/>
                    <a:pt x="138" y="21"/>
                  </a:cubicBezTo>
                  <a:cubicBezTo>
                    <a:pt x="138" y="20"/>
                    <a:pt x="139" y="20"/>
                    <a:pt x="139" y="19"/>
                  </a:cubicBezTo>
                  <a:cubicBezTo>
                    <a:pt x="139" y="19"/>
                    <a:pt x="139" y="19"/>
                    <a:pt x="139" y="19"/>
                  </a:cubicBezTo>
                  <a:cubicBezTo>
                    <a:pt x="139" y="17"/>
                    <a:pt x="141" y="16"/>
                    <a:pt x="141" y="15"/>
                  </a:cubicBezTo>
                  <a:cubicBezTo>
                    <a:pt x="141" y="15"/>
                    <a:pt x="141" y="15"/>
                    <a:pt x="141" y="14"/>
                  </a:cubicBezTo>
                  <a:cubicBezTo>
                    <a:pt x="143" y="12"/>
                    <a:pt x="144" y="10"/>
                    <a:pt x="146" y="8"/>
                  </a:cubicBezTo>
                  <a:cubicBezTo>
                    <a:pt x="147" y="8"/>
                    <a:pt x="147" y="9"/>
                    <a:pt x="148" y="9"/>
                  </a:cubicBezTo>
                  <a:cubicBezTo>
                    <a:pt x="148" y="8"/>
                    <a:pt x="149" y="7"/>
                    <a:pt x="149" y="5"/>
                  </a:cubicBezTo>
                  <a:cubicBezTo>
                    <a:pt x="150" y="4"/>
                    <a:pt x="150" y="3"/>
                    <a:pt x="152" y="2"/>
                  </a:cubicBezTo>
                  <a:cubicBezTo>
                    <a:pt x="152" y="1"/>
                    <a:pt x="152" y="0"/>
                    <a:pt x="153" y="0"/>
                  </a:cubicBezTo>
                  <a:cubicBezTo>
                    <a:pt x="153" y="1"/>
                    <a:pt x="153" y="1"/>
                    <a:pt x="153" y="1"/>
                  </a:cubicBezTo>
                  <a:cubicBezTo>
                    <a:pt x="153" y="2"/>
                    <a:pt x="152" y="3"/>
                    <a:pt x="151" y="4"/>
                  </a:cubicBezTo>
                  <a:cubicBezTo>
                    <a:pt x="151" y="4"/>
                    <a:pt x="151" y="5"/>
                    <a:pt x="151" y="5"/>
                  </a:cubicBezTo>
                  <a:cubicBezTo>
                    <a:pt x="151" y="6"/>
                    <a:pt x="150" y="6"/>
                    <a:pt x="150" y="7"/>
                  </a:cubicBezTo>
                  <a:cubicBezTo>
                    <a:pt x="149" y="7"/>
                    <a:pt x="150" y="8"/>
                    <a:pt x="149" y="8"/>
                  </a:cubicBezTo>
                  <a:cubicBezTo>
                    <a:pt x="149" y="10"/>
                    <a:pt x="147" y="12"/>
                    <a:pt x="148" y="14"/>
                  </a:cubicBezTo>
                  <a:cubicBezTo>
                    <a:pt x="147" y="15"/>
                    <a:pt x="149" y="18"/>
                    <a:pt x="149" y="19"/>
                  </a:cubicBezTo>
                  <a:cubicBezTo>
                    <a:pt x="148" y="20"/>
                    <a:pt x="146" y="21"/>
                    <a:pt x="145" y="21"/>
                  </a:cubicBezTo>
                  <a:cubicBezTo>
                    <a:pt x="145" y="22"/>
                    <a:pt x="144" y="22"/>
                    <a:pt x="145" y="22"/>
                  </a:cubicBezTo>
                  <a:cubicBezTo>
                    <a:pt x="142" y="24"/>
                    <a:pt x="139" y="26"/>
                    <a:pt x="138" y="29"/>
                  </a:cubicBezTo>
                  <a:cubicBezTo>
                    <a:pt x="138" y="29"/>
                    <a:pt x="138" y="29"/>
                    <a:pt x="138" y="29"/>
                  </a:cubicBezTo>
                  <a:cubicBezTo>
                    <a:pt x="137" y="29"/>
                    <a:pt x="137" y="29"/>
                    <a:pt x="137" y="29"/>
                  </a:cubicBezTo>
                  <a:cubicBezTo>
                    <a:pt x="134" y="31"/>
                    <a:pt x="133" y="35"/>
                    <a:pt x="130" y="37"/>
                  </a:cubicBezTo>
                  <a:cubicBezTo>
                    <a:pt x="130" y="37"/>
                    <a:pt x="129" y="37"/>
                    <a:pt x="129" y="38"/>
                  </a:cubicBezTo>
                  <a:cubicBezTo>
                    <a:pt x="129" y="38"/>
                    <a:pt x="129" y="39"/>
                    <a:pt x="129" y="39"/>
                  </a:cubicBezTo>
                  <a:cubicBezTo>
                    <a:pt x="128" y="40"/>
                    <a:pt x="127" y="41"/>
                    <a:pt x="126" y="42"/>
                  </a:cubicBezTo>
                  <a:cubicBezTo>
                    <a:pt x="126" y="43"/>
                    <a:pt x="126" y="43"/>
                    <a:pt x="126" y="43"/>
                  </a:cubicBezTo>
                  <a:cubicBezTo>
                    <a:pt x="126" y="43"/>
                    <a:pt x="126" y="43"/>
                    <a:pt x="126" y="43"/>
                  </a:cubicBezTo>
                  <a:cubicBezTo>
                    <a:pt x="124" y="45"/>
                    <a:pt x="123" y="48"/>
                    <a:pt x="121" y="50"/>
                  </a:cubicBezTo>
                  <a:cubicBezTo>
                    <a:pt x="119" y="54"/>
                    <a:pt x="116" y="57"/>
                    <a:pt x="114" y="61"/>
                  </a:cubicBezTo>
                  <a:cubicBezTo>
                    <a:pt x="114" y="61"/>
                    <a:pt x="114" y="61"/>
                    <a:pt x="113" y="61"/>
                  </a:cubicBezTo>
                  <a:cubicBezTo>
                    <a:pt x="113" y="61"/>
                    <a:pt x="113" y="61"/>
                    <a:pt x="113" y="60"/>
                  </a:cubicBezTo>
                  <a:cubicBezTo>
                    <a:pt x="112" y="60"/>
                    <a:pt x="111" y="61"/>
                    <a:pt x="110" y="61"/>
                  </a:cubicBezTo>
                  <a:cubicBezTo>
                    <a:pt x="109" y="61"/>
                    <a:pt x="108" y="60"/>
                    <a:pt x="106" y="60"/>
                  </a:cubicBezTo>
                  <a:cubicBezTo>
                    <a:pt x="106" y="60"/>
                    <a:pt x="106" y="61"/>
                    <a:pt x="106" y="61"/>
                  </a:cubicBezTo>
                  <a:cubicBezTo>
                    <a:pt x="100" y="60"/>
                    <a:pt x="95" y="59"/>
                    <a:pt x="90" y="59"/>
                  </a:cubicBezTo>
                  <a:cubicBezTo>
                    <a:pt x="89" y="59"/>
                    <a:pt x="87" y="59"/>
                    <a:pt x="86" y="59"/>
                  </a:cubicBezTo>
                  <a:cubicBezTo>
                    <a:pt x="85" y="59"/>
                    <a:pt x="83" y="58"/>
                    <a:pt x="82" y="59"/>
                  </a:cubicBezTo>
                  <a:cubicBezTo>
                    <a:pt x="81" y="59"/>
                    <a:pt x="80" y="60"/>
                    <a:pt x="78" y="60"/>
                  </a:cubicBezTo>
                  <a:cubicBezTo>
                    <a:pt x="79" y="59"/>
                    <a:pt x="79" y="59"/>
                    <a:pt x="80" y="59"/>
                  </a:cubicBezTo>
                  <a:cubicBezTo>
                    <a:pt x="77" y="59"/>
                    <a:pt x="74" y="58"/>
                    <a:pt x="72" y="58"/>
                  </a:cubicBezTo>
                  <a:cubicBezTo>
                    <a:pt x="72" y="63"/>
                    <a:pt x="72" y="71"/>
                    <a:pt x="71" y="76"/>
                  </a:cubicBezTo>
                  <a:cubicBezTo>
                    <a:pt x="71" y="78"/>
                    <a:pt x="70" y="79"/>
                    <a:pt x="70" y="81"/>
                  </a:cubicBezTo>
                  <a:cubicBezTo>
                    <a:pt x="70" y="82"/>
                    <a:pt x="70" y="82"/>
                    <a:pt x="70" y="83"/>
                  </a:cubicBezTo>
                  <a:cubicBezTo>
                    <a:pt x="70" y="84"/>
                    <a:pt x="70" y="85"/>
                    <a:pt x="70" y="86"/>
                  </a:cubicBezTo>
                  <a:cubicBezTo>
                    <a:pt x="70" y="87"/>
                    <a:pt x="70" y="87"/>
                    <a:pt x="70" y="88"/>
                  </a:cubicBezTo>
                  <a:cubicBezTo>
                    <a:pt x="69" y="90"/>
                    <a:pt x="69" y="91"/>
                    <a:pt x="69" y="93"/>
                  </a:cubicBezTo>
                  <a:cubicBezTo>
                    <a:pt x="69" y="94"/>
                    <a:pt x="69" y="95"/>
                    <a:pt x="69" y="97"/>
                  </a:cubicBezTo>
                  <a:cubicBezTo>
                    <a:pt x="69" y="98"/>
                    <a:pt x="68" y="100"/>
                    <a:pt x="68" y="102"/>
                  </a:cubicBezTo>
                  <a:cubicBezTo>
                    <a:pt x="67" y="104"/>
                    <a:pt x="68" y="106"/>
                    <a:pt x="67" y="108"/>
                  </a:cubicBezTo>
                  <a:cubicBezTo>
                    <a:pt x="67" y="109"/>
                    <a:pt x="67" y="111"/>
                    <a:pt x="67" y="112"/>
                  </a:cubicBezTo>
                  <a:cubicBezTo>
                    <a:pt x="67" y="114"/>
                    <a:pt x="67" y="117"/>
                    <a:pt x="67" y="118"/>
                  </a:cubicBezTo>
                  <a:cubicBezTo>
                    <a:pt x="67" y="119"/>
                    <a:pt x="68" y="119"/>
                    <a:pt x="68" y="119"/>
                  </a:cubicBezTo>
                  <a:cubicBezTo>
                    <a:pt x="68" y="119"/>
                    <a:pt x="67" y="119"/>
                    <a:pt x="67" y="120"/>
                  </a:cubicBezTo>
                  <a:cubicBezTo>
                    <a:pt x="67" y="120"/>
                    <a:pt x="67" y="123"/>
                    <a:pt x="67" y="124"/>
                  </a:cubicBezTo>
                  <a:cubicBezTo>
                    <a:pt x="67" y="125"/>
                    <a:pt x="66" y="128"/>
                    <a:pt x="66" y="129"/>
                  </a:cubicBezTo>
                  <a:cubicBezTo>
                    <a:pt x="66" y="130"/>
                    <a:pt x="66" y="130"/>
                    <a:pt x="66" y="131"/>
                  </a:cubicBezTo>
                  <a:cubicBezTo>
                    <a:pt x="66" y="131"/>
                    <a:pt x="66" y="132"/>
                    <a:pt x="66" y="133"/>
                  </a:cubicBezTo>
                  <a:cubicBezTo>
                    <a:pt x="66" y="137"/>
                    <a:pt x="66" y="141"/>
                    <a:pt x="66" y="147"/>
                  </a:cubicBezTo>
                  <a:cubicBezTo>
                    <a:pt x="66" y="147"/>
                    <a:pt x="66" y="148"/>
                    <a:pt x="66" y="149"/>
                  </a:cubicBezTo>
                  <a:cubicBezTo>
                    <a:pt x="66" y="152"/>
                    <a:pt x="67" y="157"/>
                    <a:pt x="66" y="161"/>
                  </a:cubicBezTo>
                  <a:cubicBezTo>
                    <a:pt x="67" y="164"/>
                    <a:pt x="66" y="167"/>
                    <a:pt x="66" y="170"/>
                  </a:cubicBezTo>
                  <a:cubicBezTo>
                    <a:pt x="66" y="170"/>
                    <a:pt x="67" y="170"/>
                    <a:pt x="67" y="170"/>
                  </a:cubicBezTo>
                  <a:cubicBezTo>
                    <a:pt x="67" y="171"/>
                    <a:pt x="67" y="171"/>
                    <a:pt x="66" y="171"/>
                  </a:cubicBezTo>
                  <a:cubicBezTo>
                    <a:pt x="66" y="174"/>
                    <a:pt x="66" y="176"/>
                    <a:pt x="66" y="179"/>
                  </a:cubicBezTo>
                  <a:cubicBezTo>
                    <a:pt x="66" y="179"/>
                    <a:pt x="66" y="179"/>
                    <a:pt x="66" y="180"/>
                  </a:cubicBezTo>
                  <a:cubicBezTo>
                    <a:pt x="66" y="180"/>
                    <a:pt x="66" y="181"/>
                    <a:pt x="66" y="181"/>
                  </a:cubicBezTo>
                  <a:cubicBezTo>
                    <a:pt x="67" y="183"/>
                    <a:pt x="66" y="185"/>
                    <a:pt x="66" y="187"/>
                  </a:cubicBezTo>
                  <a:cubicBezTo>
                    <a:pt x="66" y="190"/>
                    <a:pt x="66" y="194"/>
                    <a:pt x="66" y="197"/>
                  </a:cubicBezTo>
                  <a:cubicBezTo>
                    <a:pt x="67" y="201"/>
                    <a:pt x="66" y="207"/>
                    <a:pt x="67" y="212"/>
                  </a:cubicBezTo>
                  <a:cubicBezTo>
                    <a:pt x="67" y="213"/>
                    <a:pt x="67" y="214"/>
                    <a:pt x="67" y="215"/>
                  </a:cubicBezTo>
                  <a:cubicBezTo>
                    <a:pt x="68" y="215"/>
                    <a:pt x="69" y="216"/>
                    <a:pt x="70" y="216"/>
                  </a:cubicBezTo>
                  <a:cubicBezTo>
                    <a:pt x="70" y="217"/>
                    <a:pt x="70" y="218"/>
                    <a:pt x="69" y="217"/>
                  </a:cubicBezTo>
                  <a:cubicBezTo>
                    <a:pt x="70" y="219"/>
                    <a:pt x="71" y="220"/>
                    <a:pt x="72" y="221"/>
                  </a:cubicBezTo>
                  <a:cubicBezTo>
                    <a:pt x="72" y="223"/>
                    <a:pt x="72" y="226"/>
                    <a:pt x="72" y="227"/>
                  </a:cubicBezTo>
                  <a:cubicBezTo>
                    <a:pt x="70" y="228"/>
                    <a:pt x="68" y="229"/>
                    <a:pt x="65" y="229"/>
                  </a:cubicBezTo>
                  <a:cubicBezTo>
                    <a:pt x="65" y="229"/>
                    <a:pt x="65" y="230"/>
                    <a:pt x="65" y="230"/>
                  </a:cubicBezTo>
                  <a:cubicBezTo>
                    <a:pt x="65" y="230"/>
                    <a:pt x="64" y="230"/>
                    <a:pt x="63" y="230"/>
                  </a:cubicBezTo>
                  <a:cubicBezTo>
                    <a:pt x="63" y="230"/>
                    <a:pt x="63" y="229"/>
                    <a:pt x="62" y="229"/>
                  </a:cubicBezTo>
                  <a:cubicBezTo>
                    <a:pt x="59" y="229"/>
                    <a:pt x="56" y="229"/>
                    <a:pt x="53" y="229"/>
                  </a:cubicBezTo>
                  <a:cubicBezTo>
                    <a:pt x="53" y="229"/>
                    <a:pt x="53" y="229"/>
                    <a:pt x="53" y="229"/>
                  </a:cubicBezTo>
                  <a:cubicBezTo>
                    <a:pt x="52" y="227"/>
                    <a:pt x="54" y="228"/>
                    <a:pt x="54" y="227"/>
                  </a:cubicBezTo>
                  <a:cubicBezTo>
                    <a:pt x="53" y="227"/>
                    <a:pt x="53" y="228"/>
                    <a:pt x="51" y="228"/>
                  </a:cubicBezTo>
                  <a:cubicBezTo>
                    <a:pt x="51" y="226"/>
                    <a:pt x="53" y="225"/>
                    <a:pt x="54" y="223"/>
                  </a:cubicBezTo>
                  <a:cubicBezTo>
                    <a:pt x="53" y="223"/>
                    <a:pt x="51" y="226"/>
                    <a:pt x="50" y="225"/>
                  </a:cubicBezTo>
                  <a:cubicBezTo>
                    <a:pt x="52" y="222"/>
                    <a:pt x="55" y="221"/>
                    <a:pt x="57" y="218"/>
                  </a:cubicBezTo>
                  <a:cubicBezTo>
                    <a:pt x="57" y="218"/>
                    <a:pt x="56" y="218"/>
                    <a:pt x="56" y="218"/>
                  </a:cubicBezTo>
                  <a:cubicBezTo>
                    <a:pt x="55" y="217"/>
                    <a:pt x="56" y="215"/>
                    <a:pt x="57" y="214"/>
                  </a:cubicBezTo>
                  <a:cubicBezTo>
                    <a:pt x="57" y="212"/>
                    <a:pt x="58" y="211"/>
                    <a:pt x="59" y="209"/>
                  </a:cubicBezTo>
                  <a:cubicBezTo>
                    <a:pt x="60" y="209"/>
                    <a:pt x="60" y="209"/>
                    <a:pt x="60" y="208"/>
                  </a:cubicBezTo>
                  <a:cubicBezTo>
                    <a:pt x="60" y="208"/>
                    <a:pt x="60" y="208"/>
                    <a:pt x="60" y="208"/>
                  </a:cubicBezTo>
                  <a:cubicBezTo>
                    <a:pt x="59" y="208"/>
                    <a:pt x="59" y="210"/>
                    <a:pt x="57" y="210"/>
                  </a:cubicBezTo>
                  <a:cubicBezTo>
                    <a:pt x="56" y="209"/>
                    <a:pt x="57" y="208"/>
                    <a:pt x="57" y="207"/>
                  </a:cubicBezTo>
                  <a:cubicBezTo>
                    <a:pt x="57" y="207"/>
                    <a:pt x="57" y="206"/>
                    <a:pt x="57" y="206"/>
                  </a:cubicBezTo>
                  <a:cubicBezTo>
                    <a:pt x="57" y="204"/>
                    <a:pt x="57" y="202"/>
                    <a:pt x="56" y="199"/>
                  </a:cubicBezTo>
                  <a:cubicBezTo>
                    <a:pt x="56" y="199"/>
                    <a:pt x="56" y="200"/>
                    <a:pt x="55" y="199"/>
                  </a:cubicBezTo>
                  <a:cubicBezTo>
                    <a:pt x="55" y="197"/>
                    <a:pt x="57" y="196"/>
                    <a:pt x="56" y="194"/>
                  </a:cubicBezTo>
                  <a:cubicBezTo>
                    <a:pt x="57" y="193"/>
                    <a:pt x="55" y="192"/>
                    <a:pt x="55" y="190"/>
                  </a:cubicBezTo>
                  <a:cubicBezTo>
                    <a:pt x="55" y="190"/>
                    <a:pt x="56" y="190"/>
                    <a:pt x="56" y="190"/>
                  </a:cubicBezTo>
                  <a:cubicBezTo>
                    <a:pt x="56" y="187"/>
                    <a:pt x="56" y="184"/>
                    <a:pt x="56" y="182"/>
                  </a:cubicBezTo>
                  <a:cubicBezTo>
                    <a:pt x="56" y="181"/>
                    <a:pt x="55" y="181"/>
                    <a:pt x="55" y="180"/>
                  </a:cubicBezTo>
                  <a:cubicBezTo>
                    <a:pt x="55" y="179"/>
                    <a:pt x="55" y="179"/>
                    <a:pt x="55" y="179"/>
                  </a:cubicBezTo>
                  <a:cubicBezTo>
                    <a:pt x="56" y="178"/>
                    <a:pt x="55" y="178"/>
                    <a:pt x="55" y="177"/>
                  </a:cubicBezTo>
                  <a:cubicBezTo>
                    <a:pt x="55" y="170"/>
                    <a:pt x="54" y="161"/>
                    <a:pt x="53" y="153"/>
                  </a:cubicBezTo>
                  <a:cubicBezTo>
                    <a:pt x="53" y="153"/>
                    <a:pt x="52" y="153"/>
                    <a:pt x="52" y="153"/>
                  </a:cubicBezTo>
                  <a:cubicBezTo>
                    <a:pt x="52" y="152"/>
                    <a:pt x="53" y="151"/>
                    <a:pt x="52" y="149"/>
                  </a:cubicBezTo>
                  <a:cubicBezTo>
                    <a:pt x="52" y="149"/>
                    <a:pt x="51" y="150"/>
                    <a:pt x="51" y="149"/>
                  </a:cubicBezTo>
                  <a:cubicBezTo>
                    <a:pt x="51" y="149"/>
                    <a:pt x="51" y="149"/>
                    <a:pt x="51" y="148"/>
                  </a:cubicBezTo>
                  <a:cubicBezTo>
                    <a:pt x="49" y="147"/>
                    <a:pt x="50" y="144"/>
                    <a:pt x="48" y="143"/>
                  </a:cubicBezTo>
                  <a:cubicBezTo>
                    <a:pt x="48" y="144"/>
                    <a:pt x="48" y="145"/>
                    <a:pt x="47" y="145"/>
                  </a:cubicBezTo>
                  <a:cubicBezTo>
                    <a:pt x="47" y="144"/>
                    <a:pt x="47" y="144"/>
                    <a:pt x="47" y="143"/>
                  </a:cubicBezTo>
                  <a:cubicBezTo>
                    <a:pt x="46" y="145"/>
                    <a:pt x="45" y="147"/>
                    <a:pt x="44" y="149"/>
                  </a:cubicBezTo>
                  <a:cubicBezTo>
                    <a:pt x="44" y="151"/>
                    <a:pt x="43" y="152"/>
                    <a:pt x="44" y="154"/>
                  </a:cubicBezTo>
                  <a:cubicBezTo>
                    <a:pt x="43" y="157"/>
                    <a:pt x="43" y="161"/>
                    <a:pt x="42" y="163"/>
                  </a:cubicBezTo>
                  <a:cubicBezTo>
                    <a:pt x="42" y="163"/>
                    <a:pt x="42" y="162"/>
                    <a:pt x="41" y="162"/>
                  </a:cubicBezTo>
                  <a:cubicBezTo>
                    <a:pt x="43" y="158"/>
                    <a:pt x="43" y="153"/>
                    <a:pt x="43" y="149"/>
                  </a:cubicBezTo>
                  <a:cubicBezTo>
                    <a:pt x="42" y="149"/>
                    <a:pt x="43" y="152"/>
                    <a:pt x="42" y="152"/>
                  </a:cubicBezTo>
                  <a:cubicBezTo>
                    <a:pt x="42" y="153"/>
                    <a:pt x="42" y="154"/>
                    <a:pt x="42" y="156"/>
                  </a:cubicBezTo>
                  <a:cubicBezTo>
                    <a:pt x="41" y="157"/>
                    <a:pt x="41" y="158"/>
                    <a:pt x="41" y="160"/>
                  </a:cubicBezTo>
                  <a:cubicBezTo>
                    <a:pt x="41" y="160"/>
                    <a:pt x="41" y="161"/>
                    <a:pt x="41" y="162"/>
                  </a:cubicBezTo>
                  <a:cubicBezTo>
                    <a:pt x="41" y="163"/>
                    <a:pt x="40" y="166"/>
                    <a:pt x="41" y="169"/>
                  </a:cubicBezTo>
                  <a:cubicBezTo>
                    <a:pt x="41" y="170"/>
                    <a:pt x="40" y="172"/>
                    <a:pt x="40" y="174"/>
                  </a:cubicBezTo>
                  <a:cubicBezTo>
                    <a:pt x="40" y="175"/>
                    <a:pt x="40" y="175"/>
                    <a:pt x="40" y="176"/>
                  </a:cubicBezTo>
                  <a:cubicBezTo>
                    <a:pt x="40" y="179"/>
                    <a:pt x="40" y="181"/>
                    <a:pt x="39" y="185"/>
                  </a:cubicBezTo>
                  <a:cubicBezTo>
                    <a:pt x="39" y="187"/>
                    <a:pt x="39" y="189"/>
                    <a:pt x="39" y="190"/>
                  </a:cubicBezTo>
                  <a:cubicBezTo>
                    <a:pt x="39" y="191"/>
                    <a:pt x="39" y="191"/>
                    <a:pt x="39" y="191"/>
                  </a:cubicBezTo>
                  <a:cubicBezTo>
                    <a:pt x="39" y="192"/>
                    <a:pt x="39" y="192"/>
                    <a:pt x="39" y="193"/>
                  </a:cubicBezTo>
                  <a:cubicBezTo>
                    <a:pt x="38" y="197"/>
                    <a:pt x="38" y="201"/>
                    <a:pt x="38" y="205"/>
                  </a:cubicBezTo>
                  <a:cubicBezTo>
                    <a:pt x="37" y="207"/>
                    <a:pt x="37" y="208"/>
                    <a:pt x="37" y="210"/>
                  </a:cubicBezTo>
                  <a:cubicBezTo>
                    <a:pt x="37" y="211"/>
                    <a:pt x="38" y="212"/>
                    <a:pt x="38" y="213"/>
                  </a:cubicBezTo>
                  <a:cubicBezTo>
                    <a:pt x="38" y="213"/>
                    <a:pt x="37" y="214"/>
                    <a:pt x="37" y="213"/>
                  </a:cubicBezTo>
                  <a:cubicBezTo>
                    <a:pt x="37" y="214"/>
                    <a:pt x="37" y="214"/>
                    <a:pt x="37" y="214"/>
                  </a:cubicBezTo>
                  <a:cubicBezTo>
                    <a:pt x="38" y="216"/>
                    <a:pt x="39" y="217"/>
                    <a:pt x="39" y="219"/>
                  </a:cubicBezTo>
                  <a:close/>
                  <a:moveTo>
                    <a:pt x="37" y="215"/>
                  </a:moveTo>
                  <a:cubicBezTo>
                    <a:pt x="37" y="214"/>
                    <a:pt x="36" y="214"/>
                    <a:pt x="36" y="214"/>
                  </a:cubicBezTo>
                  <a:cubicBezTo>
                    <a:pt x="36" y="214"/>
                    <a:pt x="37" y="215"/>
                    <a:pt x="37" y="215"/>
                  </a:cubicBezTo>
                  <a:close/>
                  <a:moveTo>
                    <a:pt x="144" y="15"/>
                  </a:moveTo>
                  <a:cubicBezTo>
                    <a:pt x="144" y="15"/>
                    <a:pt x="145" y="14"/>
                    <a:pt x="145" y="14"/>
                  </a:cubicBezTo>
                  <a:cubicBezTo>
                    <a:pt x="145" y="14"/>
                    <a:pt x="145" y="15"/>
                    <a:pt x="144" y="15"/>
                  </a:cubicBezTo>
                  <a:close/>
                  <a:moveTo>
                    <a:pt x="146" y="15"/>
                  </a:moveTo>
                  <a:cubicBezTo>
                    <a:pt x="147" y="15"/>
                    <a:pt x="146" y="16"/>
                    <a:pt x="147" y="16"/>
                  </a:cubicBezTo>
                  <a:cubicBezTo>
                    <a:pt x="147" y="15"/>
                    <a:pt x="147" y="14"/>
                    <a:pt x="146" y="14"/>
                  </a:cubicBezTo>
                  <a:cubicBezTo>
                    <a:pt x="147" y="14"/>
                    <a:pt x="146" y="14"/>
                    <a:pt x="146" y="14"/>
                  </a:cubicBezTo>
                  <a:cubicBezTo>
                    <a:pt x="146" y="14"/>
                    <a:pt x="146" y="14"/>
                    <a:pt x="146" y="15"/>
                  </a:cubicBezTo>
                  <a:close/>
                  <a:moveTo>
                    <a:pt x="142" y="18"/>
                  </a:moveTo>
                  <a:cubicBezTo>
                    <a:pt x="143" y="18"/>
                    <a:pt x="144" y="18"/>
                    <a:pt x="144" y="17"/>
                  </a:cubicBezTo>
                  <a:cubicBezTo>
                    <a:pt x="143" y="17"/>
                    <a:pt x="143" y="18"/>
                    <a:pt x="142" y="18"/>
                  </a:cubicBezTo>
                  <a:close/>
                  <a:moveTo>
                    <a:pt x="130" y="34"/>
                  </a:moveTo>
                  <a:cubicBezTo>
                    <a:pt x="132" y="32"/>
                    <a:pt x="134" y="30"/>
                    <a:pt x="135" y="28"/>
                  </a:cubicBezTo>
                  <a:cubicBezTo>
                    <a:pt x="133" y="30"/>
                    <a:pt x="131" y="32"/>
                    <a:pt x="130" y="34"/>
                  </a:cubicBezTo>
                  <a:close/>
                  <a:moveTo>
                    <a:pt x="122" y="44"/>
                  </a:moveTo>
                  <a:cubicBezTo>
                    <a:pt x="122" y="44"/>
                    <a:pt x="123" y="44"/>
                    <a:pt x="123" y="44"/>
                  </a:cubicBezTo>
                  <a:cubicBezTo>
                    <a:pt x="124" y="43"/>
                    <a:pt x="125" y="41"/>
                    <a:pt x="125" y="40"/>
                  </a:cubicBezTo>
                  <a:cubicBezTo>
                    <a:pt x="124" y="42"/>
                    <a:pt x="123" y="43"/>
                    <a:pt x="122" y="44"/>
                  </a:cubicBezTo>
                  <a:close/>
                  <a:moveTo>
                    <a:pt x="30" y="52"/>
                  </a:moveTo>
                  <a:cubicBezTo>
                    <a:pt x="30" y="52"/>
                    <a:pt x="30" y="52"/>
                    <a:pt x="31" y="52"/>
                  </a:cubicBezTo>
                  <a:cubicBezTo>
                    <a:pt x="31" y="52"/>
                    <a:pt x="31" y="52"/>
                    <a:pt x="31" y="51"/>
                  </a:cubicBezTo>
                  <a:cubicBezTo>
                    <a:pt x="31" y="51"/>
                    <a:pt x="31" y="51"/>
                    <a:pt x="31" y="51"/>
                  </a:cubicBezTo>
                  <a:cubicBezTo>
                    <a:pt x="31" y="52"/>
                    <a:pt x="30" y="52"/>
                    <a:pt x="30" y="52"/>
                  </a:cubicBezTo>
                  <a:close/>
                  <a:moveTo>
                    <a:pt x="61" y="56"/>
                  </a:moveTo>
                  <a:cubicBezTo>
                    <a:pt x="62" y="56"/>
                    <a:pt x="62" y="58"/>
                    <a:pt x="63" y="59"/>
                  </a:cubicBezTo>
                  <a:cubicBezTo>
                    <a:pt x="63" y="59"/>
                    <a:pt x="63" y="58"/>
                    <a:pt x="64" y="58"/>
                  </a:cubicBezTo>
                  <a:cubicBezTo>
                    <a:pt x="64" y="57"/>
                    <a:pt x="64" y="56"/>
                    <a:pt x="64" y="55"/>
                  </a:cubicBezTo>
                  <a:cubicBezTo>
                    <a:pt x="63" y="56"/>
                    <a:pt x="64" y="57"/>
                    <a:pt x="63" y="57"/>
                  </a:cubicBezTo>
                  <a:cubicBezTo>
                    <a:pt x="61" y="55"/>
                    <a:pt x="65" y="51"/>
                    <a:pt x="66" y="55"/>
                  </a:cubicBezTo>
                  <a:cubicBezTo>
                    <a:pt x="67" y="55"/>
                    <a:pt x="68" y="54"/>
                    <a:pt x="68" y="54"/>
                  </a:cubicBezTo>
                  <a:cubicBezTo>
                    <a:pt x="67" y="53"/>
                    <a:pt x="66" y="53"/>
                    <a:pt x="67" y="52"/>
                  </a:cubicBezTo>
                  <a:cubicBezTo>
                    <a:pt x="65" y="51"/>
                    <a:pt x="62" y="51"/>
                    <a:pt x="60" y="52"/>
                  </a:cubicBezTo>
                  <a:cubicBezTo>
                    <a:pt x="62" y="53"/>
                    <a:pt x="63" y="51"/>
                    <a:pt x="64" y="52"/>
                  </a:cubicBezTo>
                  <a:cubicBezTo>
                    <a:pt x="64" y="54"/>
                    <a:pt x="62" y="54"/>
                    <a:pt x="61" y="56"/>
                  </a:cubicBezTo>
                  <a:close/>
                  <a:moveTo>
                    <a:pt x="112" y="56"/>
                  </a:moveTo>
                  <a:cubicBezTo>
                    <a:pt x="114" y="55"/>
                    <a:pt x="114" y="53"/>
                    <a:pt x="116" y="52"/>
                  </a:cubicBezTo>
                  <a:cubicBezTo>
                    <a:pt x="116" y="52"/>
                    <a:pt x="117" y="52"/>
                    <a:pt x="116" y="52"/>
                  </a:cubicBezTo>
                  <a:cubicBezTo>
                    <a:pt x="115" y="53"/>
                    <a:pt x="113" y="54"/>
                    <a:pt x="112" y="56"/>
                  </a:cubicBezTo>
                  <a:close/>
                  <a:moveTo>
                    <a:pt x="33" y="54"/>
                  </a:moveTo>
                  <a:cubicBezTo>
                    <a:pt x="33" y="54"/>
                    <a:pt x="33" y="54"/>
                    <a:pt x="33" y="54"/>
                  </a:cubicBezTo>
                  <a:cubicBezTo>
                    <a:pt x="32" y="55"/>
                    <a:pt x="32" y="56"/>
                    <a:pt x="32" y="57"/>
                  </a:cubicBezTo>
                  <a:cubicBezTo>
                    <a:pt x="32" y="57"/>
                    <a:pt x="31" y="58"/>
                    <a:pt x="32" y="59"/>
                  </a:cubicBezTo>
                  <a:cubicBezTo>
                    <a:pt x="34" y="57"/>
                    <a:pt x="34" y="54"/>
                    <a:pt x="35" y="52"/>
                  </a:cubicBezTo>
                  <a:cubicBezTo>
                    <a:pt x="33" y="51"/>
                    <a:pt x="33" y="53"/>
                    <a:pt x="33" y="54"/>
                  </a:cubicBezTo>
                  <a:close/>
                  <a:moveTo>
                    <a:pt x="71" y="52"/>
                  </a:moveTo>
                  <a:cubicBezTo>
                    <a:pt x="73" y="53"/>
                    <a:pt x="75" y="53"/>
                    <a:pt x="77" y="52"/>
                  </a:cubicBezTo>
                  <a:cubicBezTo>
                    <a:pt x="75" y="52"/>
                    <a:pt x="72" y="51"/>
                    <a:pt x="71" y="52"/>
                  </a:cubicBezTo>
                  <a:close/>
                  <a:moveTo>
                    <a:pt x="69" y="52"/>
                  </a:moveTo>
                  <a:cubicBezTo>
                    <a:pt x="69" y="52"/>
                    <a:pt x="70" y="53"/>
                    <a:pt x="70" y="52"/>
                  </a:cubicBezTo>
                  <a:cubicBezTo>
                    <a:pt x="69" y="53"/>
                    <a:pt x="69" y="52"/>
                    <a:pt x="69" y="52"/>
                  </a:cubicBezTo>
                  <a:close/>
                  <a:moveTo>
                    <a:pt x="35" y="55"/>
                  </a:moveTo>
                  <a:cubicBezTo>
                    <a:pt x="36" y="54"/>
                    <a:pt x="37" y="54"/>
                    <a:pt x="37" y="53"/>
                  </a:cubicBezTo>
                  <a:cubicBezTo>
                    <a:pt x="37" y="53"/>
                    <a:pt x="36" y="52"/>
                    <a:pt x="36" y="52"/>
                  </a:cubicBezTo>
                  <a:cubicBezTo>
                    <a:pt x="36" y="53"/>
                    <a:pt x="35" y="54"/>
                    <a:pt x="35" y="55"/>
                  </a:cubicBezTo>
                  <a:close/>
                  <a:moveTo>
                    <a:pt x="56" y="53"/>
                  </a:moveTo>
                  <a:cubicBezTo>
                    <a:pt x="53" y="54"/>
                    <a:pt x="48" y="53"/>
                    <a:pt x="45" y="54"/>
                  </a:cubicBezTo>
                  <a:cubicBezTo>
                    <a:pt x="49" y="55"/>
                    <a:pt x="53" y="54"/>
                    <a:pt x="56" y="53"/>
                  </a:cubicBezTo>
                  <a:close/>
                  <a:moveTo>
                    <a:pt x="37" y="56"/>
                  </a:moveTo>
                  <a:cubicBezTo>
                    <a:pt x="38" y="55"/>
                    <a:pt x="39" y="54"/>
                    <a:pt x="40" y="54"/>
                  </a:cubicBezTo>
                  <a:cubicBezTo>
                    <a:pt x="38" y="53"/>
                    <a:pt x="37" y="55"/>
                    <a:pt x="37" y="56"/>
                  </a:cubicBezTo>
                  <a:close/>
                  <a:moveTo>
                    <a:pt x="61" y="54"/>
                  </a:moveTo>
                  <a:cubicBezTo>
                    <a:pt x="61" y="54"/>
                    <a:pt x="62" y="54"/>
                    <a:pt x="62" y="54"/>
                  </a:cubicBezTo>
                  <a:cubicBezTo>
                    <a:pt x="61" y="54"/>
                    <a:pt x="61" y="54"/>
                    <a:pt x="61" y="54"/>
                  </a:cubicBezTo>
                  <a:close/>
                  <a:moveTo>
                    <a:pt x="29" y="54"/>
                  </a:moveTo>
                  <a:cubicBezTo>
                    <a:pt x="29" y="55"/>
                    <a:pt x="29" y="55"/>
                    <a:pt x="28" y="55"/>
                  </a:cubicBezTo>
                  <a:cubicBezTo>
                    <a:pt x="28" y="55"/>
                    <a:pt x="28" y="54"/>
                    <a:pt x="28" y="54"/>
                  </a:cubicBezTo>
                  <a:cubicBezTo>
                    <a:pt x="28" y="55"/>
                    <a:pt x="27" y="54"/>
                    <a:pt x="27" y="54"/>
                  </a:cubicBezTo>
                  <a:cubicBezTo>
                    <a:pt x="27" y="55"/>
                    <a:pt x="27" y="55"/>
                    <a:pt x="27" y="56"/>
                  </a:cubicBezTo>
                  <a:cubicBezTo>
                    <a:pt x="26" y="55"/>
                    <a:pt x="26" y="55"/>
                    <a:pt x="26" y="55"/>
                  </a:cubicBezTo>
                  <a:cubicBezTo>
                    <a:pt x="26" y="56"/>
                    <a:pt x="26" y="57"/>
                    <a:pt x="26" y="57"/>
                  </a:cubicBezTo>
                  <a:cubicBezTo>
                    <a:pt x="27" y="57"/>
                    <a:pt x="26" y="56"/>
                    <a:pt x="27" y="56"/>
                  </a:cubicBezTo>
                  <a:cubicBezTo>
                    <a:pt x="27" y="56"/>
                    <a:pt x="26" y="57"/>
                    <a:pt x="27" y="58"/>
                  </a:cubicBezTo>
                  <a:cubicBezTo>
                    <a:pt x="27" y="57"/>
                    <a:pt x="27" y="55"/>
                    <a:pt x="29" y="56"/>
                  </a:cubicBezTo>
                  <a:cubicBezTo>
                    <a:pt x="29" y="55"/>
                    <a:pt x="30" y="55"/>
                    <a:pt x="30" y="54"/>
                  </a:cubicBezTo>
                  <a:cubicBezTo>
                    <a:pt x="29" y="54"/>
                    <a:pt x="29" y="54"/>
                    <a:pt x="29" y="54"/>
                  </a:cubicBezTo>
                  <a:close/>
                  <a:moveTo>
                    <a:pt x="63" y="54"/>
                  </a:moveTo>
                  <a:cubicBezTo>
                    <a:pt x="64" y="54"/>
                    <a:pt x="64" y="54"/>
                    <a:pt x="64" y="54"/>
                  </a:cubicBezTo>
                  <a:cubicBezTo>
                    <a:pt x="63" y="54"/>
                    <a:pt x="63" y="54"/>
                    <a:pt x="63" y="54"/>
                  </a:cubicBezTo>
                  <a:close/>
                  <a:moveTo>
                    <a:pt x="38" y="59"/>
                  </a:moveTo>
                  <a:cubicBezTo>
                    <a:pt x="39" y="57"/>
                    <a:pt x="41" y="56"/>
                    <a:pt x="43" y="54"/>
                  </a:cubicBezTo>
                  <a:cubicBezTo>
                    <a:pt x="42" y="54"/>
                    <a:pt x="42" y="54"/>
                    <a:pt x="41" y="54"/>
                  </a:cubicBezTo>
                  <a:cubicBezTo>
                    <a:pt x="40" y="56"/>
                    <a:pt x="38" y="57"/>
                    <a:pt x="38" y="59"/>
                  </a:cubicBezTo>
                  <a:close/>
                  <a:moveTo>
                    <a:pt x="60" y="55"/>
                  </a:moveTo>
                  <a:cubicBezTo>
                    <a:pt x="59" y="55"/>
                    <a:pt x="59" y="55"/>
                    <a:pt x="59" y="55"/>
                  </a:cubicBezTo>
                  <a:cubicBezTo>
                    <a:pt x="59" y="54"/>
                    <a:pt x="59" y="54"/>
                    <a:pt x="59" y="54"/>
                  </a:cubicBezTo>
                  <a:cubicBezTo>
                    <a:pt x="58" y="54"/>
                    <a:pt x="58" y="55"/>
                    <a:pt x="57" y="56"/>
                  </a:cubicBezTo>
                  <a:cubicBezTo>
                    <a:pt x="57" y="57"/>
                    <a:pt x="58" y="57"/>
                    <a:pt x="58" y="58"/>
                  </a:cubicBezTo>
                  <a:cubicBezTo>
                    <a:pt x="59" y="57"/>
                    <a:pt x="60" y="56"/>
                    <a:pt x="60" y="55"/>
                  </a:cubicBezTo>
                  <a:cubicBezTo>
                    <a:pt x="60" y="55"/>
                    <a:pt x="60" y="55"/>
                    <a:pt x="60" y="55"/>
                  </a:cubicBezTo>
                  <a:close/>
                  <a:moveTo>
                    <a:pt x="55" y="54"/>
                  </a:moveTo>
                  <a:cubicBezTo>
                    <a:pt x="53" y="56"/>
                    <a:pt x="52" y="57"/>
                    <a:pt x="51" y="59"/>
                  </a:cubicBezTo>
                  <a:cubicBezTo>
                    <a:pt x="51" y="60"/>
                    <a:pt x="51" y="61"/>
                    <a:pt x="52" y="61"/>
                  </a:cubicBezTo>
                  <a:cubicBezTo>
                    <a:pt x="53" y="61"/>
                    <a:pt x="55" y="58"/>
                    <a:pt x="54" y="57"/>
                  </a:cubicBezTo>
                  <a:cubicBezTo>
                    <a:pt x="54" y="57"/>
                    <a:pt x="54" y="57"/>
                    <a:pt x="54" y="57"/>
                  </a:cubicBezTo>
                  <a:cubicBezTo>
                    <a:pt x="54" y="57"/>
                    <a:pt x="54" y="58"/>
                    <a:pt x="55" y="58"/>
                  </a:cubicBezTo>
                  <a:cubicBezTo>
                    <a:pt x="55" y="57"/>
                    <a:pt x="56" y="56"/>
                    <a:pt x="56" y="56"/>
                  </a:cubicBezTo>
                  <a:cubicBezTo>
                    <a:pt x="57" y="55"/>
                    <a:pt x="57" y="55"/>
                    <a:pt x="57" y="54"/>
                  </a:cubicBezTo>
                  <a:cubicBezTo>
                    <a:pt x="56" y="55"/>
                    <a:pt x="54" y="56"/>
                    <a:pt x="53" y="57"/>
                  </a:cubicBezTo>
                  <a:cubicBezTo>
                    <a:pt x="54" y="56"/>
                    <a:pt x="54" y="55"/>
                    <a:pt x="55" y="54"/>
                  </a:cubicBezTo>
                  <a:close/>
                  <a:moveTo>
                    <a:pt x="67" y="56"/>
                  </a:moveTo>
                  <a:cubicBezTo>
                    <a:pt x="67" y="57"/>
                    <a:pt x="67" y="58"/>
                    <a:pt x="68" y="59"/>
                  </a:cubicBezTo>
                  <a:cubicBezTo>
                    <a:pt x="68" y="58"/>
                    <a:pt x="69" y="58"/>
                    <a:pt x="68" y="57"/>
                  </a:cubicBezTo>
                  <a:cubicBezTo>
                    <a:pt x="69" y="57"/>
                    <a:pt x="70" y="57"/>
                    <a:pt x="71" y="57"/>
                  </a:cubicBezTo>
                  <a:cubicBezTo>
                    <a:pt x="70" y="57"/>
                    <a:pt x="71" y="57"/>
                    <a:pt x="71" y="57"/>
                  </a:cubicBezTo>
                  <a:cubicBezTo>
                    <a:pt x="70" y="57"/>
                    <a:pt x="70" y="57"/>
                    <a:pt x="70" y="56"/>
                  </a:cubicBezTo>
                  <a:cubicBezTo>
                    <a:pt x="70" y="56"/>
                    <a:pt x="70" y="55"/>
                    <a:pt x="71" y="55"/>
                  </a:cubicBezTo>
                  <a:cubicBezTo>
                    <a:pt x="71" y="54"/>
                    <a:pt x="70" y="54"/>
                    <a:pt x="69" y="54"/>
                  </a:cubicBezTo>
                  <a:cubicBezTo>
                    <a:pt x="69" y="55"/>
                    <a:pt x="69" y="55"/>
                    <a:pt x="69" y="55"/>
                  </a:cubicBezTo>
                  <a:cubicBezTo>
                    <a:pt x="68" y="55"/>
                    <a:pt x="68" y="56"/>
                    <a:pt x="67" y="56"/>
                  </a:cubicBezTo>
                  <a:close/>
                  <a:moveTo>
                    <a:pt x="96" y="56"/>
                  </a:moveTo>
                  <a:cubicBezTo>
                    <a:pt x="93" y="55"/>
                    <a:pt x="87" y="55"/>
                    <a:pt x="84" y="55"/>
                  </a:cubicBezTo>
                  <a:cubicBezTo>
                    <a:pt x="88" y="56"/>
                    <a:pt x="91" y="56"/>
                    <a:pt x="96" y="56"/>
                  </a:cubicBezTo>
                  <a:close/>
                  <a:moveTo>
                    <a:pt x="45" y="56"/>
                  </a:moveTo>
                  <a:cubicBezTo>
                    <a:pt x="46" y="56"/>
                    <a:pt x="46" y="55"/>
                    <a:pt x="47" y="56"/>
                  </a:cubicBezTo>
                  <a:cubicBezTo>
                    <a:pt x="47" y="56"/>
                    <a:pt x="46" y="57"/>
                    <a:pt x="46" y="57"/>
                  </a:cubicBezTo>
                  <a:cubicBezTo>
                    <a:pt x="46" y="58"/>
                    <a:pt x="46" y="58"/>
                    <a:pt x="46" y="58"/>
                  </a:cubicBezTo>
                  <a:cubicBezTo>
                    <a:pt x="47" y="58"/>
                    <a:pt x="47" y="57"/>
                    <a:pt x="48" y="57"/>
                  </a:cubicBezTo>
                  <a:cubicBezTo>
                    <a:pt x="48" y="56"/>
                    <a:pt x="49" y="56"/>
                    <a:pt x="49" y="55"/>
                  </a:cubicBezTo>
                  <a:cubicBezTo>
                    <a:pt x="48" y="55"/>
                    <a:pt x="47" y="55"/>
                    <a:pt x="45" y="55"/>
                  </a:cubicBezTo>
                  <a:cubicBezTo>
                    <a:pt x="45" y="55"/>
                    <a:pt x="45" y="56"/>
                    <a:pt x="45" y="56"/>
                  </a:cubicBezTo>
                  <a:close/>
                  <a:moveTo>
                    <a:pt x="38" y="56"/>
                  </a:moveTo>
                  <a:cubicBezTo>
                    <a:pt x="37" y="57"/>
                    <a:pt x="36" y="57"/>
                    <a:pt x="36" y="58"/>
                  </a:cubicBezTo>
                  <a:cubicBezTo>
                    <a:pt x="36" y="58"/>
                    <a:pt x="35" y="59"/>
                    <a:pt x="36" y="60"/>
                  </a:cubicBezTo>
                  <a:cubicBezTo>
                    <a:pt x="37" y="58"/>
                    <a:pt x="38" y="57"/>
                    <a:pt x="39" y="55"/>
                  </a:cubicBezTo>
                  <a:cubicBezTo>
                    <a:pt x="38" y="55"/>
                    <a:pt x="39" y="56"/>
                    <a:pt x="38" y="56"/>
                  </a:cubicBezTo>
                  <a:close/>
                  <a:moveTo>
                    <a:pt x="35" y="57"/>
                  </a:moveTo>
                  <a:cubicBezTo>
                    <a:pt x="35" y="56"/>
                    <a:pt x="36" y="55"/>
                    <a:pt x="36" y="55"/>
                  </a:cubicBezTo>
                  <a:cubicBezTo>
                    <a:pt x="35" y="56"/>
                    <a:pt x="34" y="56"/>
                    <a:pt x="35" y="57"/>
                  </a:cubicBezTo>
                  <a:close/>
                  <a:moveTo>
                    <a:pt x="51" y="55"/>
                  </a:moveTo>
                  <a:cubicBezTo>
                    <a:pt x="50" y="56"/>
                    <a:pt x="50" y="56"/>
                    <a:pt x="50" y="57"/>
                  </a:cubicBezTo>
                  <a:cubicBezTo>
                    <a:pt x="50" y="57"/>
                    <a:pt x="50" y="57"/>
                    <a:pt x="50" y="57"/>
                  </a:cubicBezTo>
                  <a:cubicBezTo>
                    <a:pt x="51" y="56"/>
                    <a:pt x="52" y="56"/>
                    <a:pt x="52" y="55"/>
                  </a:cubicBezTo>
                  <a:cubicBezTo>
                    <a:pt x="52" y="55"/>
                    <a:pt x="52" y="55"/>
                    <a:pt x="51" y="55"/>
                  </a:cubicBezTo>
                  <a:close/>
                  <a:moveTo>
                    <a:pt x="39" y="61"/>
                  </a:moveTo>
                  <a:cubicBezTo>
                    <a:pt x="39" y="61"/>
                    <a:pt x="39" y="62"/>
                    <a:pt x="40" y="62"/>
                  </a:cubicBezTo>
                  <a:cubicBezTo>
                    <a:pt x="40" y="61"/>
                    <a:pt x="43" y="60"/>
                    <a:pt x="42" y="58"/>
                  </a:cubicBezTo>
                  <a:cubicBezTo>
                    <a:pt x="42" y="58"/>
                    <a:pt x="42" y="57"/>
                    <a:pt x="43" y="57"/>
                  </a:cubicBezTo>
                  <a:cubicBezTo>
                    <a:pt x="43" y="58"/>
                    <a:pt x="43" y="58"/>
                    <a:pt x="43" y="58"/>
                  </a:cubicBezTo>
                  <a:cubicBezTo>
                    <a:pt x="44" y="58"/>
                    <a:pt x="44" y="57"/>
                    <a:pt x="45" y="57"/>
                  </a:cubicBezTo>
                  <a:cubicBezTo>
                    <a:pt x="44" y="56"/>
                    <a:pt x="44" y="56"/>
                    <a:pt x="44" y="55"/>
                  </a:cubicBezTo>
                  <a:cubicBezTo>
                    <a:pt x="42" y="57"/>
                    <a:pt x="41" y="59"/>
                    <a:pt x="39" y="61"/>
                  </a:cubicBezTo>
                  <a:close/>
                  <a:moveTo>
                    <a:pt x="71" y="56"/>
                  </a:moveTo>
                  <a:cubicBezTo>
                    <a:pt x="73" y="56"/>
                    <a:pt x="74" y="56"/>
                    <a:pt x="75" y="55"/>
                  </a:cubicBezTo>
                  <a:cubicBezTo>
                    <a:pt x="73" y="55"/>
                    <a:pt x="72" y="55"/>
                    <a:pt x="71" y="56"/>
                  </a:cubicBezTo>
                  <a:close/>
                  <a:moveTo>
                    <a:pt x="41" y="56"/>
                  </a:moveTo>
                  <a:cubicBezTo>
                    <a:pt x="41" y="58"/>
                    <a:pt x="38" y="58"/>
                    <a:pt x="38" y="60"/>
                  </a:cubicBezTo>
                  <a:cubicBezTo>
                    <a:pt x="40" y="59"/>
                    <a:pt x="42" y="57"/>
                    <a:pt x="42" y="55"/>
                  </a:cubicBezTo>
                  <a:cubicBezTo>
                    <a:pt x="42" y="56"/>
                    <a:pt x="42" y="56"/>
                    <a:pt x="41" y="56"/>
                  </a:cubicBezTo>
                  <a:close/>
                  <a:moveTo>
                    <a:pt x="24" y="57"/>
                  </a:moveTo>
                  <a:cubicBezTo>
                    <a:pt x="23" y="61"/>
                    <a:pt x="22" y="66"/>
                    <a:pt x="21" y="70"/>
                  </a:cubicBezTo>
                  <a:cubicBezTo>
                    <a:pt x="23" y="67"/>
                    <a:pt x="23" y="62"/>
                    <a:pt x="25" y="59"/>
                  </a:cubicBezTo>
                  <a:cubicBezTo>
                    <a:pt x="25" y="58"/>
                    <a:pt x="25" y="57"/>
                    <a:pt x="25" y="56"/>
                  </a:cubicBezTo>
                  <a:cubicBezTo>
                    <a:pt x="24" y="56"/>
                    <a:pt x="24" y="56"/>
                    <a:pt x="24" y="57"/>
                  </a:cubicBezTo>
                  <a:cubicBezTo>
                    <a:pt x="24" y="56"/>
                    <a:pt x="24" y="57"/>
                    <a:pt x="24" y="57"/>
                  </a:cubicBezTo>
                  <a:close/>
                  <a:moveTo>
                    <a:pt x="77" y="57"/>
                  </a:moveTo>
                  <a:cubicBezTo>
                    <a:pt x="77" y="57"/>
                    <a:pt x="78" y="57"/>
                    <a:pt x="78" y="56"/>
                  </a:cubicBezTo>
                  <a:cubicBezTo>
                    <a:pt x="78" y="56"/>
                    <a:pt x="77" y="56"/>
                    <a:pt x="77" y="57"/>
                  </a:cubicBezTo>
                  <a:close/>
                  <a:moveTo>
                    <a:pt x="83" y="57"/>
                  </a:moveTo>
                  <a:cubicBezTo>
                    <a:pt x="85" y="57"/>
                    <a:pt x="87" y="58"/>
                    <a:pt x="89" y="57"/>
                  </a:cubicBezTo>
                  <a:cubicBezTo>
                    <a:pt x="87" y="57"/>
                    <a:pt x="86" y="56"/>
                    <a:pt x="83" y="56"/>
                  </a:cubicBezTo>
                  <a:cubicBezTo>
                    <a:pt x="84" y="56"/>
                    <a:pt x="83" y="57"/>
                    <a:pt x="83" y="57"/>
                  </a:cubicBezTo>
                  <a:close/>
                  <a:moveTo>
                    <a:pt x="50" y="58"/>
                  </a:moveTo>
                  <a:cubicBezTo>
                    <a:pt x="50" y="58"/>
                    <a:pt x="50" y="58"/>
                    <a:pt x="50" y="58"/>
                  </a:cubicBezTo>
                  <a:cubicBezTo>
                    <a:pt x="51" y="58"/>
                    <a:pt x="51" y="57"/>
                    <a:pt x="51" y="57"/>
                  </a:cubicBezTo>
                  <a:cubicBezTo>
                    <a:pt x="51" y="57"/>
                    <a:pt x="50" y="57"/>
                    <a:pt x="50" y="58"/>
                  </a:cubicBezTo>
                  <a:close/>
                  <a:moveTo>
                    <a:pt x="59" y="59"/>
                  </a:moveTo>
                  <a:cubicBezTo>
                    <a:pt x="59" y="59"/>
                    <a:pt x="59" y="60"/>
                    <a:pt x="59" y="60"/>
                  </a:cubicBezTo>
                  <a:cubicBezTo>
                    <a:pt x="60" y="59"/>
                    <a:pt x="61" y="59"/>
                    <a:pt x="61" y="58"/>
                  </a:cubicBezTo>
                  <a:cubicBezTo>
                    <a:pt x="61" y="58"/>
                    <a:pt x="61" y="57"/>
                    <a:pt x="60" y="57"/>
                  </a:cubicBezTo>
                  <a:cubicBezTo>
                    <a:pt x="60" y="57"/>
                    <a:pt x="60" y="57"/>
                    <a:pt x="60" y="57"/>
                  </a:cubicBezTo>
                  <a:cubicBezTo>
                    <a:pt x="60" y="58"/>
                    <a:pt x="59" y="58"/>
                    <a:pt x="59" y="59"/>
                  </a:cubicBezTo>
                  <a:close/>
                  <a:moveTo>
                    <a:pt x="30" y="58"/>
                  </a:moveTo>
                  <a:cubicBezTo>
                    <a:pt x="31" y="58"/>
                    <a:pt x="31" y="57"/>
                    <a:pt x="31" y="57"/>
                  </a:cubicBezTo>
                  <a:cubicBezTo>
                    <a:pt x="31" y="57"/>
                    <a:pt x="30" y="57"/>
                    <a:pt x="30" y="58"/>
                  </a:cubicBezTo>
                  <a:close/>
                  <a:moveTo>
                    <a:pt x="108" y="57"/>
                  </a:moveTo>
                  <a:cubicBezTo>
                    <a:pt x="106" y="57"/>
                    <a:pt x="105" y="57"/>
                    <a:pt x="104" y="57"/>
                  </a:cubicBezTo>
                  <a:cubicBezTo>
                    <a:pt x="106" y="57"/>
                    <a:pt x="107" y="58"/>
                    <a:pt x="108" y="57"/>
                  </a:cubicBezTo>
                  <a:close/>
                  <a:moveTo>
                    <a:pt x="55" y="59"/>
                  </a:moveTo>
                  <a:cubicBezTo>
                    <a:pt x="55" y="59"/>
                    <a:pt x="55" y="60"/>
                    <a:pt x="56" y="61"/>
                  </a:cubicBezTo>
                  <a:cubicBezTo>
                    <a:pt x="58" y="60"/>
                    <a:pt x="56" y="58"/>
                    <a:pt x="56" y="57"/>
                  </a:cubicBezTo>
                  <a:cubicBezTo>
                    <a:pt x="56" y="57"/>
                    <a:pt x="55" y="58"/>
                    <a:pt x="55" y="59"/>
                  </a:cubicBezTo>
                  <a:close/>
                  <a:moveTo>
                    <a:pt x="47" y="60"/>
                  </a:moveTo>
                  <a:cubicBezTo>
                    <a:pt x="48" y="59"/>
                    <a:pt x="48" y="59"/>
                    <a:pt x="49" y="58"/>
                  </a:cubicBezTo>
                  <a:cubicBezTo>
                    <a:pt x="49" y="58"/>
                    <a:pt x="49" y="57"/>
                    <a:pt x="49" y="57"/>
                  </a:cubicBezTo>
                  <a:cubicBezTo>
                    <a:pt x="48" y="58"/>
                    <a:pt x="47" y="59"/>
                    <a:pt x="47" y="60"/>
                  </a:cubicBezTo>
                  <a:close/>
                  <a:moveTo>
                    <a:pt x="32" y="59"/>
                  </a:moveTo>
                  <a:cubicBezTo>
                    <a:pt x="32" y="60"/>
                    <a:pt x="32" y="60"/>
                    <a:pt x="32" y="60"/>
                  </a:cubicBezTo>
                  <a:cubicBezTo>
                    <a:pt x="32" y="59"/>
                    <a:pt x="33" y="58"/>
                    <a:pt x="33" y="59"/>
                  </a:cubicBezTo>
                  <a:cubicBezTo>
                    <a:pt x="33" y="58"/>
                    <a:pt x="33" y="58"/>
                    <a:pt x="33" y="58"/>
                  </a:cubicBezTo>
                  <a:cubicBezTo>
                    <a:pt x="33" y="58"/>
                    <a:pt x="32" y="59"/>
                    <a:pt x="32" y="59"/>
                  </a:cubicBezTo>
                  <a:close/>
                  <a:moveTo>
                    <a:pt x="101" y="58"/>
                  </a:moveTo>
                  <a:cubicBezTo>
                    <a:pt x="102" y="58"/>
                    <a:pt x="102" y="59"/>
                    <a:pt x="103" y="58"/>
                  </a:cubicBezTo>
                  <a:cubicBezTo>
                    <a:pt x="102" y="58"/>
                    <a:pt x="101" y="58"/>
                    <a:pt x="101" y="58"/>
                  </a:cubicBezTo>
                  <a:close/>
                  <a:moveTo>
                    <a:pt x="104" y="58"/>
                  </a:moveTo>
                  <a:cubicBezTo>
                    <a:pt x="104" y="58"/>
                    <a:pt x="105" y="58"/>
                    <a:pt x="105" y="58"/>
                  </a:cubicBezTo>
                  <a:cubicBezTo>
                    <a:pt x="105" y="58"/>
                    <a:pt x="104" y="58"/>
                    <a:pt x="104" y="58"/>
                  </a:cubicBezTo>
                  <a:close/>
                  <a:moveTo>
                    <a:pt x="29" y="59"/>
                  </a:moveTo>
                  <a:cubicBezTo>
                    <a:pt x="29" y="59"/>
                    <a:pt x="30" y="59"/>
                    <a:pt x="29" y="60"/>
                  </a:cubicBezTo>
                  <a:cubicBezTo>
                    <a:pt x="29" y="60"/>
                    <a:pt x="29" y="61"/>
                    <a:pt x="29" y="62"/>
                  </a:cubicBezTo>
                  <a:cubicBezTo>
                    <a:pt x="29" y="61"/>
                    <a:pt x="30" y="61"/>
                    <a:pt x="30" y="61"/>
                  </a:cubicBezTo>
                  <a:cubicBezTo>
                    <a:pt x="30" y="60"/>
                    <a:pt x="31" y="59"/>
                    <a:pt x="30" y="58"/>
                  </a:cubicBezTo>
                  <a:cubicBezTo>
                    <a:pt x="30" y="58"/>
                    <a:pt x="30" y="58"/>
                    <a:pt x="30" y="58"/>
                  </a:cubicBezTo>
                  <a:cubicBezTo>
                    <a:pt x="30" y="59"/>
                    <a:pt x="29" y="59"/>
                    <a:pt x="29" y="59"/>
                  </a:cubicBezTo>
                  <a:close/>
                  <a:moveTo>
                    <a:pt x="44" y="59"/>
                  </a:moveTo>
                  <a:cubicBezTo>
                    <a:pt x="44" y="60"/>
                    <a:pt x="44" y="60"/>
                    <a:pt x="44" y="60"/>
                  </a:cubicBezTo>
                  <a:cubicBezTo>
                    <a:pt x="44" y="60"/>
                    <a:pt x="46" y="59"/>
                    <a:pt x="45" y="58"/>
                  </a:cubicBezTo>
                  <a:cubicBezTo>
                    <a:pt x="45" y="58"/>
                    <a:pt x="45" y="59"/>
                    <a:pt x="44" y="59"/>
                  </a:cubicBezTo>
                  <a:close/>
                  <a:moveTo>
                    <a:pt x="113" y="59"/>
                  </a:moveTo>
                  <a:cubicBezTo>
                    <a:pt x="113" y="59"/>
                    <a:pt x="114" y="59"/>
                    <a:pt x="114" y="58"/>
                  </a:cubicBezTo>
                  <a:cubicBezTo>
                    <a:pt x="113" y="58"/>
                    <a:pt x="113" y="58"/>
                    <a:pt x="113" y="58"/>
                  </a:cubicBezTo>
                  <a:cubicBezTo>
                    <a:pt x="113" y="58"/>
                    <a:pt x="113" y="58"/>
                    <a:pt x="113" y="59"/>
                  </a:cubicBezTo>
                  <a:close/>
                  <a:moveTo>
                    <a:pt x="48" y="61"/>
                  </a:moveTo>
                  <a:cubicBezTo>
                    <a:pt x="48" y="61"/>
                    <a:pt x="49" y="60"/>
                    <a:pt x="50" y="59"/>
                  </a:cubicBezTo>
                  <a:cubicBezTo>
                    <a:pt x="49" y="58"/>
                    <a:pt x="46" y="61"/>
                    <a:pt x="48" y="61"/>
                  </a:cubicBezTo>
                  <a:close/>
                  <a:moveTo>
                    <a:pt x="33" y="62"/>
                  </a:moveTo>
                  <a:cubicBezTo>
                    <a:pt x="33" y="63"/>
                    <a:pt x="33" y="63"/>
                    <a:pt x="33" y="63"/>
                  </a:cubicBezTo>
                  <a:cubicBezTo>
                    <a:pt x="34" y="63"/>
                    <a:pt x="34" y="62"/>
                    <a:pt x="34" y="61"/>
                  </a:cubicBezTo>
                  <a:cubicBezTo>
                    <a:pt x="34" y="60"/>
                    <a:pt x="35" y="59"/>
                    <a:pt x="34" y="59"/>
                  </a:cubicBezTo>
                  <a:cubicBezTo>
                    <a:pt x="34" y="60"/>
                    <a:pt x="34" y="61"/>
                    <a:pt x="33" y="62"/>
                  </a:cubicBezTo>
                  <a:close/>
                  <a:moveTo>
                    <a:pt x="27" y="60"/>
                  </a:moveTo>
                  <a:cubicBezTo>
                    <a:pt x="28" y="60"/>
                    <a:pt x="28" y="60"/>
                    <a:pt x="28" y="59"/>
                  </a:cubicBezTo>
                  <a:cubicBezTo>
                    <a:pt x="27" y="59"/>
                    <a:pt x="27" y="59"/>
                    <a:pt x="27" y="59"/>
                  </a:cubicBezTo>
                  <a:cubicBezTo>
                    <a:pt x="27" y="59"/>
                    <a:pt x="27" y="60"/>
                    <a:pt x="27" y="60"/>
                  </a:cubicBezTo>
                  <a:close/>
                  <a:moveTo>
                    <a:pt x="68" y="62"/>
                  </a:moveTo>
                  <a:cubicBezTo>
                    <a:pt x="68" y="61"/>
                    <a:pt x="68" y="61"/>
                    <a:pt x="69" y="61"/>
                  </a:cubicBezTo>
                  <a:cubicBezTo>
                    <a:pt x="69" y="60"/>
                    <a:pt x="69" y="59"/>
                    <a:pt x="69" y="59"/>
                  </a:cubicBezTo>
                  <a:cubicBezTo>
                    <a:pt x="68" y="60"/>
                    <a:pt x="67" y="61"/>
                    <a:pt x="68" y="62"/>
                  </a:cubicBezTo>
                  <a:close/>
                  <a:moveTo>
                    <a:pt x="63" y="60"/>
                  </a:moveTo>
                  <a:cubicBezTo>
                    <a:pt x="64" y="60"/>
                    <a:pt x="63" y="61"/>
                    <a:pt x="64" y="61"/>
                  </a:cubicBezTo>
                  <a:cubicBezTo>
                    <a:pt x="64" y="60"/>
                    <a:pt x="64" y="60"/>
                    <a:pt x="64" y="59"/>
                  </a:cubicBezTo>
                  <a:cubicBezTo>
                    <a:pt x="64" y="60"/>
                    <a:pt x="63" y="59"/>
                    <a:pt x="63" y="60"/>
                  </a:cubicBezTo>
                  <a:close/>
                  <a:moveTo>
                    <a:pt x="52" y="62"/>
                  </a:moveTo>
                  <a:cubicBezTo>
                    <a:pt x="53" y="63"/>
                    <a:pt x="53" y="64"/>
                    <a:pt x="53" y="64"/>
                  </a:cubicBezTo>
                  <a:cubicBezTo>
                    <a:pt x="54" y="63"/>
                    <a:pt x="55" y="63"/>
                    <a:pt x="55" y="62"/>
                  </a:cubicBezTo>
                  <a:cubicBezTo>
                    <a:pt x="55" y="61"/>
                    <a:pt x="55" y="60"/>
                    <a:pt x="54" y="60"/>
                  </a:cubicBezTo>
                  <a:cubicBezTo>
                    <a:pt x="53" y="61"/>
                    <a:pt x="53" y="61"/>
                    <a:pt x="52" y="62"/>
                  </a:cubicBezTo>
                  <a:close/>
                  <a:moveTo>
                    <a:pt x="60" y="62"/>
                  </a:moveTo>
                  <a:cubicBezTo>
                    <a:pt x="61" y="61"/>
                    <a:pt x="62" y="60"/>
                    <a:pt x="62" y="60"/>
                  </a:cubicBezTo>
                  <a:cubicBezTo>
                    <a:pt x="61" y="60"/>
                    <a:pt x="59" y="61"/>
                    <a:pt x="60" y="62"/>
                  </a:cubicBezTo>
                  <a:close/>
                  <a:moveTo>
                    <a:pt x="44" y="61"/>
                  </a:moveTo>
                  <a:cubicBezTo>
                    <a:pt x="45" y="61"/>
                    <a:pt x="46" y="60"/>
                    <a:pt x="45" y="60"/>
                  </a:cubicBezTo>
                  <a:cubicBezTo>
                    <a:pt x="45" y="60"/>
                    <a:pt x="44" y="61"/>
                    <a:pt x="44" y="61"/>
                  </a:cubicBezTo>
                  <a:close/>
                  <a:moveTo>
                    <a:pt x="36" y="61"/>
                  </a:moveTo>
                  <a:cubicBezTo>
                    <a:pt x="37" y="61"/>
                    <a:pt x="37" y="60"/>
                    <a:pt x="37" y="60"/>
                  </a:cubicBezTo>
                  <a:cubicBezTo>
                    <a:pt x="37" y="60"/>
                    <a:pt x="36" y="61"/>
                    <a:pt x="36" y="61"/>
                  </a:cubicBezTo>
                  <a:close/>
                  <a:moveTo>
                    <a:pt x="48" y="62"/>
                  </a:moveTo>
                  <a:cubicBezTo>
                    <a:pt x="48" y="63"/>
                    <a:pt x="49" y="63"/>
                    <a:pt x="49" y="64"/>
                  </a:cubicBezTo>
                  <a:cubicBezTo>
                    <a:pt x="51" y="63"/>
                    <a:pt x="52" y="61"/>
                    <a:pt x="50" y="60"/>
                  </a:cubicBezTo>
                  <a:cubicBezTo>
                    <a:pt x="49" y="61"/>
                    <a:pt x="49" y="62"/>
                    <a:pt x="48" y="62"/>
                  </a:cubicBezTo>
                  <a:close/>
                  <a:moveTo>
                    <a:pt x="65" y="62"/>
                  </a:moveTo>
                  <a:cubicBezTo>
                    <a:pt x="66" y="62"/>
                    <a:pt x="65" y="60"/>
                    <a:pt x="65" y="60"/>
                  </a:cubicBezTo>
                  <a:cubicBezTo>
                    <a:pt x="65" y="61"/>
                    <a:pt x="65" y="61"/>
                    <a:pt x="65" y="62"/>
                  </a:cubicBezTo>
                  <a:close/>
                  <a:moveTo>
                    <a:pt x="56" y="62"/>
                  </a:moveTo>
                  <a:cubicBezTo>
                    <a:pt x="57" y="62"/>
                    <a:pt x="57" y="61"/>
                    <a:pt x="58" y="61"/>
                  </a:cubicBezTo>
                  <a:cubicBezTo>
                    <a:pt x="58" y="61"/>
                    <a:pt x="58" y="60"/>
                    <a:pt x="57" y="60"/>
                  </a:cubicBezTo>
                  <a:cubicBezTo>
                    <a:pt x="57" y="61"/>
                    <a:pt x="56" y="62"/>
                    <a:pt x="56" y="62"/>
                  </a:cubicBezTo>
                  <a:close/>
                  <a:moveTo>
                    <a:pt x="31" y="62"/>
                  </a:moveTo>
                  <a:cubicBezTo>
                    <a:pt x="31" y="62"/>
                    <a:pt x="32" y="61"/>
                    <a:pt x="31" y="61"/>
                  </a:cubicBezTo>
                  <a:cubicBezTo>
                    <a:pt x="31" y="61"/>
                    <a:pt x="31" y="61"/>
                    <a:pt x="31" y="62"/>
                  </a:cubicBezTo>
                  <a:close/>
                  <a:moveTo>
                    <a:pt x="41" y="64"/>
                  </a:moveTo>
                  <a:cubicBezTo>
                    <a:pt x="41" y="63"/>
                    <a:pt x="44" y="62"/>
                    <a:pt x="43" y="61"/>
                  </a:cubicBezTo>
                  <a:cubicBezTo>
                    <a:pt x="42" y="62"/>
                    <a:pt x="40" y="63"/>
                    <a:pt x="41" y="64"/>
                  </a:cubicBezTo>
                  <a:close/>
                  <a:moveTo>
                    <a:pt x="36" y="62"/>
                  </a:moveTo>
                  <a:cubicBezTo>
                    <a:pt x="37" y="62"/>
                    <a:pt x="37" y="62"/>
                    <a:pt x="37" y="62"/>
                  </a:cubicBezTo>
                  <a:cubicBezTo>
                    <a:pt x="37" y="62"/>
                    <a:pt x="38" y="62"/>
                    <a:pt x="38" y="61"/>
                  </a:cubicBezTo>
                  <a:cubicBezTo>
                    <a:pt x="38" y="61"/>
                    <a:pt x="38" y="61"/>
                    <a:pt x="37" y="61"/>
                  </a:cubicBezTo>
                  <a:cubicBezTo>
                    <a:pt x="37" y="61"/>
                    <a:pt x="37" y="61"/>
                    <a:pt x="36" y="62"/>
                  </a:cubicBezTo>
                  <a:close/>
                  <a:moveTo>
                    <a:pt x="45" y="62"/>
                  </a:moveTo>
                  <a:cubicBezTo>
                    <a:pt x="45" y="61"/>
                    <a:pt x="46" y="61"/>
                    <a:pt x="46" y="61"/>
                  </a:cubicBezTo>
                  <a:cubicBezTo>
                    <a:pt x="46" y="61"/>
                    <a:pt x="45" y="62"/>
                    <a:pt x="45" y="62"/>
                  </a:cubicBezTo>
                  <a:close/>
                  <a:moveTo>
                    <a:pt x="45" y="63"/>
                  </a:moveTo>
                  <a:cubicBezTo>
                    <a:pt x="45" y="63"/>
                    <a:pt x="46" y="63"/>
                    <a:pt x="45" y="64"/>
                  </a:cubicBezTo>
                  <a:cubicBezTo>
                    <a:pt x="46" y="64"/>
                    <a:pt x="46" y="63"/>
                    <a:pt x="47" y="62"/>
                  </a:cubicBezTo>
                  <a:cubicBezTo>
                    <a:pt x="47" y="61"/>
                    <a:pt x="45" y="62"/>
                    <a:pt x="45" y="63"/>
                  </a:cubicBezTo>
                  <a:close/>
                  <a:moveTo>
                    <a:pt x="70" y="61"/>
                  </a:moveTo>
                  <a:cubicBezTo>
                    <a:pt x="71" y="62"/>
                    <a:pt x="70" y="62"/>
                    <a:pt x="70" y="63"/>
                  </a:cubicBezTo>
                  <a:cubicBezTo>
                    <a:pt x="70" y="63"/>
                    <a:pt x="70" y="63"/>
                    <a:pt x="70" y="63"/>
                  </a:cubicBezTo>
                  <a:cubicBezTo>
                    <a:pt x="70" y="64"/>
                    <a:pt x="71" y="65"/>
                    <a:pt x="70" y="66"/>
                  </a:cubicBezTo>
                  <a:cubicBezTo>
                    <a:pt x="69" y="65"/>
                    <a:pt x="70" y="65"/>
                    <a:pt x="69" y="65"/>
                  </a:cubicBezTo>
                  <a:cubicBezTo>
                    <a:pt x="69" y="66"/>
                    <a:pt x="70" y="68"/>
                    <a:pt x="70" y="70"/>
                  </a:cubicBezTo>
                  <a:cubicBezTo>
                    <a:pt x="69" y="70"/>
                    <a:pt x="69" y="70"/>
                    <a:pt x="69" y="70"/>
                  </a:cubicBezTo>
                  <a:cubicBezTo>
                    <a:pt x="69" y="71"/>
                    <a:pt x="69" y="71"/>
                    <a:pt x="69" y="72"/>
                  </a:cubicBezTo>
                  <a:cubicBezTo>
                    <a:pt x="70" y="73"/>
                    <a:pt x="69" y="75"/>
                    <a:pt x="70" y="75"/>
                  </a:cubicBezTo>
                  <a:cubicBezTo>
                    <a:pt x="70" y="70"/>
                    <a:pt x="71" y="66"/>
                    <a:pt x="71" y="62"/>
                  </a:cubicBezTo>
                  <a:cubicBezTo>
                    <a:pt x="71" y="62"/>
                    <a:pt x="71" y="62"/>
                    <a:pt x="71" y="62"/>
                  </a:cubicBezTo>
                  <a:cubicBezTo>
                    <a:pt x="71" y="61"/>
                    <a:pt x="71" y="62"/>
                    <a:pt x="71" y="61"/>
                  </a:cubicBezTo>
                  <a:cubicBezTo>
                    <a:pt x="71" y="61"/>
                    <a:pt x="70" y="61"/>
                    <a:pt x="70" y="61"/>
                  </a:cubicBezTo>
                  <a:close/>
                  <a:moveTo>
                    <a:pt x="61" y="63"/>
                  </a:moveTo>
                  <a:cubicBezTo>
                    <a:pt x="61" y="64"/>
                    <a:pt x="61" y="65"/>
                    <a:pt x="62" y="66"/>
                  </a:cubicBezTo>
                  <a:cubicBezTo>
                    <a:pt x="62" y="64"/>
                    <a:pt x="62" y="62"/>
                    <a:pt x="62" y="61"/>
                  </a:cubicBezTo>
                  <a:cubicBezTo>
                    <a:pt x="62" y="62"/>
                    <a:pt x="61" y="62"/>
                    <a:pt x="61" y="63"/>
                  </a:cubicBezTo>
                  <a:close/>
                  <a:moveTo>
                    <a:pt x="25" y="65"/>
                  </a:moveTo>
                  <a:cubicBezTo>
                    <a:pt x="26" y="64"/>
                    <a:pt x="27" y="63"/>
                    <a:pt x="27" y="62"/>
                  </a:cubicBezTo>
                  <a:cubicBezTo>
                    <a:pt x="26" y="63"/>
                    <a:pt x="26" y="64"/>
                    <a:pt x="25" y="65"/>
                  </a:cubicBezTo>
                  <a:close/>
                  <a:moveTo>
                    <a:pt x="31" y="63"/>
                  </a:moveTo>
                  <a:cubicBezTo>
                    <a:pt x="31" y="63"/>
                    <a:pt x="32" y="63"/>
                    <a:pt x="32" y="64"/>
                  </a:cubicBezTo>
                  <a:cubicBezTo>
                    <a:pt x="31" y="64"/>
                    <a:pt x="31" y="64"/>
                    <a:pt x="31" y="64"/>
                  </a:cubicBezTo>
                  <a:cubicBezTo>
                    <a:pt x="31" y="63"/>
                    <a:pt x="31" y="64"/>
                    <a:pt x="31" y="63"/>
                  </a:cubicBezTo>
                  <a:cubicBezTo>
                    <a:pt x="31" y="63"/>
                    <a:pt x="32" y="63"/>
                    <a:pt x="32" y="62"/>
                  </a:cubicBezTo>
                  <a:cubicBezTo>
                    <a:pt x="31" y="62"/>
                    <a:pt x="31" y="63"/>
                    <a:pt x="31" y="63"/>
                  </a:cubicBezTo>
                  <a:cubicBezTo>
                    <a:pt x="31" y="64"/>
                    <a:pt x="31" y="64"/>
                    <a:pt x="31" y="64"/>
                  </a:cubicBezTo>
                  <a:cubicBezTo>
                    <a:pt x="31" y="64"/>
                    <a:pt x="31" y="64"/>
                    <a:pt x="31" y="64"/>
                  </a:cubicBezTo>
                  <a:cubicBezTo>
                    <a:pt x="31" y="65"/>
                    <a:pt x="31" y="65"/>
                    <a:pt x="32" y="66"/>
                  </a:cubicBezTo>
                  <a:cubicBezTo>
                    <a:pt x="32" y="65"/>
                    <a:pt x="32" y="63"/>
                    <a:pt x="32" y="62"/>
                  </a:cubicBezTo>
                  <a:cubicBezTo>
                    <a:pt x="31" y="63"/>
                    <a:pt x="32" y="63"/>
                    <a:pt x="31" y="63"/>
                  </a:cubicBezTo>
                  <a:close/>
                  <a:moveTo>
                    <a:pt x="42" y="64"/>
                  </a:moveTo>
                  <a:cubicBezTo>
                    <a:pt x="41" y="64"/>
                    <a:pt x="41" y="65"/>
                    <a:pt x="41" y="65"/>
                  </a:cubicBezTo>
                  <a:cubicBezTo>
                    <a:pt x="41" y="64"/>
                    <a:pt x="41" y="65"/>
                    <a:pt x="41" y="65"/>
                  </a:cubicBezTo>
                  <a:cubicBezTo>
                    <a:pt x="42" y="64"/>
                    <a:pt x="44" y="63"/>
                    <a:pt x="43" y="62"/>
                  </a:cubicBezTo>
                  <a:cubicBezTo>
                    <a:pt x="42" y="63"/>
                    <a:pt x="42" y="64"/>
                    <a:pt x="41" y="65"/>
                  </a:cubicBezTo>
                  <a:cubicBezTo>
                    <a:pt x="41" y="64"/>
                    <a:pt x="42" y="64"/>
                    <a:pt x="42" y="64"/>
                  </a:cubicBezTo>
                  <a:close/>
                  <a:moveTo>
                    <a:pt x="35" y="65"/>
                  </a:moveTo>
                  <a:cubicBezTo>
                    <a:pt x="35" y="65"/>
                    <a:pt x="36" y="64"/>
                    <a:pt x="36" y="63"/>
                  </a:cubicBezTo>
                  <a:cubicBezTo>
                    <a:pt x="36" y="63"/>
                    <a:pt x="36" y="62"/>
                    <a:pt x="36" y="62"/>
                  </a:cubicBezTo>
                  <a:cubicBezTo>
                    <a:pt x="35" y="63"/>
                    <a:pt x="35" y="64"/>
                    <a:pt x="35" y="65"/>
                  </a:cubicBezTo>
                  <a:close/>
                  <a:moveTo>
                    <a:pt x="37" y="64"/>
                  </a:moveTo>
                  <a:cubicBezTo>
                    <a:pt x="38" y="64"/>
                    <a:pt x="38" y="64"/>
                    <a:pt x="38" y="64"/>
                  </a:cubicBezTo>
                  <a:cubicBezTo>
                    <a:pt x="38" y="64"/>
                    <a:pt x="39" y="63"/>
                    <a:pt x="39" y="63"/>
                  </a:cubicBezTo>
                  <a:cubicBezTo>
                    <a:pt x="39" y="63"/>
                    <a:pt x="39" y="62"/>
                    <a:pt x="38" y="62"/>
                  </a:cubicBezTo>
                  <a:cubicBezTo>
                    <a:pt x="38" y="63"/>
                    <a:pt x="37" y="63"/>
                    <a:pt x="37" y="64"/>
                  </a:cubicBezTo>
                  <a:close/>
                  <a:moveTo>
                    <a:pt x="57" y="64"/>
                  </a:moveTo>
                  <a:cubicBezTo>
                    <a:pt x="57" y="64"/>
                    <a:pt x="57" y="64"/>
                    <a:pt x="58" y="64"/>
                  </a:cubicBezTo>
                  <a:cubicBezTo>
                    <a:pt x="58" y="64"/>
                    <a:pt x="59" y="63"/>
                    <a:pt x="59" y="63"/>
                  </a:cubicBezTo>
                  <a:cubicBezTo>
                    <a:pt x="58" y="63"/>
                    <a:pt x="58" y="63"/>
                    <a:pt x="57" y="64"/>
                  </a:cubicBezTo>
                  <a:close/>
                  <a:moveTo>
                    <a:pt x="63" y="64"/>
                  </a:moveTo>
                  <a:cubicBezTo>
                    <a:pt x="63" y="64"/>
                    <a:pt x="63" y="64"/>
                    <a:pt x="64" y="64"/>
                  </a:cubicBezTo>
                  <a:cubicBezTo>
                    <a:pt x="63" y="63"/>
                    <a:pt x="63" y="63"/>
                    <a:pt x="63" y="63"/>
                  </a:cubicBezTo>
                  <a:cubicBezTo>
                    <a:pt x="63" y="63"/>
                    <a:pt x="63" y="64"/>
                    <a:pt x="63" y="64"/>
                  </a:cubicBezTo>
                  <a:close/>
                  <a:moveTo>
                    <a:pt x="50" y="65"/>
                  </a:moveTo>
                  <a:cubicBezTo>
                    <a:pt x="50" y="66"/>
                    <a:pt x="50" y="66"/>
                    <a:pt x="51" y="67"/>
                  </a:cubicBezTo>
                  <a:cubicBezTo>
                    <a:pt x="52" y="67"/>
                    <a:pt x="52" y="66"/>
                    <a:pt x="52" y="65"/>
                  </a:cubicBezTo>
                  <a:cubicBezTo>
                    <a:pt x="52" y="64"/>
                    <a:pt x="52" y="63"/>
                    <a:pt x="51" y="63"/>
                  </a:cubicBezTo>
                  <a:cubicBezTo>
                    <a:pt x="51" y="64"/>
                    <a:pt x="50" y="64"/>
                    <a:pt x="50" y="65"/>
                  </a:cubicBezTo>
                  <a:close/>
                  <a:moveTo>
                    <a:pt x="46" y="65"/>
                  </a:moveTo>
                  <a:cubicBezTo>
                    <a:pt x="47" y="65"/>
                    <a:pt x="47" y="66"/>
                    <a:pt x="47" y="66"/>
                  </a:cubicBezTo>
                  <a:cubicBezTo>
                    <a:pt x="47" y="66"/>
                    <a:pt x="47" y="66"/>
                    <a:pt x="48" y="66"/>
                  </a:cubicBezTo>
                  <a:cubicBezTo>
                    <a:pt x="48" y="66"/>
                    <a:pt x="48" y="66"/>
                    <a:pt x="48" y="66"/>
                  </a:cubicBezTo>
                  <a:cubicBezTo>
                    <a:pt x="48" y="66"/>
                    <a:pt x="48" y="66"/>
                    <a:pt x="48" y="65"/>
                  </a:cubicBezTo>
                  <a:cubicBezTo>
                    <a:pt x="48" y="65"/>
                    <a:pt x="48" y="64"/>
                    <a:pt x="47" y="63"/>
                  </a:cubicBezTo>
                  <a:cubicBezTo>
                    <a:pt x="47" y="64"/>
                    <a:pt x="46" y="64"/>
                    <a:pt x="46" y="65"/>
                  </a:cubicBezTo>
                  <a:close/>
                  <a:moveTo>
                    <a:pt x="54" y="64"/>
                  </a:moveTo>
                  <a:cubicBezTo>
                    <a:pt x="54" y="65"/>
                    <a:pt x="54" y="65"/>
                    <a:pt x="54" y="65"/>
                  </a:cubicBezTo>
                  <a:cubicBezTo>
                    <a:pt x="54" y="65"/>
                    <a:pt x="55" y="65"/>
                    <a:pt x="54" y="64"/>
                  </a:cubicBezTo>
                  <a:close/>
                  <a:moveTo>
                    <a:pt x="54" y="66"/>
                  </a:moveTo>
                  <a:cubicBezTo>
                    <a:pt x="55" y="66"/>
                    <a:pt x="57" y="64"/>
                    <a:pt x="56" y="63"/>
                  </a:cubicBezTo>
                  <a:cubicBezTo>
                    <a:pt x="55" y="64"/>
                    <a:pt x="54" y="65"/>
                    <a:pt x="54" y="66"/>
                  </a:cubicBezTo>
                  <a:close/>
                  <a:moveTo>
                    <a:pt x="42" y="66"/>
                  </a:moveTo>
                  <a:cubicBezTo>
                    <a:pt x="42" y="65"/>
                    <a:pt x="43" y="65"/>
                    <a:pt x="43" y="65"/>
                  </a:cubicBezTo>
                  <a:cubicBezTo>
                    <a:pt x="43" y="66"/>
                    <a:pt x="42" y="66"/>
                    <a:pt x="42" y="66"/>
                  </a:cubicBezTo>
                  <a:cubicBezTo>
                    <a:pt x="42" y="67"/>
                    <a:pt x="42" y="67"/>
                    <a:pt x="43" y="67"/>
                  </a:cubicBezTo>
                  <a:cubicBezTo>
                    <a:pt x="44" y="66"/>
                    <a:pt x="44" y="66"/>
                    <a:pt x="45" y="65"/>
                  </a:cubicBezTo>
                  <a:cubicBezTo>
                    <a:pt x="45" y="64"/>
                    <a:pt x="45" y="64"/>
                    <a:pt x="44" y="64"/>
                  </a:cubicBezTo>
                  <a:cubicBezTo>
                    <a:pt x="43" y="63"/>
                    <a:pt x="42" y="65"/>
                    <a:pt x="42" y="66"/>
                  </a:cubicBezTo>
                  <a:close/>
                  <a:moveTo>
                    <a:pt x="27" y="67"/>
                  </a:moveTo>
                  <a:cubicBezTo>
                    <a:pt x="27" y="66"/>
                    <a:pt x="28" y="65"/>
                    <a:pt x="28" y="64"/>
                  </a:cubicBezTo>
                  <a:cubicBezTo>
                    <a:pt x="27" y="65"/>
                    <a:pt x="27" y="66"/>
                    <a:pt x="27" y="67"/>
                  </a:cubicBezTo>
                  <a:close/>
                  <a:moveTo>
                    <a:pt x="36" y="67"/>
                  </a:moveTo>
                  <a:cubicBezTo>
                    <a:pt x="36" y="67"/>
                    <a:pt x="37" y="66"/>
                    <a:pt x="37" y="65"/>
                  </a:cubicBezTo>
                  <a:cubicBezTo>
                    <a:pt x="37" y="64"/>
                    <a:pt x="37" y="64"/>
                    <a:pt x="37" y="64"/>
                  </a:cubicBezTo>
                  <a:cubicBezTo>
                    <a:pt x="36" y="65"/>
                    <a:pt x="35" y="66"/>
                    <a:pt x="36" y="67"/>
                  </a:cubicBezTo>
                  <a:close/>
                  <a:moveTo>
                    <a:pt x="58" y="65"/>
                  </a:moveTo>
                  <a:cubicBezTo>
                    <a:pt x="58" y="65"/>
                    <a:pt x="59" y="64"/>
                    <a:pt x="59" y="64"/>
                  </a:cubicBezTo>
                  <a:cubicBezTo>
                    <a:pt x="58" y="64"/>
                    <a:pt x="58" y="65"/>
                    <a:pt x="58" y="65"/>
                  </a:cubicBezTo>
                  <a:close/>
                  <a:moveTo>
                    <a:pt x="39" y="65"/>
                  </a:moveTo>
                  <a:cubicBezTo>
                    <a:pt x="39" y="66"/>
                    <a:pt x="39" y="66"/>
                    <a:pt x="39" y="66"/>
                  </a:cubicBezTo>
                  <a:cubicBezTo>
                    <a:pt x="39" y="66"/>
                    <a:pt x="40" y="65"/>
                    <a:pt x="40" y="65"/>
                  </a:cubicBezTo>
                  <a:cubicBezTo>
                    <a:pt x="40" y="65"/>
                    <a:pt x="40" y="64"/>
                    <a:pt x="40" y="64"/>
                  </a:cubicBezTo>
                  <a:cubicBezTo>
                    <a:pt x="39" y="65"/>
                    <a:pt x="39" y="65"/>
                    <a:pt x="39" y="65"/>
                  </a:cubicBezTo>
                  <a:close/>
                  <a:moveTo>
                    <a:pt x="58" y="66"/>
                  </a:moveTo>
                  <a:cubicBezTo>
                    <a:pt x="59" y="67"/>
                    <a:pt x="59" y="68"/>
                    <a:pt x="59" y="68"/>
                  </a:cubicBezTo>
                  <a:cubicBezTo>
                    <a:pt x="60" y="68"/>
                    <a:pt x="61" y="67"/>
                    <a:pt x="61" y="66"/>
                  </a:cubicBezTo>
                  <a:cubicBezTo>
                    <a:pt x="60" y="67"/>
                    <a:pt x="60" y="65"/>
                    <a:pt x="59" y="64"/>
                  </a:cubicBezTo>
                  <a:cubicBezTo>
                    <a:pt x="59" y="65"/>
                    <a:pt x="58" y="66"/>
                    <a:pt x="58" y="66"/>
                  </a:cubicBezTo>
                  <a:close/>
                  <a:moveTo>
                    <a:pt x="29" y="67"/>
                  </a:moveTo>
                  <a:cubicBezTo>
                    <a:pt x="30" y="66"/>
                    <a:pt x="30" y="66"/>
                    <a:pt x="30" y="65"/>
                  </a:cubicBezTo>
                  <a:cubicBezTo>
                    <a:pt x="30" y="65"/>
                    <a:pt x="30" y="65"/>
                    <a:pt x="30" y="65"/>
                  </a:cubicBezTo>
                  <a:cubicBezTo>
                    <a:pt x="30" y="66"/>
                    <a:pt x="29" y="66"/>
                    <a:pt x="29" y="67"/>
                  </a:cubicBezTo>
                  <a:close/>
                  <a:moveTo>
                    <a:pt x="63" y="65"/>
                  </a:moveTo>
                  <a:cubicBezTo>
                    <a:pt x="63" y="66"/>
                    <a:pt x="62" y="67"/>
                    <a:pt x="63" y="68"/>
                  </a:cubicBezTo>
                  <a:cubicBezTo>
                    <a:pt x="64" y="67"/>
                    <a:pt x="65" y="67"/>
                    <a:pt x="64" y="66"/>
                  </a:cubicBezTo>
                  <a:cubicBezTo>
                    <a:pt x="64" y="66"/>
                    <a:pt x="64" y="65"/>
                    <a:pt x="64" y="65"/>
                  </a:cubicBezTo>
                  <a:cubicBezTo>
                    <a:pt x="64" y="65"/>
                    <a:pt x="63" y="65"/>
                    <a:pt x="63" y="65"/>
                  </a:cubicBezTo>
                  <a:cubicBezTo>
                    <a:pt x="63" y="65"/>
                    <a:pt x="63" y="66"/>
                    <a:pt x="63" y="65"/>
                  </a:cubicBezTo>
                  <a:close/>
                  <a:moveTo>
                    <a:pt x="24" y="69"/>
                  </a:moveTo>
                  <a:cubicBezTo>
                    <a:pt x="25" y="68"/>
                    <a:pt x="26" y="67"/>
                    <a:pt x="26" y="65"/>
                  </a:cubicBezTo>
                  <a:cubicBezTo>
                    <a:pt x="25" y="66"/>
                    <a:pt x="24" y="67"/>
                    <a:pt x="24" y="69"/>
                  </a:cubicBezTo>
                  <a:close/>
                  <a:moveTo>
                    <a:pt x="39" y="67"/>
                  </a:moveTo>
                  <a:cubicBezTo>
                    <a:pt x="40" y="67"/>
                    <a:pt x="40" y="66"/>
                    <a:pt x="41" y="66"/>
                  </a:cubicBezTo>
                  <a:cubicBezTo>
                    <a:pt x="41" y="66"/>
                    <a:pt x="40" y="66"/>
                    <a:pt x="40" y="66"/>
                  </a:cubicBezTo>
                  <a:cubicBezTo>
                    <a:pt x="40" y="66"/>
                    <a:pt x="39" y="66"/>
                    <a:pt x="39" y="67"/>
                  </a:cubicBezTo>
                  <a:close/>
                  <a:moveTo>
                    <a:pt x="43" y="69"/>
                  </a:moveTo>
                  <a:cubicBezTo>
                    <a:pt x="44" y="69"/>
                    <a:pt x="44" y="70"/>
                    <a:pt x="44" y="70"/>
                  </a:cubicBezTo>
                  <a:cubicBezTo>
                    <a:pt x="45" y="69"/>
                    <a:pt x="47" y="67"/>
                    <a:pt x="45" y="66"/>
                  </a:cubicBezTo>
                  <a:cubicBezTo>
                    <a:pt x="45" y="67"/>
                    <a:pt x="43" y="68"/>
                    <a:pt x="43" y="69"/>
                  </a:cubicBezTo>
                  <a:close/>
                  <a:moveTo>
                    <a:pt x="51" y="68"/>
                  </a:moveTo>
                  <a:cubicBezTo>
                    <a:pt x="51" y="68"/>
                    <a:pt x="52" y="69"/>
                    <a:pt x="52" y="69"/>
                  </a:cubicBezTo>
                  <a:cubicBezTo>
                    <a:pt x="53" y="69"/>
                    <a:pt x="53" y="68"/>
                    <a:pt x="54" y="67"/>
                  </a:cubicBezTo>
                  <a:cubicBezTo>
                    <a:pt x="53" y="66"/>
                    <a:pt x="53" y="66"/>
                    <a:pt x="53" y="66"/>
                  </a:cubicBezTo>
                  <a:cubicBezTo>
                    <a:pt x="52" y="66"/>
                    <a:pt x="52" y="67"/>
                    <a:pt x="51" y="68"/>
                  </a:cubicBezTo>
                  <a:close/>
                  <a:moveTo>
                    <a:pt x="55" y="67"/>
                  </a:moveTo>
                  <a:cubicBezTo>
                    <a:pt x="55" y="67"/>
                    <a:pt x="55" y="68"/>
                    <a:pt x="55" y="68"/>
                  </a:cubicBezTo>
                  <a:cubicBezTo>
                    <a:pt x="56" y="67"/>
                    <a:pt x="56" y="66"/>
                    <a:pt x="56" y="66"/>
                  </a:cubicBezTo>
                  <a:cubicBezTo>
                    <a:pt x="56" y="66"/>
                    <a:pt x="55" y="67"/>
                    <a:pt x="55" y="67"/>
                  </a:cubicBezTo>
                  <a:close/>
                  <a:moveTo>
                    <a:pt x="30" y="67"/>
                  </a:moveTo>
                  <a:cubicBezTo>
                    <a:pt x="31" y="68"/>
                    <a:pt x="31" y="67"/>
                    <a:pt x="31" y="67"/>
                  </a:cubicBezTo>
                  <a:cubicBezTo>
                    <a:pt x="31" y="66"/>
                    <a:pt x="31" y="66"/>
                    <a:pt x="30" y="66"/>
                  </a:cubicBezTo>
                  <a:cubicBezTo>
                    <a:pt x="30" y="66"/>
                    <a:pt x="30" y="67"/>
                    <a:pt x="30" y="67"/>
                  </a:cubicBezTo>
                  <a:close/>
                  <a:moveTo>
                    <a:pt x="32" y="67"/>
                  </a:moveTo>
                  <a:cubicBezTo>
                    <a:pt x="32" y="67"/>
                    <a:pt x="33" y="68"/>
                    <a:pt x="33" y="68"/>
                  </a:cubicBezTo>
                  <a:cubicBezTo>
                    <a:pt x="33" y="67"/>
                    <a:pt x="34" y="67"/>
                    <a:pt x="33" y="66"/>
                  </a:cubicBezTo>
                  <a:cubicBezTo>
                    <a:pt x="33" y="66"/>
                    <a:pt x="33" y="67"/>
                    <a:pt x="32" y="67"/>
                  </a:cubicBezTo>
                  <a:close/>
                  <a:moveTo>
                    <a:pt x="48" y="68"/>
                  </a:moveTo>
                  <a:cubicBezTo>
                    <a:pt x="49" y="68"/>
                    <a:pt x="48" y="69"/>
                    <a:pt x="49" y="69"/>
                  </a:cubicBezTo>
                  <a:cubicBezTo>
                    <a:pt x="49" y="69"/>
                    <a:pt x="50" y="68"/>
                    <a:pt x="50" y="68"/>
                  </a:cubicBezTo>
                  <a:cubicBezTo>
                    <a:pt x="49" y="67"/>
                    <a:pt x="50" y="66"/>
                    <a:pt x="49" y="66"/>
                  </a:cubicBezTo>
                  <a:cubicBezTo>
                    <a:pt x="49" y="67"/>
                    <a:pt x="48" y="67"/>
                    <a:pt x="48" y="68"/>
                  </a:cubicBezTo>
                  <a:close/>
                  <a:moveTo>
                    <a:pt x="36" y="68"/>
                  </a:moveTo>
                  <a:cubicBezTo>
                    <a:pt x="37" y="69"/>
                    <a:pt x="36" y="69"/>
                    <a:pt x="37" y="69"/>
                  </a:cubicBezTo>
                  <a:cubicBezTo>
                    <a:pt x="37" y="68"/>
                    <a:pt x="38" y="68"/>
                    <a:pt x="38" y="67"/>
                  </a:cubicBezTo>
                  <a:cubicBezTo>
                    <a:pt x="38" y="66"/>
                    <a:pt x="37" y="68"/>
                    <a:pt x="36" y="68"/>
                  </a:cubicBezTo>
                  <a:close/>
                  <a:moveTo>
                    <a:pt x="40" y="68"/>
                  </a:moveTo>
                  <a:cubicBezTo>
                    <a:pt x="40" y="68"/>
                    <a:pt x="41" y="68"/>
                    <a:pt x="40" y="69"/>
                  </a:cubicBezTo>
                  <a:cubicBezTo>
                    <a:pt x="41" y="69"/>
                    <a:pt x="41" y="69"/>
                    <a:pt x="41" y="69"/>
                  </a:cubicBezTo>
                  <a:cubicBezTo>
                    <a:pt x="42" y="68"/>
                    <a:pt x="42" y="67"/>
                    <a:pt x="41" y="67"/>
                  </a:cubicBezTo>
                  <a:cubicBezTo>
                    <a:pt x="41" y="67"/>
                    <a:pt x="40" y="67"/>
                    <a:pt x="40" y="68"/>
                  </a:cubicBezTo>
                  <a:close/>
                  <a:moveTo>
                    <a:pt x="66" y="70"/>
                  </a:moveTo>
                  <a:cubicBezTo>
                    <a:pt x="66" y="69"/>
                    <a:pt x="66" y="69"/>
                    <a:pt x="67" y="69"/>
                  </a:cubicBezTo>
                  <a:cubicBezTo>
                    <a:pt x="67" y="68"/>
                    <a:pt x="66" y="67"/>
                    <a:pt x="66" y="67"/>
                  </a:cubicBezTo>
                  <a:cubicBezTo>
                    <a:pt x="66" y="67"/>
                    <a:pt x="66" y="68"/>
                    <a:pt x="66" y="68"/>
                  </a:cubicBezTo>
                  <a:cubicBezTo>
                    <a:pt x="65" y="69"/>
                    <a:pt x="66" y="70"/>
                    <a:pt x="66" y="70"/>
                  </a:cubicBezTo>
                  <a:close/>
                  <a:moveTo>
                    <a:pt x="57" y="68"/>
                  </a:moveTo>
                  <a:cubicBezTo>
                    <a:pt x="56" y="68"/>
                    <a:pt x="56" y="68"/>
                    <a:pt x="56" y="68"/>
                  </a:cubicBezTo>
                  <a:cubicBezTo>
                    <a:pt x="57" y="69"/>
                    <a:pt x="56" y="70"/>
                    <a:pt x="57" y="71"/>
                  </a:cubicBezTo>
                  <a:cubicBezTo>
                    <a:pt x="58" y="70"/>
                    <a:pt x="58" y="70"/>
                    <a:pt x="59" y="69"/>
                  </a:cubicBezTo>
                  <a:cubicBezTo>
                    <a:pt x="58" y="69"/>
                    <a:pt x="58" y="67"/>
                    <a:pt x="57" y="67"/>
                  </a:cubicBezTo>
                  <a:cubicBezTo>
                    <a:pt x="57" y="67"/>
                    <a:pt x="56" y="68"/>
                    <a:pt x="57" y="68"/>
                  </a:cubicBezTo>
                  <a:close/>
                  <a:moveTo>
                    <a:pt x="64" y="69"/>
                  </a:moveTo>
                  <a:cubicBezTo>
                    <a:pt x="64" y="69"/>
                    <a:pt x="64" y="70"/>
                    <a:pt x="65" y="70"/>
                  </a:cubicBezTo>
                  <a:cubicBezTo>
                    <a:pt x="65" y="69"/>
                    <a:pt x="65" y="68"/>
                    <a:pt x="65" y="67"/>
                  </a:cubicBezTo>
                  <a:cubicBezTo>
                    <a:pt x="65" y="68"/>
                    <a:pt x="64" y="68"/>
                    <a:pt x="64" y="69"/>
                  </a:cubicBezTo>
                  <a:close/>
                  <a:moveTo>
                    <a:pt x="34" y="68"/>
                  </a:moveTo>
                  <a:cubicBezTo>
                    <a:pt x="35" y="68"/>
                    <a:pt x="35" y="68"/>
                    <a:pt x="35" y="68"/>
                  </a:cubicBezTo>
                  <a:cubicBezTo>
                    <a:pt x="35" y="67"/>
                    <a:pt x="35" y="67"/>
                    <a:pt x="35" y="67"/>
                  </a:cubicBezTo>
                  <a:cubicBezTo>
                    <a:pt x="34" y="67"/>
                    <a:pt x="35" y="68"/>
                    <a:pt x="34" y="68"/>
                  </a:cubicBezTo>
                  <a:close/>
                  <a:moveTo>
                    <a:pt x="37" y="70"/>
                  </a:moveTo>
                  <a:cubicBezTo>
                    <a:pt x="38" y="69"/>
                    <a:pt x="38" y="68"/>
                    <a:pt x="39" y="68"/>
                  </a:cubicBezTo>
                  <a:cubicBezTo>
                    <a:pt x="38" y="68"/>
                    <a:pt x="38" y="69"/>
                    <a:pt x="37" y="70"/>
                  </a:cubicBezTo>
                  <a:close/>
                  <a:moveTo>
                    <a:pt x="27" y="72"/>
                  </a:moveTo>
                  <a:cubicBezTo>
                    <a:pt x="27" y="72"/>
                    <a:pt x="28" y="71"/>
                    <a:pt x="28" y="70"/>
                  </a:cubicBezTo>
                  <a:cubicBezTo>
                    <a:pt x="27" y="70"/>
                    <a:pt x="29" y="68"/>
                    <a:pt x="28" y="68"/>
                  </a:cubicBezTo>
                  <a:cubicBezTo>
                    <a:pt x="27" y="69"/>
                    <a:pt x="26" y="71"/>
                    <a:pt x="27" y="72"/>
                  </a:cubicBezTo>
                  <a:close/>
                  <a:moveTo>
                    <a:pt x="61" y="70"/>
                  </a:moveTo>
                  <a:cubicBezTo>
                    <a:pt x="61" y="70"/>
                    <a:pt x="61" y="70"/>
                    <a:pt x="62" y="69"/>
                  </a:cubicBezTo>
                  <a:cubicBezTo>
                    <a:pt x="61" y="69"/>
                    <a:pt x="62" y="69"/>
                    <a:pt x="61" y="68"/>
                  </a:cubicBezTo>
                  <a:cubicBezTo>
                    <a:pt x="60" y="68"/>
                    <a:pt x="60" y="70"/>
                    <a:pt x="61" y="70"/>
                  </a:cubicBezTo>
                  <a:close/>
                  <a:moveTo>
                    <a:pt x="53" y="71"/>
                  </a:moveTo>
                  <a:cubicBezTo>
                    <a:pt x="53" y="70"/>
                    <a:pt x="54" y="70"/>
                    <a:pt x="55" y="69"/>
                  </a:cubicBezTo>
                  <a:cubicBezTo>
                    <a:pt x="54" y="67"/>
                    <a:pt x="52" y="70"/>
                    <a:pt x="53" y="71"/>
                  </a:cubicBezTo>
                  <a:close/>
                  <a:moveTo>
                    <a:pt x="33" y="69"/>
                  </a:moveTo>
                  <a:cubicBezTo>
                    <a:pt x="33" y="69"/>
                    <a:pt x="34" y="69"/>
                    <a:pt x="34" y="68"/>
                  </a:cubicBezTo>
                  <a:cubicBezTo>
                    <a:pt x="33" y="68"/>
                    <a:pt x="33" y="69"/>
                    <a:pt x="33" y="69"/>
                  </a:cubicBezTo>
                  <a:close/>
                  <a:moveTo>
                    <a:pt x="38" y="71"/>
                  </a:moveTo>
                  <a:cubicBezTo>
                    <a:pt x="39" y="70"/>
                    <a:pt x="39" y="69"/>
                    <a:pt x="40" y="69"/>
                  </a:cubicBezTo>
                  <a:cubicBezTo>
                    <a:pt x="40" y="69"/>
                    <a:pt x="40" y="69"/>
                    <a:pt x="39" y="69"/>
                  </a:cubicBezTo>
                  <a:cubicBezTo>
                    <a:pt x="39" y="69"/>
                    <a:pt x="38" y="70"/>
                    <a:pt x="38" y="71"/>
                  </a:cubicBezTo>
                  <a:close/>
                  <a:moveTo>
                    <a:pt x="45" y="71"/>
                  </a:moveTo>
                  <a:cubicBezTo>
                    <a:pt x="46" y="71"/>
                    <a:pt x="46" y="72"/>
                    <a:pt x="46" y="72"/>
                  </a:cubicBezTo>
                  <a:cubicBezTo>
                    <a:pt x="47" y="71"/>
                    <a:pt x="48" y="71"/>
                    <a:pt x="48" y="70"/>
                  </a:cubicBezTo>
                  <a:cubicBezTo>
                    <a:pt x="48" y="70"/>
                    <a:pt x="48" y="69"/>
                    <a:pt x="47" y="69"/>
                  </a:cubicBezTo>
                  <a:cubicBezTo>
                    <a:pt x="46" y="69"/>
                    <a:pt x="46" y="70"/>
                    <a:pt x="45" y="71"/>
                  </a:cubicBezTo>
                  <a:close/>
                  <a:moveTo>
                    <a:pt x="41" y="70"/>
                  </a:moveTo>
                  <a:cubicBezTo>
                    <a:pt x="42" y="71"/>
                    <a:pt x="42" y="71"/>
                    <a:pt x="43" y="72"/>
                  </a:cubicBezTo>
                  <a:cubicBezTo>
                    <a:pt x="43" y="71"/>
                    <a:pt x="43" y="71"/>
                    <a:pt x="44" y="71"/>
                  </a:cubicBezTo>
                  <a:cubicBezTo>
                    <a:pt x="43" y="70"/>
                    <a:pt x="43" y="69"/>
                    <a:pt x="42" y="69"/>
                  </a:cubicBezTo>
                  <a:cubicBezTo>
                    <a:pt x="42" y="69"/>
                    <a:pt x="42" y="70"/>
                    <a:pt x="41" y="70"/>
                  </a:cubicBezTo>
                  <a:close/>
                  <a:moveTo>
                    <a:pt x="49" y="70"/>
                  </a:moveTo>
                  <a:cubicBezTo>
                    <a:pt x="50" y="70"/>
                    <a:pt x="50" y="71"/>
                    <a:pt x="50" y="71"/>
                  </a:cubicBezTo>
                  <a:cubicBezTo>
                    <a:pt x="51" y="71"/>
                    <a:pt x="51" y="71"/>
                    <a:pt x="51" y="70"/>
                  </a:cubicBezTo>
                  <a:cubicBezTo>
                    <a:pt x="51" y="69"/>
                    <a:pt x="50" y="69"/>
                    <a:pt x="49" y="70"/>
                  </a:cubicBezTo>
                  <a:close/>
                  <a:moveTo>
                    <a:pt x="35" y="71"/>
                  </a:moveTo>
                  <a:cubicBezTo>
                    <a:pt x="35" y="71"/>
                    <a:pt x="35" y="71"/>
                    <a:pt x="35" y="71"/>
                  </a:cubicBezTo>
                  <a:cubicBezTo>
                    <a:pt x="35" y="71"/>
                    <a:pt x="36" y="70"/>
                    <a:pt x="36" y="70"/>
                  </a:cubicBezTo>
                  <a:cubicBezTo>
                    <a:pt x="36" y="69"/>
                    <a:pt x="36" y="69"/>
                    <a:pt x="36" y="69"/>
                  </a:cubicBezTo>
                  <a:cubicBezTo>
                    <a:pt x="35" y="70"/>
                    <a:pt x="35" y="70"/>
                    <a:pt x="35" y="71"/>
                  </a:cubicBezTo>
                  <a:close/>
                  <a:moveTo>
                    <a:pt x="39" y="71"/>
                  </a:moveTo>
                  <a:cubicBezTo>
                    <a:pt x="38" y="71"/>
                    <a:pt x="38" y="71"/>
                    <a:pt x="38" y="71"/>
                  </a:cubicBezTo>
                  <a:cubicBezTo>
                    <a:pt x="38" y="72"/>
                    <a:pt x="39" y="71"/>
                    <a:pt x="39" y="72"/>
                  </a:cubicBezTo>
                  <a:cubicBezTo>
                    <a:pt x="39" y="71"/>
                    <a:pt x="40" y="71"/>
                    <a:pt x="40" y="70"/>
                  </a:cubicBezTo>
                  <a:cubicBezTo>
                    <a:pt x="40" y="70"/>
                    <a:pt x="40" y="69"/>
                    <a:pt x="40" y="69"/>
                  </a:cubicBezTo>
                  <a:cubicBezTo>
                    <a:pt x="40" y="70"/>
                    <a:pt x="38" y="70"/>
                    <a:pt x="39" y="71"/>
                  </a:cubicBezTo>
                  <a:close/>
                  <a:moveTo>
                    <a:pt x="54" y="71"/>
                  </a:moveTo>
                  <a:cubicBezTo>
                    <a:pt x="54" y="72"/>
                    <a:pt x="54" y="73"/>
                    <a:pt x="55" y="73"/>
                  </a:cubicBezTo>
                  <a:cubicBezTo>
                    <a:pt x="56" y="73"/>
                    <a:pt x="56" y="70"/>
                    <a:pt x="55" y="70"/>
                  </a:cubicBezTo>
                  <a:cubicBezTo>
                    <a:pt x="55" y="70"/>
                    <a:pt x="54" y="71"/>
                    <a:pt x="54" y="71"/>
                  </a:cubicBezTo>
                  <a:close/>
                  <a:moveTo>
                    <a:pt x="32" y="71"/>
                  </a:moveTo>
                  <a:cubicBezTo>
                    <a:pt x="33" y="71"/>
                    <a:pt x="33" y="70"/>
                    <a:pt x="33" y="70"/>
                  </a:cubicBezTo>
                  <a:cubicBezTo>
                    <a:pt x="33" y="70"/>
                    <a:pt x="32" y="70"/>
                    <a:pt x="32" y="71"/>
                  </a:cubicBezTo>
                  <a:close/>
                  <a:moveTo>
                    <a:pt x="64" y="72"/>
                  </a:moveTo>
                  <a:cubicBezTo>
                    <a:pt x="64" y="72"/>
                    <a:pt x="64" y="72"/>
                    <a:pt x="64" y="72"/>
                  </a:cubicBezTo>
                  <a:cubicBezTo>
                    <a:pt x="64" y="71"/>
                    <a:pt x="63" y="70"/>
                    <a:pt x="63" y="70"/>
                  </a:cubicBezTo>
                  <a:cubicBezTo>
                    <a:pt x="63" y="71"/>
                    <a:pt x="63" y="72"/>
                    <a:pt x="64" y="72"/>
                  </a:cubicBezTo>
                  <a:close/>
                  <a:moveTo>
                    <a:pt x="36" y="72"/>
                  </a:moveTo>
                  <a:cubicBezTo>
                    <a:pt x="36" y="71"/>
                    <a:pt x="37" y="71"/>
                    <a:pt x="36" y="70"/>
                  </a:cubicBezTo>
                  <a:cubicBezTo>
                    <a:pt x="36" y="71"/>
                    <a:pt x="35" y="71"/>
                    <a:pt x="36" y="72"/>
                  </a:cubicBezTo>
                  <a:close/>
                  <a:moveTo>
                    <a:pt x="29" y="73"/>
                  </a:moveTo>
                  <a:cubicBezTo>
                    <a:pt x="30" y="72"/>
                    <a:pt x="30" y="72"/>
                    <a:pt x="31" y="71"/>
                  </a:cubicBezTo>
                  <a:cubicBezTo>
                    <a:pt x="30" y="71"/>
                    <a:pt x="31" y="70"/>
                    <a:pt x="30" y="70"/>
                  </a:cubicBezTo>
                  <a:cubicBezTo>
                    <a:pt x="30" y="71"/>
                    <a:pt x="29" y="71"/>
                    <a:pt x="29" y="73"/>
                  </a:cubicBezTo>
                  <a:close/>
                  <a:moveTo>
                    <a:pt x="58" y="72"/>
                  </a:moveTo>
                  <a:cubicBezTo>
                    <a:pt x="58" y="72"/>
                    <a:pt x="58" y="71"/>
                    <a:pt x="58" y="71"/>
                  </a:cubicBezTo>
                  <a:cubicBezTo>
                    <a:pt x="59" y="71"/>
                    <a:pt x="59" y="72"/>
                    <a:pt x="59" y="72"/>
                  </a:cubicBezTo>
                  <a:cubicBezTo>
                    <a:pt x="60" y="72"/>
                    <a:pt x="59" y="71"/>
                    <a:pt x="59" y="70"/>
                  </a:cubicBezTo>
                  <a:cubicBezTo>
                    <a:pt x="59" y="71"/>
                    <a:pt x="57" y="71"/>
                    <a:pt x="58" y="72"/>
                  </a:cubicBezTo>
                  <a:close/>
                  <a:moveTo>
                    <a:pt x="62" y="72"/>
                  </a:moveTo>
                  <a:cubicBezTo>
                    <a:pt x="61" y="71"/>
                    <a:pt x="62" y="71"/>
                    <a:pt x="62" y="71"/>
                  </a:cubicBezTo>
                  <a:cubicBezTo>
                    <a:pt x="61" y="71"/>
                    <a:pt x="61" y="72"/>
                    <a:pt x="62" y="72"/>
                  </a:cubicBezTo>
                  <a:close/>
                  <a:moveTo>
                    <a:pt x="21" y="79"/>
                  </a:moveTo>
                  <a:cubicBezTo>
                    <a:pt x="22" y="77"/>
                    <a:pt x="24" y="74"/>
                    <a:pt x="24" y="72"/>
                  </a:cubicBezTo>
                  <a:cubicBezTo>
                    <a:pt x="24" y="72"/>
                    <a:pt x="24" y="71"/>
                    <a:pt x="23" y="71"/>
                  </a:cubicBezTo>
                  <a:cubicBezTo>
                    <a:pt x="23" y="74"/>
                    <a:pt x="22" y="76"/>
                    <a:pt x="21" y="79"/>
                  </a:cubicBezTo>
                  <a:close/>
                  <a:moveTo>
                    <a:pt x="66" y="72"/>
                  </a:moveTo>
                  <a:cubicBezTo>
                    <a:pt x="66" y="72"/>
                    <a:pt x="66" y="72"/>
                    <a:pt x="66" y="72"/>
                  </a:cubicBezTo>
                  <a:cubicBezTo>
                    <a:pt x="66" y="72"/>
                    <a:pt x="67" y="71"/>
                    <a:pt x="66" y="71"/>
                  </a:cubicBezTo>
                  <a:cubicBezTo>
                    <a:pt x="66" y="71"/>
                    <a:pt x="66" y="71"/>
                    <a:pt x="66" y="72"/>
                  </a:cubicBezTo>
                  <a:close/>
                  <a:moveTo>
                    <a:pt x="25" y="73"/>
                  </a:moveTo>
                  <a:cubicBezTo>
                    <a:pt x="25" y="73"/>
                    <a:pt x="26" y="72"/>
                    <a:pt x="26" y="71"/>
                  </a:cubicBezTo>
                  <a:cubicBezTo>
                    <a:pt x="26" y="72"/>
                    <a:pt x="25" y="73"/>
                    <a:pt x="25" y="73"/>
                  </a:cubicBezTo>
                  <a:close/>
                  <a:moveTo>
                    <a:pt x="39" y="73"/>
                  </a:moveTo>
                  <a:cubicBezTo>
                    <a:pt x="40" y="73"/>
                    <a:pt x="40" y="74"/>
                    <a:pt x="40" y="74"/>
                  </a:cubicBezTo>
                  <a:cubicBezTo>
                    <a:pt x="41" y="74"/>
                    <a:pt x="42" y="73"/>
                    <a:pt x="42" y="73"/>
                  </a:cubicBezTo>
                  <a:cubicBezTo>
                    <a:pt x="42" y="72"/>
                    <a:pt x="41" y="71"/>
                    <a:pt x="41" y="71"/>
                  </a:cubicBezTo>
                  <a:cubicBezTo>
                    <a:pt x="40" y="71"/>
                    <a:pt x="40" y="72"/>
                    <a:pt x="39" y="73"/>
                  </a:cubicBezTo>
                  <a:close/>
                  <a:moveTo>
                    <a:pt x="51" y="73"/>
                  </a:moveTo>
                  <a:cubicBezTo>
                    <a:pt x="52" y="73"/>
                    <a:pt x="52" y="72"/>
                    <a:pt x="52" y="72"/>
                  </a:cubicBezTo>
                  <a:cubicBezTo>
                    <a:pt x="52" y="71"/>
                    <a:pt x="52" y="71"/>
                    <a:pt x="52" y="71"/>
                  </a:cubicBezTo>
                  <a:cubicBezTo>
                    <a:pt x="51" y="71"/>
                    <a:pt x="51" y="72"/>
                    <a:pt x="51" y="73"/>
                  </a:cubicBezTo>
                  <a:close/>
                  <a:moveTo>
                    <a:pt x="47" y="73"/>
                  </a:moveTo>
                  <a:cubicBezTo>
                    <a:pt x="47" y="74"/>
                    <a:pt x="47" y="74"/>
                    <a:pt x="48" y="74"/>
                  </a:cubicBezTo>
                  <a:cubicBezTo>
                    <a:pt x="48" y="74"/>
                    <a:pt x="49" y="73"/>
                    <a:pt x="50" y="72"/>
                  </a:cubicBezTo>
                  <a:cubicBezTo>
                    <a:pt x="49" y="70"/>
                    <a:pt x="47" y="72"/>
                    <a:pt x="47" y="73"/>
                  </a:cubicBezTo>
                  <a:close/>
                  <a:moveTo>
                    <a:pt x="37" y="72"/>
                  </a:moveTo>
                  <a:cubicBezTo>
                    <a:pt x="37" y="72"/>
                    <a:pt x="38" y="72"/>
                    <a:pt x="37" y="71"/>
                  </a:cubicBezTo>
                  <a:cubicBezTo>
                    <a:pt x="37" y="71"/>
                    <a:pt x="36" y="72"/>
                    <a:pt x="37" y="72"/>
                  </a:cubicBezTo>
                  <a:close/>
                  <a:moveTo>
                    <a:pt x="63" y="73"/>
                  </a:moveTo>
                  <a:cubicBezTo>
                    <a:pt x="63" y="73"/>
                    <a:pt x="63" y="73"/>
                    <a:pt x="63" y="72"/>
                  </a:cubicBezTo>
                  <a:cubicBezTo>
                    <a:pt x="63" y="72"/>
                    <a:pt x="63" y="71"/>
                    <a:pt x="62" y="72"/>
                  </a:cubicBezTo>
                  <a:cubicBezTo>
                    <a:pt x="63" y="72"/>
                    <a:pt x="62" y="73"/>
                    <a:pt x="63" y="73"/>
                  </a:cubicBezTo>
                  <a:close/>
                  <a:moveTo>
                    <a:pt x="43" y="73"/>
                  </a:moveTo>
                  <a:cubicBezTo>
                    <a:pt x="44" y="73"/>
                    <a:pt x="44" y="74"/>
                    <a:pt x="44" y="74"/>
                  </a:cubicBezTo>
                  <a:cubicBezTo>
                    <a:pt x="45" y="74"/>
                    <a:pt x="45" y="73"/>
                    <a:pt x="45" y="73"/>
                  </a:cubicBezTo>
                  <a:cubicBezTo>
                    <a:pt x="45" y="73"/>
                    <a:pt x="45" y="72"/>
                    <a:pt x="44" y="72"/>
                  </a:cubicBezTo>
                  <a:cubicBezTo>
                    <a:pt x="44" y="72"/>
                    <a:pt x="43" y="72"/>
                    <a:pt x="43" y="73"/>
                  </a:cubicBezTo>
                  <a:close/>
                  <a:moveTo>
                    <a:pt x="36" y="74"/>
                  </a:moveTo>
                  <a:cubicBezTo>
                    <a:pt x="37" y="74"/>
                    <a:pt x="37" y="74"/>
                    <a:pt x="37" y="74"/>
                  </a:cubicBezTo>
                  <a:cubicBezTo>
                    <a:pt x="37" y="74"/>
                    <a:pt x="38" y="73"/>
                    <a:pt x="38" y="72"/>
                  </a:cubicBezTo>
                  <a:cubicBezTo>
                    <a:pt x="37" y="72"/>
                    <a:pt x="37" y="73"/>
                    <a:pt x="36" y="74"/>
                  </a:cubicBezTo>
                  <a:close/>
                  <a:moveTo>
                    <a:pt x="33" y="73"/>
                  </a:moveTo>
                  <a:cubicBezTo>
                    <a:pt x="34" y="73"/>
                    <a:pt x="34" y="73"/>
                    <a:pt x="34" y="72"/>
                  </a:cubicBezTo>
                  <a:cubicBezTo>
                    <a:pt x="33" y="72"/>
                    <a:pt x="33" y="73"/>
                    <a:pt x="33" y="73"/>
                  </a:cubicBezTo>
                  <a:close/>
                  <a:moveTo>
                    <a:pt x="67" y="73"/>
                  </a:moveTo>
                  <a:cubicBezTo>
                    <a:pt x="67" y="73"/>
                    <a:pt x="67" y="73"/>
                    <a:pt x="67" y="72"/>
                  </a:cubicBezTo>
                  <a:cubicBezTo>
                    <a:pt x="67" y="72"/>
                    <a:pt x="67" y="72"/>
                    <a:pt x="67" y="72"/>
                  </a:cubicBezTo>
                  <a:cubicBezTo>
                    <a:pt x="67" y="73"/>
                    <a:pt x="67" y="73"/>
                    <a:pt x="67" y="73"/>
                  </a:cubicBezTo>
                  <a:close/>
                  <a:moveTo>
                    <a:pt x="53" y="73"/>
                  </a:moveTo>
                  <a:cubicBezTo>
                    <a:pt x="53" y="74"/>
                    <a:pt x="52" y="75"/>
                    <a:pt x="53" y="75"/>
                  </a:cubicBezTo>
                  <a:cubicBezTo>
                    <a:pt x="54" y="75"/>
                    <a:pt x="54" y="75"/>
                    <a:pt x="54" y="74"/>
                  </a:cubicBezTo>
                  <a:cubicBezTo>
                    <a:pt x="54" y="74"/>
                    <a:pt x="53" y="73"/>
                    <a:pt x="53" y="73"/>
                  </a:cubicBezTo>
                  <a:close/>
                  <a:moveTo>
                    <a:pt x="53" y="73"/>
                  </a:moveTo>
                  <a:cubicBezTo>
                    <a:pt x="53" y="73"/>
                    <a:pt x="53" y="72"/>
                    <a:pt x="53" y="73"/>
                  </a:cubicBezTo>
                  <a:cubicBezTo>
                    <a:pt x="53" y="73"/>
                    <a:pt x="52" y="73"/>
                    <a:pt x="53" y="73"/>
                  </a:cubicBezTo>
                  <a:cubicBezTo>
                    <a:pt x="53" y="73"/>
                    <a:pt x="53" y="73"/>
                    <a:pt x="53" y="73"/>
                  </a:cubicBezTo>
                  <a:close/>
                  <a:moveTo>
                    <a:pt x="34" y="74"/>
                  </a:moveTo>
                  <a:cubicBezTo>
                    <a:pt x="35" y="73"/>
                    <a:pt x="35" y="73"/>
                    <a:pt x="35" y="73"/>
                  </a:cubicBezTo>
                  <a:cubicBezTo>
                    <a:pt x="35" y="73"/>
                    <a:pt x="34" y="73"/>
                    <a:pt x="34" y="74"/>
                  </a:cubicBezTo>
                  <a:close/>
                  <a:moveTo>
                    <a:pt x="59" y="74"/>
                  </a:moveTo>
                  <a:cubicBezTo>
                    <a:pt x="59" y="75"/>
                    <a:pt x="60" y="75"/>
                    <a:pt x="60" y="76"/>
                  </a:cubicBezTo>
                  <a:cubicBezTo>
                    <a:pt x="62" y="75"/>
                    <a:pt x="60" y="73"/>
                    <a:pt x="60" y="73"/>
                  </a:cubicBezTo>
                  <a:cubicBezTo>
                    <a:pt x="60" y="73"/>
                    <a:pt x="59" y="73"/>
                    <a:pt x="59" y="74"/>
                  </a:cubicBezTo>
                  <a:close/>
                  <a:moveTo>
                    <a:pt x="64" y="73"/>
                  </a:moveTo>
                  <a:cubicBezTo>
                    <a:pt x="64" y="73"/>
                    <a:pt x="65" y="73"/>
                    <a:pt x="65" y="73"/>
                  </a:cubicBezTo>
                  <a:cubicBezTo>
                    <a:pt x="65" y="73"/>
                    <a:pt x="64" y="73"/>
                    <a:pt x="64" y="73"/>
                  </a:cubicBezTo>
                  <a:cubicBezTo>
                    <a:pt x="64" y="73"/>
                    <a:pt x="64" y="74"/>
                    <a:pt x="64" y="73"/>
                  </a:cubicBezTo>
                  <a:close/>
                  <a:moveTo>
                    <a:pt x="19" y="74"/>
                  </a:moveTo>
                  <a:cubicBezTo>
                    <a:pt x="19" y="74"/>
                    <a:pt x="20" y="73"/>
                    <a:pt x="19" y="73"/>
                  </a:cubicBezTo>
                  <a:cubicBezTo>
                    <a:pt x="19" y="73"/>
                    <a:pt x="19" y="73"/>
                    <a:pt x="19" y="74"/>
                  </a:cubicBezTo>
                  <a:close/>
                  <a:moveTo>
                    <a:pt x="29" y="74"/>
                  </a:moveTo>
                  <a:cubicBezTo>
                    <a:pt x="30" y="74"/>
                    <a:pt x="30" y="73"/>
                    <a:pt x="30" y="73"/>
                  </a:cubicBezTo>
                  <a:cubicBezTo>
                    <a:pt x="30" y="74"/>
                    <a:pt x="29" y="74"/>
                    <a:pt x="29" y="74"/>
                  </a:cubicBezTo>
                  <a:close/>
                  <a:moveTo>
                    <a:pt x="49" y="74"/>
                  </a:moveTo>
                  <a:cubicBezTo>
                    <a:pt x="49" y="74"/>
                    <a:pt x="48" y="75"/>
                    <a:pt x="48" y="75"/>
                  </a:cubicBezTo>
                  <a:cubicBezTo>
                    <a:pt x="48" y="76"/>
                    <a:pt x="48" y="76"/>
                    <a:pt x="49" y="76"/>
                  </a:cubicBezTo>
                  <a:cubicBezTo>
                    <a:pt x="49" y="75"/>
                    <a:pt x="50" y="74"/>
                    <a:pt x="51" y="73"/>
                  </a:cubicBezTo>
                  <a:cubicBezTo>
                    <a:pt x="50" y="73"/>
                    <a:pt x="50" y="73"/>
                    <a:pt x="50" y="73"/>
                  </a:cubicBezTo>
                  <a:cubicBezTo>
                    <a:pt x="50" y="73"/>
                    <a:pt x="49" y="74"/>
                    <a:pt x="49" y="74"/>
                  </a:cubicBezTo>
                  <a:close/>
                  <a:moveTo>
                    <a:pt x="56" y="76"/>
                  </a:moveTo>
                  <a:cubicBezTo>
                    <a:pt x="57" y="75"/>
                    <a:pt x="57" y="75"/>
                    <a:pt x="57" y="75"/>
                  </a:cubicBezTo>
                  <a:cubicBezTo>
                    <a:pt x="57" y="74"/>
                    <a:pt x="57" y="73"/>
                    <a:pt x="56" y="73"/>
                  </a:cubicBezTo>
                  <a:cubicBezTo>
                    <a:pt x="56" y="74"/>
                    <a:pt x="56" y="75"/>
                    <a:pt x="56" y="76"/>
                  </a:cubicBezTo>
                  <a:close/>
                  <a:moveTo>
                    <a:pt x="43" y="74"/>
                  </a:moveTo>
                  <a:cubicBezTo>
                    <a:pt x="42" y="74"/>
                    <a:pt x="42" y="75"/>
                    <a:pt x="41" y="76"/>
                  </a:cubicBezTo>
                  <a:cubicBezTo>
                    <a:pt x="41" y="76"/>
                    <a:pt x="42" y="76"/>
                    <a:pt x="42" y="77"/>
                  </a:cubicBezTo>
                  <a:cubicBezTo>
                    <a:pt x="43" y="76"/>
                    <a:pt x="43" y="76"/>
                    <a:pt x="44" y="75"/>
                  </a:cubicBezTo>
                  <a:cubicBezTo>
                    <a:pt x="43" y="75"/>
                    <a:pt x="43" y="74"/>
                    <a:pt x="43" y="74"/>
                  </a:cubicBezTo>
                  <a:close/>
                  <a:moveTo>
                    <a:pt x="64" y="75"/>
                  </a:moveTo>
                  <a:cubicBezTo>
                    <a:pt x="64" y="75"/>
                    <a:pt x="64" y="75"/>
                    <a:pt x="64" y="75"/>
                  </a:cubicBezTo>
                  <a:cubicBezTo>
                    <a:pt x="64" y="75"/>
                    <a:pt x="64" y="74"/>
                    <a:pt x="64" y="74"/>
                  </a:cubicBezTo>
                  <a:cubicBezTo>
                    <a:pt x="64" y="74"/>
                    <a:pt x="64" y="74"/>
                    <a:pt x="63" y="74"/>
                  </a:cubicBezTo>
                  <a:cubicBezTo>
                    <a:pt x="63" y="74"/>
                    <a:pt x="64" y="76"/>
                    <a:pt x="64" y="75"/>
                  </a:cubicBezTo>
                  <a:close/>
                  <a:moveTo>
                    <a:pt x="27" y="76"/>
                  </a:moveTo>
                  <a:cubicBezTo>
                    <a:pt x="28" y="75"/>
                    <a:pt x="28" y="74"/>
                    <a:pt x="27" y="74"/>
                  </a:cubicBezTo>
                  <a:cubicBezTo>
                    <a:pt x="27" y="74"/>
                    <a:pt x="27" y="75"/>
                    <a:pt x="27" y="76"/>
                  </a:cubicBezTo>
                  <a:close/>
                  <a:moveTo>
                    <a:pt x="46" y="76"/>
                  </a:moveTo>
                  <a:cubicBezTo>
                    <a:pt x="46" y="76"/>
                    <a:pt x="47" y="76"/>
                    <a:pt x="47" y="75"/>
                  </a:cubicBezTo>
                  <a:cubicBezTo>
                    <a:pt x="47" y="75"/>
                    <a:pt x="46" y="74"/>
                    <a:pt x="46" y="74"/>
                  </a:cubicBezTo>
                  <a:cubicBezTo>
                    <a:pt x="45" y="74"/>
                    <a:pt x="45" y="75"/>
                    <a:pt x="45" y="75"/>
                  </a:cubicBezTo>
                  <a:cubicBezTo>
                    <a:pt x="45" y="75"/>
                    <a:pt x="45" y="75"/>
                    <a:pt x="45" y="75"/>
                  </a:cubicBezTo>
                  <a:cubicBezTo>
                    <a:pt x="45" y="76"/>
                    <a:pt x="46" y="76"/>
                    <a:pt x="46" y="76"/>
                  </a:cubicBezTo>
                  <a:close/>
                  <a:moveTo>
                    <a:pt x="39" y="77"/>
                  </a:moveTo>
                  <a:cubicBezTo>
                    <a:pt x="40" y="76"/>
                    <a:pt x="40" y="74"/>
                    <a:pt x="39" y="74"/>
                  </a:cubicBezTo>
                  <a:cubicBezTo>
                    <a:pt x="38" y="75"/>
                    <a:pt x="38" y="76"/>
                    <a:pt x="39" y="77"/>
                  </a:cubicBezTo>
                  <a:close/>
                  <a:moveTo>
                    <a:pt x="19" y="75"/>
                  </a:moveTo>
                  <a:cubicBezTo>
                    <a:pt x="19" y="75"/>
                    <a:pt x="19" y="74"/>
                    <a:pt x="19" y="74"/>
                  </a:cubicBezTo>
                  <a:cubicBezTo>
                    <a:pt x="19" y="75"/>
                    <a:pt x="18" y="75"/>
                    <a:pt x="19" y="75"/>
                  </a:cubicBezTo>
                  <a:close/>
                  <a:moveTo>
                    <a:pt x="35" y="76"/>
                  </a:moveTo>
                  <a:cubicBezTo>
                    <a:pt x="35" y="76"/>
                    <a:pt x="36" y="75"/>
                    <a:pt x="36" y="74"/>
                  </a:cubicBezTo>
                  <a:cubicBezTo>
                    <a:pt x="35" y="74"/>
                    <a:pt x="35" y="75"/>
                    <a:pt x="35" y="76"/>
                  </a:cubicBezTo>
                  <a:close/>
                  <a:moveTo>
                    <a:pt x="49" y="77"/>
                  </a:moveTo>
                  <a:cubicBezTo>
                    <a:pt x="50" y="77"/>
                    <a:pt x="50" y="78"/>
                    <a:pt x="50" y="78"/>
                  </a:cubicBezTo>
                  <a:cubicBezTo>
                    <a:pt x="52" y="78"/>
                    <a:pt x="52" y="75"/>
                    <a:pt x="51" y="74"/>
                  </a:cubicBezTo>
                  <a:cubicBezTo>
                    <a:pt x="50" y="75"/>
                    <a:pt x="50" y="76"/>
                    <a:pt x="49" y="77"/>
                  </a:cubicBezTo>
                  <a:close/>
                  <a:moveTo>
                    <a:pt x="19" y="84"/>
                  </a:moveTo>
                  <a:cubicBezTo>
                    <a:pt x="19" y="81"/>
                    <a:pt x="21" y="77"/>
                    <a:pt x="22" y="75"/>
                  </a:cubicBezTo>
                  <a:cubicBezTo>
                    <a:pt x="22" y="75"/>
                    <a:pt x="22" y="74"/>
                    <a:pt x="22" y="75"/>
                  </a:cubicBezTo>
                  <a:cubicBezTo>
                    <a:pt x="21" y="78"/>
                    <a:pt x="19" y="81"/>
                    <a:pt x="19" y="84"/>
                  </a:cubicBezTo>
                  <a:close/>
                  <a:moveTo>
                    <a:pt x="30" y="76"/>
                  </a:moveTo>
                  <a:cubicBezTo>
                    <a:pt x="30" y="75"/>
                    <a:pt x="31" y="75"/>
                    <a:pt x="30" y="75"/>
                  </a:cubicBezTo>
                  <a:cubicBezTo>
                    <a:pt x="30" y="75"/>
                    <a:pt x="29" y="75"/>
                    <a:pt x="30" y="76"/>
                  </a:cubicBezTo>
                  <a:close/>
                  <a:moveTo>
                    <a:pt x="25" y="75"/>
                  </a:moveTo>
                  <a:cubicBezTo>
                    <a:pt x="26" y="82"/>
                    <a:pt x="27" y="89"/>
                    <a:pt x="28" y="95"/>
                  </a:cubicBezTo>
                  <a:cubicBezTo>
                    <a:pt x="28" y="95"/>
                    <a:pt x="27" y="95"/>
                    <a:pt x="27" y="95"/>
                  </a:cubicBezTo>
                  <a:cubicBezTo>
                    <a:pt x="28" y="98"/>
                    <a:pt x="28" y="102"/>
                    <a:pt x="29" y="104"/>
                  </a:cubicBezTo>
                  <a:cubicBezTo>
                    <a:pt x="29" y="104"/>
                    <a:pt x="28" y="104"/>
                    <a:pt x="28" y="105"/>
                  </a:cubicBezTo>
                  <a:cubicBezTo>
                    <a:pt x="29" y="106"/>
                    <a:pt x="29" y="107"/>
                    <a:pt x="29" y="108"/>
                  </a:cubicBezTo>
                  <a:cubicBezTo>
                    <a:pt x="30" y="115"/>
                    <a:pt x="30" y="121"/>
                    <a:pt x="30" y="126"/>
                  </a:cubicBezTo>
                  <a:cubicBezTo>
                    <a:pt x="31" y="130"/>
                    <a:pt x="31" y="135"/>
                    <a:pt x="32" y="139"/>
                  </a:cubicBezTo>
                  <a:cubicBezTo>
                    <a:pt x="31" y="128"/>
                    <a:pt x="30" y="119"/>
                    <a:pt x="30" y="109"/>
                  </a:cubicBezTo>
                  <a:cubicBezTo>
                    <a:pt x="30" y="108"/>
                    <a:pt x="30" y="108"/>
                    <a:pt x="30" y="108"/>
                  </a:cubicBezTo>
                  <a:cubicBezTo>
                    <a:pt x="29" y="97"/>
                    <a:pt x="27" y="84"/>
                    <a:pt x="26" y="75"/>
                  </a:cubicBezTo>
                  <a:cubicBezTo>
                    <a:pt x="26" y="75"/>
                    <a:pt x="25" y="75"/>
                    <a:pt x="25" y="75"/>
                  </a:cubicBezTo>
                  <a:close/>
                  <a:moveTo>
                    <a:pt x="32" y="76"/>
                  </a:moveTo>
                  <a:cubicBezTo>
                    <a:pt x="32" y="76"/>
                    <a:pt x="33" y="75"/>
                    <a:pt x="33" y="75"/>
                  </a:cubicBezTo>
                  <a:cubicBezTo>
                    <a:pt x="33" y="75"/>
                    <a:pt x="32" y="76"/>
                    <a:pt x="32" y="76"/>
                  </a:cubicBezTo>
                  <a:close/>
                  <a:moveTo>
                    <a:pt x="55" y="77"/>
                  </a:moveTo>
                  <a:cubicBezTo>
                    <a:pt x="55" y="76"/>
                    <a:pt x="55" y="75"/>
                    <a:pt x="55" y="75"/>
                  </a:cubicBezTo>
                  <a:cubicBezTo>
                    <a:pt x="54" y="76"/>
                    <a:pt x="55" y="76"/>
                    <a:pt x="55" y="77"/>
                  </a:cubicBezTo>
                  <a:close/>
                  <a:moveTo>
                    <a:pt x="67" y="77"/>
                  </a:moveTo>
                  <a:cubicBezTo>
                    <a:pt x="67" y="76"/>
                    <a:pt x="67" y="75"/>
                    <a:pt x="67" y="75"/>
                  </a:cubicBezTo>
                  <a:cubicBezTo>
                    <a:pt x="67" y="76"/>
                    <a:pt x="66" y="77"/>
                    <a:pt x="67" y="77"/>
                  </a:cubicBezTo>
                  <a:close/>
                  <a:moveTo>
                    <a:pt x="22" y="81"/>
                  </a:moveTo>
                  <a:cubicBezTo>
                    <a:pt x="22" y="81"/>
                    <a:pt x="23" y="80"/>
                    <a:pt x="23" y="80"/>
                  </a:cubicBezTo>
                  <a:cubicBezTo>
                    <a:pt x="23" y="80"/>
                    <a:pt x="23" y="79"/>
                    <a:pt x="23" y="79"/>
                  </a:cubicBezTo>
                  <a:cubicBezTo>
                    <a:pt x="23" y="78"/>
                    <a:pt x="25" y="77"/>
                    <a:pt x="24" y="75"/>
                  </a:cubicBezTo>
                  <a:cubicBezTo>
                    <a:pt x="23" y="77"/>
                    <a:pt x="23" y="79"/>
                    <a:pt x="22" y="81"/>
                  </a:cubicBezTo>
                  <a:close/>
                  <a:moveTo>
                    <a:pt x="15" y="93"/>
                  </a:moveTo>
                  <a:cubicBezTo>
                    <a:pt x="17" y="87"/>
                    <a:pt x="19" y="81"/>
                    <a:pt x="20" y="75"/>
                  </a:cubicBezTo>
                  <a:cubicBezTo>
                    <a:pt x="18" y="81"/>
                    <a:pt x="16" y="87"/>
                    <a:pt x="15" y="93"/>
                  </a:cubicBezTo>
                  <a:close/>
                  <a:moveTo>
                    <a:pt x="35" y="77"/>
                  </a:moveTo>
                  <a:cubicBezTo>
                    <a:pt x="36" y="77"/>
                    <a:pt x="37" y="76"/>
                    <a:pt x="37" y="75"/>
                  </a:cubicBezTo>
                  <a:cubicBezTo>
                    <a:pt x="36" y="76"/>
                    <a:pt x="35" y="76"/>
                    <a:pt x="35" y="77"/>
                  </a:cubicBezTo>
                  <a:close/>
                  <a:moveTo>
                    <a:pt x="59" y="77"/>
                  </a:moveTo>
                  <a:cubicBezTo>
                    <a:pt x="60" y="77"/>
                    <a:pt x="59" y="76"/>
                    <a:pt x="59" y="75"/>
                  </a:cubicBezTo>
                  <a:cubicBezTo>
                    <a:pt x="58" y="76"/>
                    <a:pt x="59" y="77"/>
                    <a:pt x="59" y="77"/>
                  </a:cubicBezTo>
                  <a:close/>
                  <a:moveTo>
                    <a:pt x="65" y="76"/>
                  </a:moveTo>
                  <a:cubicBezTo>
                    <a:pt x="65" y="76"/>
                    <a:pt x="65" y="76"/>
                    <a:pt x="66" y="77"/>
                  </a:cubicBezTo>
                  <a:cubicBezTo>
                    <a:pt x="65" y="77"/>
                    <a:pt x="66" y="77"/>
                    <a:pt x="66" y="77"/>
                  </a:cubicBezTo>
                  <a:cubicBezTo>
                    <a:pt x="66" y="76"/>
                    <a:pt x="66" y="75"/>
                    <a:pt x="65" y="75"/>
                  </a:cubicBezTo>
                  <a:cubicBezTo>
                    <a:pt x="65" y="76"/>
                    <a:pt x="66" y="76"/>
                    <a:pt x="65" y="76"/>
                  </a:cubicBezTo>
                  <a:close/>
                  <a:moveTo>
                    <a:pt x="54" y="76"/>
                  </a:moveTo>
                  <a:cubicBezTo>
                    <a:pt x="54" y="77"/>
                    <a:pt x="54" y="77"/>
                    <a:pt x="54" y="78"/>
                  </a:cubicBezTo>
                  <a:cubicBezTo>
                    <a:pt x="55" y="78"/>
                    <a:pt x="55" y="77"/>
                    <a:pt x="55" y="77"/>
                  </a:cubicBezTo>
                  <a:cubicBezTo>
                    <a:pt x="55" y="77"/>
                    <a:pt x="54" y="76"/>
                    <a:pt x="54" y="75"/>
                  </a:cubicBezTo>
                  <a:cubicBezTo>
                    <a:pt x="54" y="76"/>
                    <a:pt x="54" y="76"/>
                    <a:pt x="54" y="76"/>
                  </a:cubicBezTo>
                  <a:close/>
                  <a:moveTo>
                    <a:pt x="43" y="78"/>
                  </a:moveTo>
                  <a:cubicBezTo>
                    <a:pt x="43" y="78"/>
                    <a:pt x="43" y="79"/>
                    <a:pt x="44" y="79"/>
                  </a:cubicBezTo>
                  <a:cubicBezTo>
                    <a:pt x="45" y="78"/>
                    <a:pt x="46" y="77"/>
                    <a:pt x="44" y="76"/>
                  </a:cubicBezTo>
                  <a:cubicBezTo>
                    <a:pt x="44" y="77"/>
                    <a:pt x="43" y="77"/>
                    <a:pt x="43" y="78"/>
                  </a:cubicBezTo>
                  <a:close/>
                  <a:moveTo>
                    <a:pt x="57" y="77"/>
                  </a:moveTo>
                  <a:cubicBezTo>
                    <a:pt x="58" y="77"/>
                    <a:pt x="57" y="76"/>
                    <a:pt x="58" y="76"/>
                  </a:cubicBezTo>
                  <a:cubicBezTo>
                    <a:pt x="57" y="76"/>
                    <a:pt x="57" y="77"/>
                    <a:pt x="57" y="77"/>
                  </a:cubicBezTo>
                  <a:close/>
                  <a:moveTo>
                    <a:pt x="61" y="77"/>
                  </a:moveTo>
                  <a:cubicBezTo>
                    <a:pt x="61" y="77"/>
                    <a:pt x="61" y="77"/>
                    <a:pt x="61" y="77"/>
                  </a:cubicBezTo>
                  <a:cubicBezTo>
                    <a:pt x="61" y="76"/>
                    <a:pt x="62" y="76"/>
                    <a:pt x="61" y="76"/>
                  </a:cubicBezTo>
                  <a:cubicBezTo>
                    <a:pt x="61" y="76"/>
                    <a:pt x="61" y="76"/>
                    <a:pt x="61" y="77"/>
                  </a:cubicBezTo>
                  <a:close/>
                  <a:moveTo>
                    <a:pt x="47" y="78"/>
                  </a:moveTo>
                  <a:cubicBezTo>
                    <a:pt x="47" y="78"/>
                    <a:pt x="47" y="78"/>
                    <a:pt x="47" y="78"/>
                  </a:cubicBezTo>
                  <a:cubicBezTo>
                    <a:pt x="47" y="77"/>
                    <a:pt x="48" y="77"/>
                    <a:pt x="48" y="76"/>
                  </a:cubicBezTo>
                  <a:cubicBezTo>
                    <a:pt x="48" y="76"/>
                    <a:pt x="48" y="76"/>
                    <a:pt x="47" y="76"/>
                  </a:cubicBezTo>
                  <a:cubicBezTo>
                    <a:pt x="47" y="77"/>
                    <a:pt x="46" y="77"/>
                    <a:pt x="47" y="78"/>
                  </a:cubicBezTo>
                  <a:close/>
                  <a:moveTo>
                    <a:pt x="33" y="77"/>
                  </a:moveTo>
                  <a:cubicBezTo>
                    <a:pt x="33" y="77"/>
                    <a:pt x="34" y="76"/>
                    <a:pt x="33" y="76"/>
                  </a:cubicBezTo>
                  <a:cubicBezTo>
                    <a:pt x="33" y="76"/>
                    <a:pt x="33" y="77"/>
                    <a:pt x="33" y="77"/>
                  </a:cubicBezTo>
                  <a:close/>
                  <a:moveTo>
                    <a:pt x="36" y="78"/>
                  </a:moveTo>
                  <a:cubicBezTo>
                    <a:pt x="36" y="79"/>
                    <a:pt x="36" y="79"/>
                    <a:pt x="36" y="79"/>
                  </a:cubicBezTo>
                  <a:cubicBezTo>
                    <a:pt x="37" y="79"/>
                    <a:pt x="38" y="78"/>
                    <a:pt x="38" y="77"/>
                  </a:cubicBezTo>
                  <a:cubicBezTo>
                    <a:pt x="38" y="77"/>
                    <a:pt x="38" y="76"/>
                    <a:pt x="37" y="76"/>
                  </a:cubicBezTo>
                  <a:cubicBezTo>
                    <a:pt x="37" y="77"/>
                    <a:pt x="36" y="77"/>
                    <a:pt x="36" y="78"/>
                  </a:cubicBezTo>
                  <a:close/>
                  <a:moveTo>
                    <a:pt x="63" y="77"/>
                  </a:moveTo>
                  <a:cubicBezTo>
                    <a:pt x="63" y="77"/>
                    <a:pt x="63" y="76"/>
                    <a:pt x="63" y="76"/>
                  </a:cubicBezTo>
                  <a:cubicBezTo>
                    <a:pt x="63" y="76"/>
                    <a:pt x="63" y="77"/>
                    <a:pt x="63" y="77"/>
                  </a:cubicBezTo>
                  <a:close/>
                  <a:moveTo>
                    <a:pt x="31" y="77"/>
                  </a:moveTo>
                  <a:cubicBezTo>
                    <a:pt x="31" y="77"/>
                    <a:pt x="31" y="76"/>
                    <a:pt x="30" y="76"/>
                  </a:cubicBezTo>
                  <a:cubicBezTo>
                    <a:pt x="30" y="77"/>
                    <a:pt x="30" y="77"/>
                    <a:pt x="31" y="77"/>
                  </a:cubicBezTo>
                  <a:close/>
                  <a:moveTo>
                    <a:pt x="40" y="78"/>
                  </a:moveTo>
                  <a:cubicBezTo>
                    <a:pt x="40" y="78"/>
                    <a:pt x="40" y="78"/>
                    <a:pt x="41" y="79"/>
                  </a:cubicBezTo>
                  <a:cubicBezTo>
                    <a:pt x="41" y="78"/>
                    <a:pt x="41" y="78"/>
                    <a:pt x="41" y="78"/>
                  </a:cubicBezTo>
                  <a:cubicBezTo>
                    <a:pt x="41" y="76"/>
                    <a:pt x="40" y="76"/>
                    <a:pt x="40" y="78"/>
                  </a:cubicBezTo>
                  <a:close/>
                  <a:moveTo>
                    <a:pt x="69" y="78"/>
                  </a:moveTo>
                  <a:cubicBezTo>
                    <a:pt x="69" y="77"/>
                    <a:pt x="69" y="76"/>
                    <a:pt x="68" y="76"/>
                  </a:cubicBezTo>
                  <a:cubicBezTo>
                    <a:pt x="69" y="77"/>
                    <a:pt x="69" y="78"/>
                    <a:pt x="69" y="78"/>
                  </a:cubicBezTo>
                  <a:close/>
                  <a:moveTo>
                    <a:pt x="33" y="78"/>
                  </a:moveTo>
                  <a:cubicBezTo>
                    <a:pt x="33" y="78"/>
                    <a:pt x="33" y="78"/>
                    <a:pt x="33" y="78"/>
                  </a:cubicBezTo>
                  <a:cubicBezTo>
                    <a:pt x="34" y="78"/>
                    <a:pt x="34" y="78"/>
                    <a:pt x="34" y="77"/>
                  </a:cubicBezTo>
                  <a:cubicBezTo>
                    <a:pt x="34" y="77"/>
                    <a:pt x="34" y="77"/>
                    <a:pt x="34" y="77"/>
                  </a:cubicBezTo>
                  <a:cubicBezTo>
                    <a:pt x="34" y="77"/>
                    <a:pt x="33" y="77"/>
                    <a:pt x="33" y="78"/>
                  </a:cubicBezTo>
                  <a:close/>
                  <a:moveTo>
                    <a:pt x="57" y="80"/>
                  </a:moveTo>
                  <a:cubicBezTo>
                    <a:pt x="57" y="80"/>
                    <a:pt x="57" y="79"/>
                    <a:pt x="57" y="79"/>
                  </a:cubicBezTo>
                  <a:cubicBezTo>
                    <a:pt x="57" y="78"/>
                    <a:pt x="57" y="78"/>
                    <a:pt x="56" y="77"/>
                  </a:cubicBezTo>
                  <a:cubicBezTo>
                    <a:pt x="56" y="78"/>
                    <a:pt x="57" y="79"/>
                    <a:pt x="57" y="80"/>
                  </a:cubicBezTo>
                  <a:close/>
                  <a:moveTo>
                    <a:pt x="27" y="77"/>
                  </a:moveTo>
                  <a:cubicBezTo>
                    <a:pt x="28" y="78"/>
                    <a:pt x="27" y="79"/>
                    <a:pt x="28" y="79"/>
                  </a:cubicBezTo>
                  <a:cubicBezTo>
                    <a:pt x="28" y="78"/>
                    <a:pt x="28" y="78"/>
                    <a:pt x="29" y="77"/>
                  </a:cubicBezTo>
                  <a:cubicBezTo>
                    <a:pt x="28" y="77"/>
                    <a:pt x="28" y="77"/>
                    <a:pt x="27" y="77"/>
                  </a:cubicBezTo>
                  <a:close/>
                  <a:moveTo>
                    <a:pt x="31" y="78"/>
                  </a:moveTo>
                  <a:cubicBezTo>
                    <a:pt x="31" y="78"/>
                    <a:pt x="31" y="77"/>
                    <a:pt x="31" y="77"/>
                  </a:cubicBezTo>
                  <a:cubicBezTo>
                    <a:pt x="31" y="77"/>
                    <a:pt x="30" y="78"/>
                    <a:pt x="31" y="78"/>
                  </a:cubicBezTo>
                  <a:close/>
                  <a:moveTo>
                    <a:pt x="47" y="79"/>
                  </a:moveTo>
                  <a:cubicBezTo>
                    <a:pt x="48" y="79"/>
                    <a:pt x="48" y="80"/>
                    <a:pt x="49" y="80"/>
                  </a:cubicBezTo>
                  <a:cubicBezTo>
                    <a:pt x="49" y="80"/>
                    <a:pt x="49" y="80"/>
                    <a:pt x="50" y="79"/>
                  </a:cubicBezTo>
                  <a:cubicBezTo>
                    <a:pt x="49" y="79"/>
                    <a:pt x="49" y="78"/>
                    <a:pt x="48" y="77"/>
                  </a:cubicBezTo>
                  <a:cubicBezTo>
                    <a:pt x="48" y="78"/>
                    <a:pt x="47" y="78"/>
                    <a:pt x="47" y="79"/>
                  </a:cubicBezTo>
                  <a:close/>
                  <a:moveTo>
                    <a:pt x="53" y="80"/>
                  </a:moveTo>
                  <a:cubicBezTo>
                    <a:pt x="53" y="79"/>
                    <a:pt x="54" y="79"/>
                    <a:pt x="54" y="78"/>
                  </a:cubicBezTo>
                  <a:cubicBezTo>
                    <a:pt x="53" y="76"/>
                    <a:pt x="52" y="79"/>
                    <a:pt x="53" y="80"/>
                  </a:cubicBezTo>
                  <a:close/>
                  <a:moveTo>
                    <a:pt x="64" y="78"/>
                  </a:moveTo>
                  <a:cubicBezTo>
                    <a:pt x="64" y="78"/>
                    <a:pt x="64" y="77"/>
                    <a:pt x="64" y="77"/>
                  </a:cubicBezTo>
                  <a:cubicBezTo>
                    <a:pt x="64" y="77"/>
                    <a:pt x="63" y="78"/>
                    <a:pt x="63" y="78"/>
                  </a:cubicBezTo>
                  <a:cubicBezTo>
                    <a:pt x="64" y="78"/>
                    <a:pt x="64" y="78"/>
                    <a:pt x="64" y="78"/>
                  </a:cubicBezTo>
                  <a:close/>
                  <a:moveTo>
                    <a:pt x="60" y="78"/>
                  </a:moveTo>
                  <a:cubicBezTo>
                    <a:pt x="60" y="79"/>
                    <a:pt x="60" y="79"/>
                    <a:pt x="61" y="80"/>
                  </a:cubicBezTo>
                  <a:cubicBezTo>
                    <a:pt x="61" y="79"/>
                    <a:pt x="61" y="79"/>
                    <a:pt x="61" y="79"/>
                  </a:cubicBezTo>
                  <a:cubicBezTo>
                    <a:pt x="61" y="79"/>
                    <a:pt x="61" y="78"/>
                    <a:pt x="60" y="77"/>
                  </a:cubicBezTo>
                  <a:cubicBezTo>
                    <a:pt x="60" y="78"/>
                    <a:pt x="59" y="78"/>
                    <a:pt x="60" y="78"/>
                  </a:cubicBezTo>
                  <a:close/>
                  <a:moveTo>
                    <a:pt x="68" y="78"/>
                  </a:moveTo>
                  <a:cubicBezTo>
                    <a:pt x="68" y="78"/>
                    <a:pt x="68" y="79"/>
                    <a:pt x="68" y="80"/>
                  </a:cubicBezTo>
                  <a:cubicBezTo>
                    <a:pt x="68" y="80"/>
                    <a:pt x="69" y="80"/>
                    <a:pt x="69" y="80"/>
                  </a:cubicBezTo>
                  <a:cubicBezTo>
                    <a:pt x="67" y="81"/>
                    <a:pt x="68" y="85"/>
                    <a:pt x="68" y="87"/>
                  </a:cubicBezTo>
                  <a:cubicBezTo>
                    <a:pt x="68" y="87"/>
                    <a:pt x="68" y="87"/>
                    <a:pt x="67" y="87"/>
                  </a:cubicBezTo>
                  <a:cubicBezTo>
                    <a:pt x="67" y="89"/>
                    <a:pt x="67" y="91"/>
                    <a:pt x="68" y="93"/>
                  </a:cubicBezTo>
                  <a:cubicBezTo>
                    <a:pt x="69" y="88"/>
                    <a:pt x="70" y="83"/>
                    <a:pt x="69" y="79"/>
                  </a:cubicBezTo>
                  <a:cubicBezTo>
                    <a:pt x="69" y="79"/>
                    <a:pt x="69" y="78"/>
                    <a:pt x="68" y="78"/>
                  </a:cubicBezTo>
                  <a:close/>
                  <a:moveTo>
                    <a:pt x="34" y="80"/>
                  </a:moveTo>
                  <a:cubicBezTo>
                    <a:pt x="34" y="79"/>
                    <a:pt x="35" y="79"/>
                    <a:pt x="35" y="78"/>
                  </a:cubicBezTo>
                  <a:cubicBezTo>
                    <a:pt x="34" y="78"/>
                    <a:pt x="33" y="79"/>
                    <a:pt x="34" y="80"/>
                  </a:cubicBezTo>
                  <a:close/>
                  <a:moveTo>
                    <a:pt x="37" y="80"/>
                  </a:moveTo>
                  <a:cubicBezTo>
                    <a:pt x="38" y="80"/>
                    <a:pt x="38" y="81"/>
                    <a:pt x="38" y="81"/>
                  </a:cubicBezTo>
                  <a:cubicBezTo>
                    <a:pt x="39" y="81"/>
                    <a:pt x="41" y="79"/>
                    <a:pt x="39" y="78"/>
                  </a:cubicBezTo>
                  <a:cubicBezTo>
                    <a:pt x="38" y="79"/>
                    <a:pt x="38" y="79"/>
                    <a:pt x="37" y="80"/>
                  </a:cubicBezTo>
                  <a:close/>
                  <a:moveTo>
                    <a:pt x="46" y="79"/>
                  </a:moveTo>
                  <a:cubicBezTo>
                    <a:pt x="46" y="79"/>
                    <a:pt x="46" y="79"/>
                    <a:pt x="46" y="78"/>
                  </a:cubicBezTo>
                  <a:cubicBezTo>
                    <a:pt x="46" y="78"/>
                    <a:pt x="46" y="78"/>
                    <a:pt x="45" y="78"/>
                  </a:cubicBezTo>
                  <a:cubicBezTo>
                    <a:pt x="45" y="79"/>
                    <a:pt x="44" y="79"/>
                    <a:pt x="44" y="80"/>
                  </a:cubicBezTo>
                  <a:cubicBezTo>
                    <a:pt x="45" y="80"/>
                    <a:pt x="45" y="79"/>
                    <a:pt x="46" y="79"/>
                  </a:cubicBezTo>
                  <a:close/>
                  <a:moveTo>
                    <a:pt x="51" y="79"/>
                  </a:moveTo>
                  <a:cubicBezTo>
                    <a:pt x="51" y="79"/>
                    <a:pt x="51" y="80"/>
                    <a:pt x="52" y="80"/>
                  </a:cubicBezTo>
                  <a:cubicBezTo>
                    <a:pt x="52" y="79"/>
                    <a:pt x="52" y="79"/>
                    <a:pt x="52" y="78"/>
                  </a:cubicBezTo>
                  <a:cubicBezTo>
                    <a:pt x="51" y="78"/>
                    <a:pt x="51" y="79"/>
                    <a:pt x="51" y="79"/>
                  </a:cubicBezTo>
                  <a:close/>
                  <a:moveTo>
                    <a:pt x="41" y="80"/>
                  </a:moveTo>
                  <a:cubicBezTo>
                    <a:pt x="41" y="80"/>
                    <a:pt x="42" y="81"/>
                    <a:pt x="42" y="81"/>
                  </a:cubicBezTo>
                  <a:cubicBezTo>
                    <a:pt x="42" y="80"/>
                    <a:pt x="43" y="80"/>
                    <a:pt x="43" y="80"/>
                  </a:cubicBezTo>
                  <a:cubicBezTo>
                    <a:pt x="43" y="79"/>
                    <a:pt x="43" y="79"/>
                    <a:pt x="42" y="79"/>
                  </a:cubicBezTo>
                  <a:cubicBezTo>
                    <a:pt x="42" y="79"/>
                    <a:pt x="41" y="79"/>
                    <a:pt x="41" y="80"/>
                  </a:cubicBezTo>
                  <a:close/>
                  <a:moveTo>
                    <a:pt x="59" y="79"/>
                  </a:moveTo>
                  <a:cubicBezTo>
                    <a:pt x="59" y="79"/>
                    <a:pt x="60" y="80"/>
                    <a:pt x="60" y="80"/>
                  </a:cubicBezTo>
                  <a:cubicBezTo>
                    <a:pt x="60" y="80"/>
                    <a:pt x="60" y="79"/>
                    <a:pt x="59" y="79"/>
                  </a:cubicBezTo>
                  <a:cubicBezTo>
                    <a:pt x="59" y="79"/>
                    <a:pt x="59" y="79"/>
                    <a:pt x="59" y="79"/>
                  </a:cubicBezTo>
                  <a:close/>
                  <a:moveTo>
                    <a:pt x="34" y="80"/>
                  </a:moveTo>
                  <a:cubicBezTo>
                    <a:pt x="34" y="81"/>
                    <a:pt x="35" y="81"/>
                    <a:pt x="35" y="82"/>
                  </a:cubicBezTo>
                  <a:cubicBezTo>
                    <a:pt x="35" y="81"/>
                    <a:pt x="36" y="81"/>
                    <a:pt x="36" y="80"/>
                  </a:cubicBezTo>
                  <a:cubicBezTo>
                    <a:pt x="36" y="79"/>
                    <a:pt x="36" y="79"/>
                    <a:pt x="35" y="79"/>
                  </a:cubicBezTo>
                  <a:cubicBezTo>
                    <a:pt x="35" y="79"/>
                    <a:pt x="34" y="80"/>
                    <a:pt x="34" y="80"/>
                  </a:cubicBezTo>
                  <a:close/>
                  <a:moveTo>
                    <a:pt x="32" y="80"/>
                  </a:moveTo>
                  <a:cubicBezTo>
                    <a:pt x="32" y="80"/>
                    <a:pt x="33" y="79"/>
                    <a:pt x="32" y="79"/>
                  </a:cubicBezTo>
                  <a:cubicBezTo>
                    <a:pt x="32" y="79"/>
                    <a:pt x="32" y="80"/>
                    <a:pt x="32" y="80"/>
                  </a:cubicBezTo>
                  <a:close/>
                  <a:moveTo>
                    <a:pt x="47" y="83"/>
                  </a:moveTo>
                  <a:cubicBezTo>
                    <a:pt x="47" y="83"/>
                    <a:pt x="47" y="82"/>
                    <a:pt x="48" y="81"/>
                  </a:cubicBezTo>
                  <a:cubicBezTo>
                    <a:pt x="48" y="81"/>
                    <a:pt x="47" y="80"/>
                    <a:pt x="47" y="79"/>
                  </a:cubicBezTo>
                  <a:cubicBezTo>
                    <a:pt x="45" y="80"/>
                    <a:pt x="45" y="82"/>
                    <a:pt x="47" y="83"/>
                  </a:cubicBezTo>
                  <a:close/>
                  <a:moveTo>
                    <a:pt x="54" y="80"/>
                  </a:moveTo>
                  <a:cubicBezTo>
                    <a:pt x="53" y="81"/>
                    <a:pt x="54" y="81"/>
                    <a:pt x="54" y="81"/>
                  </a:cubicBezTo>
                  <a:cubicBezTo>
                    <a:pt x="54" y="82"/>
                    <a:pt x="54" y="81"/>
                    <a:pt x="54" y="82"/>
                  </a:cubicBezTo>
                  <a:cubicBezTo>
                    <a:pt x="55" y="82"/>
                    <a:pt x="54" y="82"/>
                    <a:pt x="54" y="82"/>
                  </a:cubicBezTo>
                  <a:cubicBezTo>
                    <a:pt x="55" y="82"/>
                    <a:pt x="55" y="82"/>
                    <a:pt x="55" y="82"/>
                  </a:cubicBezTo>
                  <a:cubicBezTo>
                    <a:pt x="56" y="82"/>
                    <a:pt x="55" y="80"/>
                    <a:pt x="54" y="79"/>
                  </a:cubicBezTo>
                  <a:cubicBezTo>
                    <a:pt x="54" y="80"/>
                    <a:pt x="54" y="80"/>
                    <a:pt x="54" y="80"/>
                  </a:cubicBezTo>
                  <a:close/>
                  <a:moveTo>
                    <a:pt x="57" y="80"/>
                  </a:moveTo>
                  <a:cubicBezTo>
                    <a:pt x="56" y="80"/>
                    <a:pt x="56" y="79"/>
                    <a:pt x="56" y="79"/>
                  </a:cubicBezTo>
                  <a:cubicBezTo>
                    <a:pt x="56" y="80"/>
                    <a:pt x="56" y="80"/>
                    <a:pt x="57" y="80"/>
                  </a:cubicBezTo>
                  <a:close/>
                  <a:moveTo>
                    <a:pt x="27" y="81"/>
                  </a:moveTo>
                  <a:cubicBezTo>
                    <a:pt x="28" y="81"/>
                    <a:pt x="28" y="80"/>
                    <a:pt x="28" y="80"/>
                  </a:cubicBezTo>
                  <a:cubicBezTo>
                    <a:pt x="28" y="80"/>
                    <a:pt x="28" y="79"/>
                    <a:pt x="27" y="80"/>
                  </a:cubicBezTo>
                  <a:cubicBezTo>
                    <a:pt x="28" y="80"/>
                    <a:pt x="28" y="80"/>
                    <a:pt x="27" y="81"/>
                  </a:cubicBezTo>
                  <a:close/>
                  <a:moveTo>
                    <a:pt x="49" y="81"/>
                  </a:moveTo>
                  <a:cubicBezTo>
                    <a:pt x="50" y="82"/>
                    <a:pt x="50" y="81"/>
                    <a:pt x="50" y="81"/>
                  </a:cubicBezTo>
                  <a:cubicBezTo>
                    <a:pt x="50" y="82"/>
                    <a:pt x="51" y="82"/>
                    <a:pt x="50" y="82"/>
                  </a:cubicBezTo>
                  <a:cubicBezTo>
                    <a:pt x="51" y="82"/>
                    <a:pt x="51" y="82"/>
                    <a:pt x="51" y="81"/>
                  </a:cubicBezTo>
                  <a:cubicBezTo>
                    <a:pt x="51" y="81"/>
                    <a:pt x="51" y="80"/>
                    <a:pt x="50" y="80"/>
                  </a:cubicBezTo>
                  <a:cubicBezTo>
                    <a:pt x="50" y="81"/>
                    <a:pt x="49" y="81"/>
                    <a:pt x="49" y="81"/>
                  </a:cubicBezTo>
                  <a:close/>
                  <a:moveTo>
                    <a:pt x="32" y="81"/>
                  </a:moveTo>
                  <a:cubicBezTo>
                    <a:pt x="33" y="81"/>
                    <a:pt x="33" y="80"/>
                    <a:pt x="33" y="80"/>
                  </a:cubicBezTo>
                  <a:cubicBezTo>
                    <a:pt x="33" y="81"/>
                    <a:pt x="32" y="81"/>
                    <a:pt x="32" y="81"/>
                  </a:cubicBezTo>
                  <a:close/>
                  <a:moveTo>
                    <a:pt x="65" y="81"/>
                  </a:moveTo>
                  <a:cubicBezTo>
                    <a:pt x="65" y="81"/>
                    <a:pt x="66" y="81"/>
                    <a:pt x="65" y="80"/>
                  </a:cubicBezTo>
                  <a:cubicBezTo>
                    <a:pt x="65" y="81"/>
                    <a:pt x="65" y="81"/>
                    <a:pt x="65" y="81"/>
                  </a:cubicBezTo>
                  <a:close/>
                  <a:moveTo>
                    <a:pt x="43" y="82"/>
                  </a:moveTo>
                  <a:cubicBezTo>
                    <a:pt x="43" y="82"/>
                    <a:pt x="44" y="81"/>
                    <a:pt x="43" y="80"/>
                  </a:cubicBezTo>
                  <a:cubicBezTo>
                    <a:pt x="43" y="81"/>
                    <a:pt x="42" y="81"/>
                    <a:pt x="43" y="82"/>
                  </a:cubicBezTo>
                  <a:close/>
                  <a:moveTo>
                    <a:pt x="59" y="82"/>
                  </a:moveTo>
                  <a:cubicBezTo>
                    <a:pt x="60" y="82"/>
                    <a:pt x="60" y="81"/>
                    <a:pt x="59" y="81"/>
                  </a:cubicBezTo>
                  <a:cubicBezTo>
                    <a:pt x="59" y="81"/>
                    <a:pt x="58" y="82"/>
                    <a:pt x="59" y="82"/>
                  </a:cubicBezTo>
                  <a:close/>
                  <a:moveTo>
                    <a:pt x="66" y="81"/>
                  </a:moveTo>
                  <a:cubicBezTo>
                    <a:pt x="66" y="81"/>
                    <a:pt x="66" y="81"/>
                    <a:pt x="66" y="81"/>
                  </a:cubicBezTo>
                  <a:cubicBezTo>
                    <a:pt x="66" y="81"/>
                    <a:pt x="67" y="81"/>
                    <a:pt x="66" y="81"/>
                  </a:cubicBezTo>
                  <a:cubicBezTo>
                    <a:pt x="66" y="81"/>
                    <a:pt x="66" y="81"/>
                    <a:pt x="66" y="81"/>
                  </a:cubicBezTo>
                  <a:close/>
                  <a:moveTo>
                    <a:pt x="36" y="84"/>
                  </a:moveTo>
                  <a:cubicBezTo>
                    <a:pt x="37" y="83"/>
                    <a:pt x="37" y="83"/>
                    <a:pt x="37" y="82"/>
                  </a:cubicBezTo>
                  <a:cubicBezTo>
                    <a:pt x="37" y="82"/>
                    <a:pt x="37" y="81"/>
                    <a:pt x="36" y="81"/>
                  </a:cubicBezTo>
                  <a:cubicBezTo>
                    <a:pt x="36" y="82"/>
                    <a:pt x="35" y="83"/>
                    <a:pt x="36" y="84"/>
                  </a:cubicBezTo>
                  <a:close/>
                  <a:moveTo>
                    <a:pt x="39" y="83"/>
                  </a:moveTo>
                  <a:cubicBezTo>
                    <a:pt x="39" y="83"/>
                    <a:pt x="39" y="84"/>
                    <a:pt x="40" y="84"/>
                  </a:cubicBezTo>
                  <a:cubicBezTo>
                    <a:pt x="40" y="83"/>
                    <a:pt x="41" y="83"/>
                    <a:pt x="41" y="82"/>
                  </a:cubicBezTo>
                  <a:cubicBezTo>
                    <a:pt x="41" y="80"/>
                    <a:pt x="39" y="82"/>
                    <a:pt x="39" y="83"/>
                  </a:cubicBezTo>
                  <a:close/>
                  <a:moveTo>
                    <a:pt x="62" y="82"/>
                  </a:moveTo>
                  <a:cubicBezTo>
                    <a:pt x="63" y="82"/>
                    <a:pt x="63" y="82"/>
                    <a:pt x="63" y="82"/>
                  </a:cubicBezTo>
                  <a:cubicBezTo>
                    <a:pt x="63" y="81"/>
                    <a:pt x="63" y="81"/>
                    <a:pt x="62" y="81"/>
                  </a:cubicBezTo>
                  <a:cubicBezTo>
                    <a:pt x="62" y="81"/>
                    <a:pt x="62" y="82"/>
                    <a:pt x="62" y="82"/>
                  </a:cubicBezTo>
                  <a:close/>
                  <a:moveTo>
                    <a:pt x="30" y="81"/>
                  </a:moveTo>
                  <a:cubicBezTo>
                    <a:pt x="31" y="81"/>
                    <a:pt x="30" y="82"/>
                    <a:pt x="30" y="82"/>
                  </a:cubicBezTo>
                  <a:cubicBezTo>
                    <a:pt x="30" y="82"/>
                    <a:pt x="30" y="83"/>
                    <a:pt x="30" y="83"/>
                  </a:cubicBezTo>
                  <a:cubicBezTo>
                    <a:pt x="31" y="82"/>
                    <a:pt x="31" y="82"/>
                    <a:pt x="31" y="81"/>
                  </a:cubicBezTo>
                  <a:cubicBezTo>
                    <a:pt x="31" y="81"/>
                    <a:pt x="31" y="81"/>
                    <a:pt x="30" y="81"/>
                  </a:cubicBezTo>
                  <a:close/>
                  <a:moveTo>
                    <a:pt x="39" y="82"/>
                  </a:moveTo>
                  <a:cubicBezTo>
                    <a:pt x="39" y="82"/>
                    <a:pt x="39" y="82"/>
                    <a:pt x="40" y="81"/>
                  </a:cubicBezTo>
                  <a:cubicBezTo>
                    <a:pt x="39" y="81"/>
                    <a:pt x="39" y="82"/>
                    <a:pt x="39" y="82"/>
                  </a:cubicBezTo>
                  <a:close/>
                  <a:moveTo>
                    <a:pt x="43" y="83"/>
                  </a:moveTo>
                  <a:cubicBezTo>
                    <a:pt x="44" y="84"/>
                    <a:pt x="45" y="84"/>
                    <a:pt x="45" y="85"/>
                  </a:cubicBezTo>
                  <a:cubicBezTo>
                    <a:pt x="45" y="84"/>
                    <a:pt x="46" y="84"/>
                    <a:pt x="46" y="84"/>
                  </a:cubicBezTo>
                  <a:cubicBezTo>
                    <a:pt x="45" y="83"/>
                    <a:pt x="45" y="82"/>
                    <a:pt x="44" y="82"/>
                  </a:cubicBezTo>
                  <a:cubicBezTo>
                    <a:pt x="44" y="82"/>
                    <a:pt x="44" y="82"/>
                    <a:pt x="43" y="83"/>
                  </a:cubicBezTo>
                  <a:close/>
                  <a:moveTo>
                    <a:pt x="34" y="83"/>
                  </a:moveTo>
                  <a:cubicBezTo>
                    <a:pt x="34" y="83"/>
                    <a:pt x="34" y="82"/>
                    <a:pt x="34" y="82"/>
                  </a:cubicBezTo>
                  <a:cubicBezTo>
                    <a:pt x="34" y="82"/>
                    <a:pt x="34" y="82"/>
                    <a:pt x="34" y="83"/>
                  </a:cubicBezTo>
                  <a:close/>
                  <a:moveTo>
                    <a:pt x="47" y="84"/>
                  </a:moveTo>
                  <a:cubicBezTo>
                    <a:pt x="48" y="84"/>
                    <a:pt x="48" y="85"/>
                    <a:pt x="48" y="85"/>
                  </a:cubicBezTo>
                  <a:cubicBezTo>
                    <a:pt x="49" y="85"/>
                    <a:pt x="49" y="84"/>
                    <a:pt x="50" y="83"/>
                  </a:cubicBezTo>
                  <a:cubicBezTo>
                    <a:pt x="49" y="81"/>
                    <a:pt x="48" y="82"/>
                    <a:pt x="47" y="84"/>
                  </a:cubicBezTo>
                  <a:close/>
                  <a:moveTo>
                    <a:pt x="56" y="86"/>
                  </a:moveTo>
                  <a:cubicBezTo>
                    <a:pt x="57" y="85"/>
                    <a:pt x="57" y="85"/>
                    <a:pt x="57" y="84"/>
                  </a:cubicBezTo>
                  <a:cubicBezTo>
                    <a:pt x="57" y="83"/>
                    <a:pt x="57" y="82"/>
                    <a:pt x="56" y="82"/>
                  </a:cubicBezTo>
                  <a:cubicBezTo>
                    <a:pt x="56" y="83"/>
                    <a:pt x="56" y="84"/>
                    <a:pt x="56" y="86"/>
                  </a:cubicBezTo>
                  <a:close/>
                  <a:moveTo>
                    <a:pt x="60" y="82"/>
                  </a:moveTo>
                  <a:cubicBezTo>
                    <a:pt x="60" y="83"/>
                    <a:pt x="60" y="84"/>
                    <a:pt x="60" y="84"/>
                  </a:cubicBezTo>
                  <a:cubicBezTo>
                    <a:pt x="60" y="84"/>
                    <a:pt x="60" y="84"/>
                    <a:pt x="61" y="83"/>
                  </a:cubicBezTo>
                  <a:cubicBezTo>
                    <a:pt x="61" y="83"/>
                    <a:pt x="60" y="83"/>
                    <a:pt x="60" y="82"/>
                  </a:cubicBezTo>
                  <a:close/>
                  <a:moveTo>
                    <a:pt x="29" y="86"/>
                  </a:moveTo>
                  <a:cubicBezTo>
                    <a:pt x="28" y="88"/>
                    <a:pt x="29" y="91"/>
                    <a:pt x="29" y="93"/>
                  </a:cubicBezTo>
                  <a:cubicBezTo>
                    <a:pt x="29" y="94"/>
                    <a:pt x="29" y="94"/>
                    <a:pt x="29" y="95"/>
                  </a:cubicBezTo>
                  <a:cubicBezTo>
                    <a:pt x="30" y="95"/>
                    <a:pt x="29" y="95"/>
                    <a:pt x="29" y="96"/>
                  </a:cubicBezTo>
                  <a:cubicBezTo>
                    <a:pt x="29" y="96"/>
                    <a:pt x="30" y="96"/>
                    <a:pt x="30" y="96"/>
                  </a:cubicBezTo>
                  <a:cubicBezTo>
                    <a:pt x="30" y="96"/>
                    <a:pt x="29" y="97"/>
                    <a:pt x="29" y="97"/>
                  </a:cubicBezTo>
                  <a:cubicBezTo>
                    <a:pt x="29" y="98"/>
                    <a:pt x="30" y="100"/>
                    <a:pt x="31" y="102"/>
                  </a:cubicBezTo>
                  <a:cubicBezTo>
                    <a:pt x="31" y="98"/>
                    <a:pt x="30" y="94"/>
                    <a:pt x="30" y="90"/>
                  </a:cubicBezTo>
                  <a:cubicBezTo>
                    <a:pt x="30" y="89"/>
                    <a:pt x="29" y="89"/>
                    <a:pt x="29" y="88"/>
                  </a:cubicBezTo>
                  <a:cubicBezTo>
                    <a:pt x="29" y="88"/>
                    <a:pt x="30" y="88"/>
                    <a:pt x="30" y="87"/>
                  </a:cubicBezTo>
                  <a:cubicBezTo>
                    <a:pt x="30" y="86"/>
                    <a:pt x="29" y="86"/>
                    <a:pt x="29" y="86"/>
                  </a:cubicBezTo>
                  <a:cubicBezTo>
                    <a:pt x="29" y="85"/>
                    <a:pt x="30" y="84"/>
                    <a:pt x="29" y="82"/>
                  </a:cubicBezTo>
                  <a:cubicBezTo>
                    <a:pt x="29" y="83"/>
                    <a:pt x="29" y="82"/>
                    <a:pt x="28" y="82"/>
                  </a:cubicBezTo>
                  <a:cubicBezTo>
                    <a:pt x="28" y="84"/>
                    <a:pt x="28" y="85"/>
                    <a:pt x="29" y="86"/>
                  </a:cubicBezTo>
                  <a:close/>
                  <a:moveTo>
                    <a:pt x="66" y="83"/>
                  </a:moveTo>
                  <a:cubicBezTo>
                    <a:pt x="66" y="83"/>
                    <a:pt x="66" y="84"/>
                    <a:pt x="67" y="84"/>
                  </a:cubicBezTo>
                  <a:cubicBezTo>
                    <a:pt x="67" y="83"/>
                    <a:pt x="67" y="82"/>
                    <a:pt x="66" y="82"/>
                  </a:cubicBezTo>
                  <a:cubicBezTo>
                    <a:pt x="66" y="83"/>
                    <a:pt x="66" y="83"/>
                    <a:pt x="66" y="83"/>
                  </a:cubicBezTo>
                  <a:close/>
                  <a:moveTo>
                    <a:pt x="40" y="85"/>
                  </a:moveTo>
                  <a:cubicBezTo>
                    <a:pt x="41" y="85"/>
                    <a:pt x="42" y="83"/>
                    <a:pt x="42" y="82"/>
                  </a:cubicBezTo>
                  <a:cubicBezTo>
                    <a:pt x="41" y="83"/>
                    <a:pt x="40" y="84"/>
                    <a:pt x="40" y="85"/>
                  </a:cubicBezTo>
                  <a:close/>
                  <a:moveTo>
                    <a:pt x="63" y="84"/>
                  </a:moveTo>
                  <a:cubicBezTo>
                    <a:pt x="63" y="84"/>
                    <a:pt x="64" y="83"/>
                    <a:pt x="64" y="82"/>
                  </a:cubicBezTo>
                  <a:cubicBezTo>
                    <a:pt x="63" y="83"/>
                    <a:pt x="63" y="83"/>
                    <a:pt x="63" y="84"/>
                  </a:cubicBezTo>
                  <a:close/>
                  <a:moveTo>
                    <a:pt x="52" y="85"/>
                  </a:moveTo>
                  <a:cubicBezTo>
                    <a:pt x="51" y="84"/>
                    <a:pt x="52" y="83"/>
                    <a:pt x="51" y="83"/>
                  </a:cubicBezTo>
                  <a:cubicBezTo>
                    <a:pt x="51" y="83"/>
                    <a:pt x="51" y="85"/>
                    <a:pt x="52" y="85"/>
                  </a:cubicBezTo>
                  <a:close/>
                  <a:moveTo>
                    <a:pt x="21" y="84"/>
                  </a:moveTo>
                  <a:cubicBezTo>
                    <a:pt x="21" y="84"/>
                    <a:pt x="22" y="83"/>
                    <a:pt x="21" y="83"/>
                  </a:cubicBezTo>
                  <a:cubicBezTo>
                    <a:pt x="21" y="83"/>
                    <a:pt x="21" y="84"/>
                    <a:pt x="21" y="84"/>
                  </a:cubicBezTo>
                  <a:close/>
                  <a:moveTo>
                    <a:pt x="35" y="86"/>
                  </a:moveTo>
                  <a:cubicBezTo>
                    <a:pt x="35" y="85"/>
                    <a:pt x="35" y="84"/>
                    <a:pt x="34" y="83"/>
                  </a:cubicBezTo>
                  <a:cubicBezTo>
                    <a:pt x="34" y="84"/>
                    <a:pt x="34" y="85"/>
                    <a:pt x="35" y="86"/>
                  </a:cubicBezTo>
                  <a:close/>
                  <a:moveTo>
                    <a:pt x="38" y="86"/>
                  </a:moveTo>
                  <a:cubicBezTo>
                    <a:pt x="38" y="86"/>
                    <a:pt x="38" y="86"/>
                    <a:pt x="38" y="86"/>
                  </a:cubicBezTo>
                  <a:cubicBezTo>
                    <a:pt x="38" y="86"/>
                    <a:pt x="39" y="85"/>
                    <a:pt x="39" y="84"/>
                  </a:cubicBezTo>
                  <a:cubicBezTo>
                    <a:pt x="39" y="84"/>
                    <a:pt x="39" y="84"/>
                    <a:pt x="39" y="84"/>
                  </a:cubicBezTo>
                  <a:cubicBezTo>
                    <a:pt x="38" y="84"/>
                    <a:pt x="36" y="85"/>
                    <a:pt x="38" y="86"/>
                  </a:cubicBezTo>
                  <a:close/>
                  <a:moveTo>
                    <a:pt x="41" y="86"/>
                  </a:moveTo>
                  <a:cubicBezTo>
                    <a:pt x="41" y="86"/>
                    <a:pt x="42" y="87"/>
                    <a:pt x="42" y="88"/>
                  </a:cubicBezTo>
                  <a:cubicBezTo>
                    <a:pt x="43" y="87"/>
                    <a:pt x="44" y="86"/>
                    <a:pt x="44" y="86"/>
                  </a:cubicBezTo>
                  <a:cubicBezTo>
                    <a:pt x="44" y="85"/>
                    <a:pt x="43" y="84"/>
                    <a:pt x="43" y="84"/>
                  </a:cubicBezTo>
                  <a:cubicBezTo>
                    <a:pt x="42" y="84"/>
                    <a:pt x="41" y="85"/>
                    <a:pt x="41" y="86"/>
                  </a:cubicBezTo>
                  <a:close/>
                  <a:moveTo>
                    <a:pt x="35" y="85"/>
                  </a:moveTo>
                  <a:cubicBezTo>
                    <a:pt x="35" y="85"/>
                    <a:pt x="35" y="85"/>
                    <a:pt x="36" y="85"/>
                  </a:cubicBezTo>
                  <a:cubicBezTo>
                    <a:pt x="36" y="84"/>
                    <a:pt x="35" y="84"/>
                    <a:pt x="35" y="84"/>
                  </a:cubicBezTo>
                  <a:cubicBezTo>
                    <a:pt x="35" y="84"/>
                    <a:pt x="35" y="84"/>
                    <a:pt x="35" y="85"/>
                  </a:cubicBezTo>
                  <a:close/>
                  <a:moveTo>
                    <a:pt x="53" y="85"/>
                  </a:moveTo>
                  <a:cubicBezTo>
                    <a:pt x="53" y="85"/>
                    <a:pt x="53" y="84"/>
                    <a:pt x="53" y="84"/>
                  </a:cubicBezTo>
                  <a:cubicBezTo>
                    <a:pt x="53" y="84"/>
                    <a:pt x="53" y="84"/>
                    <a:pt x="53" y="85"/>
                  </a:cubicBezTo>
                  <a:close/>
                  <a:moveTo>
                    <a:pt x="30" y="87"/>
                  </a:moveTo>
                  <a:cubicBezTo>
                    <a:pt x="31" y="86"/>
                    <a:pt x="32" y="85"/>
                    <a:pt x="31" y="84"/>
                  </a:cubicBezTo>
                  <a:cubicBezTo>
                    <a:pt x="31" y="85"/>
                    <a:pt x="30" y="86"/>
                    <a:pt x="30" y="87"/>
                  </a:cubicBezTo>
                  <a:close/>
                  <a:moveTo>
                    <a:pt x="65" y="86"/>
                  </a:moveTo>
                  <a:cubicBezTo>
                    <a:pt x="65" y="85"/>
                    <a:pt x="65" y="84"/>
                    <a:pt x="65" y="84"/>
                  </a:cubicBezTo>
                  <a:cubicBezTo>
                    <a:pt x="65" y="85"/>
                    <a:pt x="64" y="86"/>
                    <a:pt x="65" y="86"/>
                  </a:cubicBezTo>
                  <a:close/>
                  <a:moveTo>
                    <a:pt x="66" y="85"/>
                  </a:moveTo>
                  <a:cubicBezTo>
                    <a:pt x="66" y="85"/>
                    <a:pt x="67" y="84"/>
                    <a:pt x="66" y="84"/>
                  </a:cubicBezTo>
                  <a:cubicBezTo>
                    <a:pt x="66" y="85"/>
                    <a:pt x="66" y="84"/>
                    <a:pt x="66" y="84"/>
                  </a:cubicBezTo>
                  <a:cubicBezTo>
                    <a:pt x="66" y="84"/>
                    <a:pt x="66" y="85"/>
                    <a:pt x="66" y="85"/>
                  </a:cubicBezTo>
                  <a:close/>
                  <a:moveTo>
                    <a:pt x="45" y="86"/>
                  </a:moveTo>
                  <a:cubicBezTo>
                    <a:pt x="46" y="86"/>
                    <a:pt x="46" y="87"/>
                    <a:pt x="47" y="87"/>
                  </a:cubicBezTo>
                  <a:cubicBezTo>
                    <a:pt x="47" y="87"/>
                    <a:pt x="47" y="87"/>
                    <a:pt x="48" y="86"/>
                  </a:cubicBezTo>
                  <a:cubicBezTo>
                    <a:pt x="47" y="86"/>
                    <a:pt x="47" y="85"/>
                    <a:pt x="46" y="84"/>
                  </a:cubicBezTo>
                  <a:cubicBezTo>
                    <a:pt x="46" y="85"/>
                    <a:pt x="46" y="85"/>
                    <a:pt x="45" y="86"/>
                  </a:cubicBezTo>
                  <a:close/>
                  <a:moveTo>
                    <a:pt x="49" y="86"/>
                  </a:moveTo>
                  <a:cubicBezTo>
                    <a:pt x="49" y="87"/>
                    <a:pt x="50" y="87"/>
                    <a:pt x="50" y="88"/>
                  </a:cubicBezTo>
                  <a:cubicBezTo>
                    <a:pt x="50" y="87"/>
                    <a:pt x="50" y="85"/>
                    <a:pt x="50" y="85"/>
                  </a:cubicBezTo>
                  <a:cubicBezTo>
                    <a:pt x="49" y="85"/>
                    <a:pt x="49" y="85"/>
                    <a:pt x="49" y="86"/>
                  </a:cubicBezTo>
                  <a:close/>
                  <a:moveTo>
                    <a:pt x="60" y="86"/>
                  </a:moveTo>
                  <a:cubicBezTo>
                    <a:pt x="61" y="86"/>
                    <a:pt x="61" y="87"/>
                    <a:pt x="61" y="87"/>
                  </a:cubicBezTo>
                  <a:cubicBezTo>
                    <a:pt x="61" y="86"/>
                    <a:pt x="61" y="86"/>
                    <a:pt x="61" y="85"/>
                  </a:cubicBezTo>
                  <a:cubicBezTo>
                    <a:pt x="60" y="86"/>
                    <a:pt x="61" y="86"/>
                    <a:pt x="60" y="86"/>
                  </a:cubicBezTo>
                  <a:close/>
                  <a:moveTo>
                    <a:pt x="36" y="87"/>
                  </a:moveTo>
                  <a:cubicBezTo>
                    <a:pt x="37" y="87"/>
                    <a:pt x="37" y="87"/>
                    <a:pt x="37" y="87"/>
                  </a:cubicBezTo>
                  <a:cubicBezTo>
                    <a:pt x="37" y="87"/>
                    <a:pt x="37" y="86"/>
                    <a:pt x="36" y="86"/>
                  </a:cubicBezTo>
                  <a:cubicBezTo>
                    <a:pt x="36" y="86"/>
                    <a:pt x="36" y="87"/>
                    <a:pt x="36" y="87"/>
                  </a:cubicBezTo>
                  <a:close/>
                  <a:moveTo>
                    <a:pt x="36" y="86"/>
                  </a:moveTo>
                  <a:cubicBezTo>
                    <a:pt x="36" y="85"/>
                    <a:pt x="36" y="85"/>
                    <a:pt x="36" y="85"/>
                  </a:cubicBezTo>
                  <a:cubicBezTo>
                    <a:pt x="36" y="86"/>
                    <a:pt x="36" y="86"/>
                    <a:pt x="36" y="86"/>
                  </a:cubicBezTo>
                  <a:close/>
                  <a:moveTo>
                    <a:pt x="38" y="86"/>
                  </a:moveTo>
                  <a:cubicBezTo>
                    <a:pt x="38" y="87"/>
                    <a:pt x="38" y="87"/>
                    <a:pt x="38" y="87"/>
                  </a:cubicBezTo>
                  <a:cubicBezTo>
                    <a:pt x="39" y="87"/>
                    <a:pt x="39" y="86"/>
                    <a:pt x="40" y="86"/>
                  </a:cubicBezTo>
                  <a:cubicBezTo>
                    <a:pt x="40" y="85"/>
                    <a:pt x="40" y="85"/>
                    <a:pt x="39" y="85"/>
                  </a:cubicBezTo>
                  <a:cubicBezTo>
                    <a:pt x="39" y="86"/>
                    <a:pt x="39" y="86"/>
                    <a:pt x="38" y="86"/>
                  </a:cubicBezTo>
                  <a:close/>
                  <a:moveTo>
                    <a:pt x="57" y="87"/>
                  </a:moveTo>
                  <a:cubicBezTo>
                    <a:pt x="57" y="88"/>
                    <a:pt x="57" y="88"/>
                    <a:pt x="57" y="88"/>
                  </a:cubicBezTo>
                  <a:cubicBezTo>
                    <a:pt x="58" y="87"/>
                    <a:pt x="58" y="87"/>
                    <a:pt x="58" y="87"/>
                  </a:cubicBezTo>
                  <a:cubicBezTo>
                    <a:pt x="57" y="87"/>
                    <a:pt x="57" y="87"/>
                    <a:pt x="57" y="87"/>
                  </a:cubicBezTo>
                  <a:close/>
                  <a:moveTo>
                    <a:pt x="58" y="87"/>
                  </a:moveTo>
                  <a:cubicBezTo>
                    <a:pt x="58" y="86"/>
                    <a:pt x="58" y="86"/>
                    <a:pt x="58" y="85"/>
                  </a:cubicBezTo>
                  <a:cubicBezTo>
                    <a:pt x="57" y="86"/>
                    <a:pt x="56" y="86"/>
                    <a:pt x="57" y="87"/>
                  </a:cubicBezTo>
                  <a:cubicBezTo>
                    <a:pt x="57" y="87"/>
                    <a:pt x="57" y="87"/>
                    <a:pt x="58" y="87"/>
                  </a:cubicBezTo>
                  <a:close/>
                  <a:moveTo>
                    <a:pt x="51" y="87"/>
                  </a:moveTo>
                  <a:cubicBezTo>
                    <a:pt x="51" y="87"/>
                    <a:pt x="52" y="86"/>
                    <a:pt x="51" y="86"/>
                  </a:cubicBezTo>
                  <a:cubicBezTo>
                    <a:pt x="51" y="87"/>
                    <a:pt x="51" y="87"/>
                    <a:pt x="51" y="87"/>
                  </a:cubicBezTo>
                  <a:close/>
                  <a:moveTo>
                    <a:pt x="35" y="87"/>
                  </a:moveTo>
                  <a:cubicBezTo>
                    <a:pt x="36" y="87"/>
                    <a:pt x="36" y="88"/>
                    <a:pt x="36" y="88"/>
                  </a:cubicBezTo>
                  <a:cubicBezTo>
                    <a:pt x="36" y="87"/>
                    <a:pt x="36" y="86"/>
                    <a:pt x="35" y="86"/>
                  </a:cubicBezTo>
                  <a:cubicBezTo>
                    <a:pt x="35" y="86"/>
                    <a:pt x="35" y="86"/>
                    <a:pt x="35" y="87"/>
                  </a:cubicBezTo>
                  <a:close/>
                  <a:moveTo>
                    <a:pt x="55" y="87"/>
                  </a:moveTo>
                  <a:cubicBezTo>
                    <a:pt x="55" y="87"/>
                    <a:pt x="55" y="87"/>
                    <a:pt x="55" y="87"/>
                  </a:cubicBezTo>
                  <a:cubicBezTo>
                    <a:pt x="55" y="87"/>
                    <a:pt x="55" y="86"/>
                    <a:pt x="55" y="86"/>
                  </a:cubicBezTo>
                  <a:cubicBezTo>
                    <a:pt x="54" y="87"/>
                    <a:pt x="54" y="87"/>
                    <a:pt x="55" y="87"/>
                  </a:cubicBezTo>
                  <a:close/>
                  <a:moveTo>
                    <a:pt x="39" y="88"/>
                  </a:moveTo>
                  <a:cubicBezTo>
                    <a:pt x="40" y="89"/>
                    <a:pt x="40" y="89"/>
                    <a:pt x="40" y="90"/>
                  </a:cubicBezTo>
                  <a:cubicBezTo>
                    <a:pt x="41" y="89"/>
                    <a:pt x="41" y="89"/>
                    <a:pt x="42" y="88"/>
                  </a:cubicBezTo>
                  <a:cubicBezTo>
                    <a:pt x="41" y="88"/>
                    <a:pt x="41" y="87"/>
                    <a:pt x="40" y="86"/>
                  </a:cubicBezTo>
                  <a:cubicBezTo>
                    <a:pt x="40" y="87"/>
                    <a:pt x="39" y="88"/>
                    <a:pt x="39" y="88"/>
                  </a:cubicBezTo>
                  <a:close/>
                  <a:moveTo>
                    <a:pt x="43" y="89"/>
                  </a:moveTo>
                  <a:cubicBezTo>
                    <a:pt x="43" y="89"/>
                    <a:pt x="44" y="90"/>
                    <a:pt x="44" y="90"/>
                  </a:cubicBezTo>
                  <a:cubicBezTo>
                    <a:pt x="45" y="89"/>
                    <a:pt x="45" y="89"/>
                    <a:pt x="46" y="88"/>
                  </a:cubicBezTo>
                  <a:cubicBezTo>
                    <a:pt x="46" y="87"/>
                    <a:pt x="45" y="87"/>
                    <a:pt x="45" y="86"/>
                  </a:cubicBezTo>
                  <a:cubicBezTo>
                    <a:pt x="44" y="87"/>
                    <a:pt x="43" y="88"/>
                    <a:pt x="43" y="89"/>
                  </a:cubicBezTo>
                  <a:close/>
                  <a:moveTo>
                    <a:pt x="31" y="88"/>
                  </a:moveTo>
                  <a:cubicBezTo>
                    <a:pt x="31" y="89"/>
                    <a:pt x="31" y="89"/>
                    <a:pt x="32" y="89"/>
                  </a:cubicBezTo>
                  <a:cubicBezTo>
                    <a:pt x="32" y="89"/>
                    <a:pt x="32" y="87"/>
                    <a:pt x="32" y="87"/>
                  </a:cubicBezTo>
                  <a:cubicBezTo>
                    <a:pt x="32" y="87"/>
                    <a:pt x="31" y="88"/>
                    <a:pt x="31" y="88"/>
                  </a:cubicBezTo>
                  <a:close/>
                  <a:moveTo>
                    <a:pt x="47" y="88"/>
                  </a:moveTo>
                  <a:cubicBezTo>
                    <a:pt x="48" y="89"/>
                    <a:pt x="48" y="89"/>
                    <a:pt x="48" y="90"/>
                  </a:cubicBezTo>
                  <a:cubicBezTo>
                    <a:pt x="49" y="90"/>
                    <a:pt x="49" y="89"/>
                    <a:pt x="50" y="89"/>
                  </a:cubicBezTo>
                  <a:cubicBezTo>
                    <a:pt x="49" y="88"/>
                    <a:pt x="49" y="87"/>
                    <a:pt x="48" y="87"/>
                  </a:cubicBezTo>
                  <a:cubicBezTo>
                    <a:pt x="48" y="87"/>
                    <a:pt x="47" y="87"/>
                    <a:pt x="47" y="88"/>
                  </a:cubicBezTo>
                  <a:close/>
                  <a:moveTo>
                    <a:pt x="59" y="90"/>
                  </a:moveTo>
                  <a:cubicBezTo>
                    <a:pt x="59" y="89"/>
                    <a:pt x="60" y="89"/>
                    <a:pt x="60" y="88"/>
                  </a:cubicBezTo>
                  <a:cubicBezTo>
                    <a:pt x="59" y="85"/>
                    <a:pt x="58" y="89"/>
                    <a:pt x="59" y="90"/>
                  </a:cubicBezTo>
                  <a:close/>
                  <a:moveTo>
                    <a:pt x="34" y="88"/>
                  </a:moveTo>
                  <a:cubicBezTo>
                    <a:pt x="35" y="88"/>
                    <a:pt x="35" y="89"/>
                    <a:pt x="35" y="89"/>
                  </a:cubicBezTo>
                  <a:cubicBezTo>
                    <a:pt x="36" y="88"/>
                    <a:pt x="35" y="88"/>
                    <a:pt x="34" y="87"/>
                  </a:cubicBezTo>
                  <a:cubicBezTo>
                    <a:pt x="35" y="88"/>
                    <a:pt x="34" y="88"/>
                    <a:pt x="34" y="88"/>
                  </a:cubicBezTo>
                  <a:close/>
                  <a:moveTo>
                    <a:pt x="64" y="88"/>
                  </a:moveTo>
                  <a:cubicBezTo>
                    <a:pt x="63" y="88"/>
                    <a:pt x="64" y="87"/>
                    <a:pt x="64" y="87"/>
                  </a:cubicBezTo>
                  <a:cubicBezTo>
                    <a:pt x="63" y="88"/>
                    <a:pt x="63" y="88"/>
                    <a:pt x="63" y="88"/>
                  </a:cubicBezTo>
                  <a:cubicBezTo>
                    <a:pt x="63" y="89"/>
                    <a:pt x="63" y="89"/>
                    <a:pt x="63" y="89"/>
                  </a:cubicBezTo>
                  <a:cubicBezTo>
                    <a:pt x="63" y="89"/>
                    <a:pt x="63" y="88"/>
                    <a:pt x="64" y="88"/>
                  </a:cubicBezTo>
                  <a:cubicBezTo>
                    <a:pt x="64" y="88"/>
                    <a:pt x="64" y="88"/>
                    <a:pt x="64" y="88"/>
                  </a:cubicBezTo>
                  <a:close/>
                  <a:moveTo>
                    <a:pt x="37" y="89"/>
                  </a:moveTo>
                  <a:cubicBezTo>
                    <a:pt x="37" y="88"/>
                    <a:pt x="38" y="88"/>
                    <a:pt x="38" y="88"/>
                  </a:cubicBezTo>
                  <a:cubicBezTo>
                    <a:pt x="38" y="88"/>
                    <a:pt x="38" y="87"/>
                    <a:pt x="37" y="87"/>
                  </a:cubicBezTo>
                  <a:cubicBezTo>
                    <a:pt x="37" y="88"/>
                    <a:pt x="37" y="88"/>
                    <a:pt x="37" y="89"/>
                  </a:cubicBezTo>
                  <a:close/>
                  <a:moveTo>
                    <a:pt x="66" y="90"/>
                  </a:moveTo>
                  <a:cubicBezTo>
                    <a:pt x="67" y="89"/>
                    <a:pt x="66" y="88"/>
                    <a:pt x="66" y="87"/>
                  </a:cubicBezTo>
                  <a:cubicBezTo>
                    <a:pt x="65" y="88"/>
                    <a:pt x="66" y="89"/>
                    <a:pt x="66" y="90"/>
                  </a:cubicBezTo>
                  <a:close/>
                  <a:moveTo>
                    <a:pt x="53" y="90"/>
                  </a:moveTo>
                  <a:cubicBezTo>
                    <a:pt x="53" y="90"/>
                    <a:pt x="53" y="88"/>
                    <a:pt x="52" y="88"/>
                  </a:cubicBezTo>
                  <a:cubicBezTo>
                    <a:pt x="52" y="89"/>
                    <a:pt x="52" y="89"/>
                    <a:pt x="53" y="90"/>
                  </a:cubicBezTo>
                  <a:close/>
                  <a:moveTo>
                    <a:pt x="55" y="89"/>
                  </a:moveTo>
                  <a:cubicBezTo>
                    <a:pt x="55" y="89"/>
                    <a:pt x="55" y="90"/>
                    <a:pt x="55" y="90"/>
                  </a:cubicBezTo>
                  <a:cubicBezTo>
                    <a:pt x="55" y="89"/>
                    <a:pt x="55" y="89"/>
                    <a:pt x="55" y="88"/>
                  </a:cubicBezTo>
                  <a:cubicBezTo>
                    <a:pt x="55" y="89"/>
                    <a:pt x="55" y="88"/>
                    <a:pt x="55" y="89"/>
                  </a:cubicBezTo>
                  <a:close/>
                  <a:moveTo>
                    <a:pt x="56" y="89"/>
                  </a:moveTo>
                  <a:cubicBezTo>
                    <a:pt x="57" y="89"/>
                    <a:pt x="56" y="88"/>
                    <a:pt x="56" y="88"/>
                  </a:cubicBezTo>
                  <a:cubicBezTo>
                    <a:pt x="56" y="89"/>
                    <a:pt x="56" y="89"/>
                    <a:pt x="56" y="89"/>
                  </a:cubicBezTo>
                  <a:close/>
                  <a:moveTo>
                    <a:pt x="51" y="90"/>
                  </a:moveTo>
                  <a:cubicBezTo>
                    <a:pt x="51" y="89"/>
                    <a:pt x="52" y="89"/>
                    <a:pt x="51" y="88"/>
                  </a:cubicBezTo>
                  <a:cubicBezTo>
                    <a:pt x="51" y="89"/>
                    <a:pt x="51" y="89"/>
                    <a:pt x="51" y="90"/>
                  </a:cubicBezTo>
                  <a:close/>
                  <a:moveTo>
                    <a:pt x="33" y="91"/>
                  </a:moveTo>
                  <a:cubicBezTo>
                    <a:pt x="34" y="91"/>
                    <a:pt x="35" y="89"/>
                    <a:pt x="34" y="88"/>
                  </a:cubicBezTo>
                  <a:cubicBezTo>
                    <a:pt x="33" y="89"/>
                    <a:pt x="33" y="90"/>
                    <a:pt x="33" y="91"/>
                  </a:cubicBezTo>
                  <a:close/>
                  <a:moveTo>
                    <a:pt x="37" y="89"/>
                  </a:moveTo>
                  <a:cubicBezTo>
                    <a:pt x="37" y="89"/>
                    <a:pt x="37" y="88"/>
                    <a:pt x="36" y="88"/>
                  </a:cubicBezTo>
                  <a:cubicBezTo>
                    <a:pt x="37" y="89"/>
                    <a:pt x="37" y="89"/>
                    <a:pt x="37" y="89"/>
                  </a:cubicBezTo>
                  <a:close/>
                  <a:moveTo>
                    <a:pt x="59" y="91"/>
                  </a:moveTo>
                  <a:cubicBezTo>
                    <a:pt x="60" y="91"/>
                    <a:pt x="60" y="92"/>
                    <a:pt x="61" y="93"/>
                  </a:cubicBezTo>
                  <a:cubicBezTo>
                    <a:pt x="61" y="92"/>
                    <a:pt x="61" y="90"/>
                    <a:pt x="61" y="89"/>
                  </a:cubicBezTo>
                  <a:cubicBezTo>
                    <a:pt x="60" y="89"/>
                    <a:pt x="60" y="90"/>
                    <a:pt x="59" y="91"/>
                  </a:cubicBezTo>
                  <a:close/>
                  <a:moveTo>
                    <a:pt x="38" y="90"/>
                  </a:moveTo>
                  <a:cubicBezTo>
                    <a:pt x="38" y="90"/>
                    <a:pt x="38" y="91"/>
                    <a:pt x="39" y="91"/>
                  </a:cubicBezTo>
                  <a:cubicBezTo>
                    <a:pt x="39" y="91"/>
                    <a:pt x="39" y="91"/>
                    <a:pt x="40" y="91"/>
                  </a:cubicBezTo>
                  <a:cubicBezTo>
                    <a:pt x="39" y="90"/>
                    <a:pt x="38" y="88"/>
                    <a:pt x="38" y="90"/>
                  </a:cubicBezTo>
                  <a:close/>
                  <a:moveTo>
                    <a:pt x="46" y="90"/>
                  </a:moveTo>
                  <a:cubicBezTo>
                    <a:pt x="46" y="91"/>
                    <a:pt x="45" y="93"/>
                    <a:pt x="46" y="94"/>
                  </a:cubicBezTo>
                  <a:cubicBezTo>
                    <a:pt x="47" y="93"/>
                    <a:pt x="47" y="92"/>
                    <a:pt x="48" y="91"/>
                  </a:cubicBezTo>
                  <a:cubicBezTo>
                    <a:pt x="47" y="90"/>
                    <a:pt x="47" y="89"/>
                    <a:pt x="46" y="89"/>
                  </a:cubicBezTo>
                  <a:cubicBezTo>
                    <a:pt x="46" y="89"/>
                    <a:pt x="46" y="90"/>
                    <a:pt x="46" y="90"/>
                  </a:cubicBezTo>
                  <a:close/>
                  <a:moveTo>
                    <a:pt x="36" y="90"/>
                  </a:moveTo>
                  <a:cubicBezTo>
                    <a:pt x="36" y="90"/>
                    <a:pt x="36" y="89"/>
                    <a:pt x="36" y="89"/>
                  </a:cubicBezTo>
                  <a:cubicBezTo>
                    <a:pt x="36" y="90"/>
                    <a:pt x="36" y="90"/>
                    <a:pt x="36" y="90"/>
                  </a:cubicBezTo>
                  <a:close/>
                  <a:moveTo>
                    <a:pt x="56" y="91"/>
                  </a:moveTo>
                  <a:cubicBezTo>
                    <a:pt x="56" y="91"/>
                    <a:pt x="56" y="92"/>
                    <a:pt x="57" y="92"/>
                  </a:cubicBezTo>
                  <a:cubicBezTo>
                    <a:pt x="57" y="92"/>
                    <a:pt x="58" y="90"/>
                    <a:pt x="57" y="90"/>
                  </a:cubicBezTo>
                  <a:cubicBezTo>
                    <a:pt x="57" y="90"/>
                    <a:pt x="56" y="91"/>
                    <a:pt x="56" y="91"/>
                  </a:cubicBezTo>
                  <a:close/>
                  <a:moveTo>
                    <a:pt x="41" y="91"/>
                  </a:moveTo>
                  <a:cubicBezTo>
                    <a:pt x="41" y="92"/>
                    <a:pt x="42" y="92"/>
                    <a:pt x="42" y="92"/>
                  </a:cubicBezTo>
                  <a:cubicBezTo>
                    <a:pt x="42" y="91"/>
                    <a:pt x="42" y="92"/>
                    <a:pt x="42" y="91"/>
                  </a:cubicBezTo>
                  <a:cubicBezTo>
                    <a:pt x="42" y="91"/>
                    <a:pt x="42" y="92"/>
                    <a:pt x="43" y="92"/>
                  </a:cubicBezTo>
                  <a:cubicBezTo>
                    <a:pt x="44" y="91"/>
                    <a:pt x="43" y="90"/>
                    <a:pt x="42" y="90"/>
                  </a:cubicBezTo>
                  <a:cubicBezTo>
                    <a:pt x="42" y="90"/>
                    <a:pt x="42" y="91"/>
                    <a:pt x="41" y="91"/>
                  </a:cubicBezTo>
                  <a:close/>
                  <a:moveTo>
                    <a:pt x="50" y="93"/>
                  </a:moveTo>
                  <a:cubicBezTo>
                    <a:pt x="50" y="91"/>
                    <a:pt x="51" y="90"/>
                    <a:pt x="50" y="90"/>
                  </a:cubicBezTo>
                  <a:cubicBezTo>
                    <a:pt x="49" y="91"/>
                    <a:pt x="49" y="92"/>
                    <a:pt x="50" y="93"/>
                  </a:cubicBezTo>
                  <a:close/>
                  <a:moveTo>
                    <a:pt x="66" y="93"/>
                  </a:moveTo>
                  <a:cubicBezTo>
                    <a:pt x="66" y="91"/>
                    <a:pt x="66" y="90"/>
                    <a:pt x="65" y="90"/>
                  </a:cubicBezTo>
                  <a:cubicBezTo>
                    <a:pt x="65" y="91"/>
                    <a:pt x="66" y="92"/>
                    <a:pt x="66" y="93"/>
                  </a:cubicBezTo>
                  <a:close/>
                  <a:moveTo>
                    <a:pt x="36" y="91"/>
                  </a:moveTo>
                  <a:cubicBezTo>
                    <a:pt x="37" y="92"/>
                    <a:pt x="37" y="93"/>
                    <a:pt x="37" y="93"/>
                  </a:cubicBezTo>
                  <a:cubicBezTo>
                    <a:pt x="38" y="93"/>
                    <a:pt x="37" y="91"/>
                    <a:pt x="37" y="91"/>
                  </a:cubicBezTo>
                  <a:cubicBezTo>
                    <a:pt x="36" y="91"/>
                    <a:pt x="36" y="91"/>
                    <a:pt x="36" y="91"/>
                  </a:cubicBezTo>
                  <a:close/>
                  <a:moveTo>
                    <a:pt x="45" y="91"/>
                  </a:moveTo>
                  <a:cubicBezTo>
                    <a:pt x="45" y="91"/>
                    <a:pt x="45" y="91"/>
                    <a:pt x="45" y="91"/>
                  </a:cubicBezTo>
                  <a:cubicBezTo>
                    <a:pt x="44" y="91"/>
                    <a:pt x="45" y="91"/>
                    <a:pt x="45" y="91"/>
                  </a:cubicBezTo>
                  <a:close/>
                  <a:moveTo>
                    <a:pt x="63" y="93"/>
                  </a:moveTo>
                  <a:cubicBezTo>
                    <a:pt x="63" y="93"/>
                    <a:pt x="63" y="92"/>
                    <a:pt x="63" y="91"/>
                  </a:cubicBezTo>
                  <a:cubicBezTo>
                    <a:pt x="63" y="91"/>
                    <a:pt x="63" y="91"/>
                    <a:pt x="63" y="91"/>
                  </a:cubicBezTo>
                  <a:cubicBezTo>
                    <a:pt x="63" y="92"/>
                    <a:pt x="62" y="93"/>
                    <a:pt x="63" y="93"/>
                  </a:cubicBezTo>
                  <a:close/>
                  <a:moveTo>
                    <a:pt x="34" y="93"/>
                  </a:moveTo>
                  <a:cubicBezTo>
                    <a:pt x="34" y="92"/>
                    <a:pt x="35" y="92"/>
                    <a:pt x="34" y="92"/>
                  </a:cubicBezTo>
                  <a:cubicBezTo>
                    <a:pt x="34" y="92"/>
                    <a:pt x="34" y="92"/>
                    <a:pt x="34" y="93"/>
                  </a:cubicBezTo>
                  <a:close/>
                  <a:moveTo>
                    <a:pt x="43" y="93"/>
                  </a:moveTo>
                  <a:cubicBezTo>
                    <a:pt x="43" y="93"/>
                    <a:pt x="43" y="94"/>
                    <a:pt x="43" y="94"/>
                  </a:cubicBezTo>
                  <a:cubicBezTo>
                    <a:pt x="43" y="93"/>
                    <a:pt x="44" y="93"/>
                    <a:pt x="44" y="92"/>
                  </a:cubicBezTo>
                  <a:cubicBezTo>
                    <a:pt x="43" y="92"/>
                    <a:pt x="43" y="93"/>
                    <a:pt x="43" y="93"/>
                  </a:cubicBezTo>
                  <a:close/>
                  <a:moveTo>
                    <a:pt x="40" y="94"/>
                  </a:moveTo>
                  <a:cubicBezTo>
                    <a:pt x="41" y="94"/>
                    <a:pt x="41" y="94"/>
                    <a:pt x="41" y="93"/>
                  </a:cubicBezTo>
                  <a:cubicBezTo>
                    <a:pt x="41" y="93"/>
                    <a:pt x="41" y="92"/>
                    <a:pt x="40" y="92"/>
                  </a:cubicBezTo>
                  <a:cubicBezTo>
                    <a:pt x="40" y="92"/>
                    <a:pt x="39" y="93"/>
                    <a:pt x="40" y="93"/>
                  </a:cubicBezTo>
                  <a:cubicBezTo>
                    <a:pt x="40" y="93"/>
                    <a:pt x="39" y="93"/>
                    <a:pt x="39" y="94"/>
                  </a:cubicBezTo>
                  <a:cubicBezTo>
                    <a:pt x="40" y="94"/>
                    <a:pt x="40" y="94"/>
                    <a:pt x="40" y="94"/>
                  </a:cubicBezTo>
                  <a:cubicBezTo>
                    <a:pt x="40" y="94"/>
                    <a:pt x="40" y="94"/>
                    <a:pt x="40" y="94"/>
                  </a:cubicBezTo>
                  <a:close/>
                  <a:moveTo>
                    <a:pt x="47" y="94"/>
                  </a:moveTo>
                  <a:cubicBezTo>
                    <a:pt x="47" y="95"/>
                    <a:pt x="47" y="95"/>
                    <a:pt x="48" y="96"/>
                  </a:cubicBezTo>
                  <a:cubicBezTo>
                    <a:pt x="48" y="95"/>
                    <a:pt x="48" y="94"/>
                    <a:pt x="49" y="94"/>
                  </a:cubicBezTo>
                  <a:cubicBezTo>
                    <a:pt x="49" y="94"/>
                    <a:pt x="49" y="94"/>
                    <a:pt x="49" y="94"/>
                  </a:cubicBezTo>
                  <a:cubicBezTo>
                    <a:pt x="50" y="94"/>
                    <a:pt x="49" y="93"/>
                    <a:pt x="49" y="93"/>
                  </a:cubicBezTo>
                  <a:cubicBezTo>
                    <a:pt x="48" y="93"/>
                    <a:pt x="49" y="92"/>
                    <a:pt x="48" y="92"/>
                  </a:cubicBezTo>
                  <a:cubicBezTo>
                    <a:pt x="48" y="93"/>
                    <a:pt x="47" y="93"/>
                    <a:pt x="47" y="94"/>
                  </a:cubicBezTo>
                  <a:close/>
                  <a:moveTo>
                    <a:pt x="31" y="94"/>
                  </a:moveTo>
                  <a:cubicBezTo>
                    <a:pt x="32" y="94"/>
                    <a:pt x="32" y="93"/>
                    <a:pt x="32" y="93"/>
                  </a:cubicBezTo>
                  <a:cubicBezTo>
                    <a:pt x="32" y="93"/>
                    <a:pt x="32" y="92"/>
                    <a:pt x="31" y="92"/>
                  </a:cubicBezTo>
                  <a:cubicBezTo>
                    <a:pt x="31" y="93"/>
                    <a:pt x="31" y="93"/>
                    <a:pt x="31" y="94"/>
                  </a:cubicBezTo>
                  <a:close/>
                  <a:moveTo>
                    <a:pt x="34" y="94"/>
                  </a:moveTo>
                  <a:cubicBezTo>
                    <a:pt x="34" y="94"/>
                    <a:pt x="35" y="95"/>
                    <a:pt x="36" y="95"/>
                  </a:cubicBezTo>
                  <a:cubicBezTo>
                    <a:pt x="36" y="95"/>
                    <a:pt x="36" y="94"/>
                    <a:pt x="37" y="94"/>
                  </a:cubicBezTo>
                  <a:cubicBezTo>
                    <a:pt x="36" y="93"/>
                    <a:pt x="36" y="92"/>
                    <a:pt x="36" y="92"/>
                  </a:cubicBezTo>
                  <a:cubicBezTo>
                    <a:pt x="35" y="93"/>
                    <a:pt x="35" y="93"/>
                    <a:pt x="34" y="94"/>
                  </a:cubicBezTo>
                  <a:close/>
                  <a:moveTo>
                    <a:pt x="54" y="93"/>
                  </a:moveTo>
                  <a:cubicBezTo>
                    <a:pt x="54" y="94"/>
                    <a:pt x="54" y="94"/>
                    <a:pt x="55" y="95"/>
                  </a:cubicBezTo>
                  <a:cubicBezTo>
                    <a:pt x="55" y="94"/>
                    <a:pt x="55" y="93"/>
                    <a:pt x="55" y="92"/>
                  </a:cubicBezTo>
                  <a:cubicBezTo>
                    <a:pt x="55" y="93"/>
                    <a:pt x="55" y="93"/>
                    <a:pt x="54" y="93"/>
                  </a:cubicBezTo>
                  <a:close/>
                  <a:moveTo>
                    <a:pt x="59" y="94"/>
                  </a:moveTo>
                  <a:cubicBezTo>
                    <a:pt x="60" y="94"/>
                    <a:pt x="60" y="94"/>
                    <a:pt x="60" y="93"/>
                  </a:cubicBezTo>
                  <a:cubicBezTo>
                    <a:pt x="59" y="93"/>
                    <a:pt x="59" y="93"/>
                    <a:pt x="59" y="93"/>
                  </a:cubicBezTo>
                  <a:cubicBezTo>
                    <a:pt x="59" y="93"/>
                    <a:pt x="59" y="94"/>
                    <a:pt x="59" y="94"/>
                  </a:cubicBezTo>
                  <a:close/>
                  <a:moveTo>
                    <a:pt x="52" y="94"/>
                  </a:moveTo>
                  <a:cubicBezTo>
                    <a:pt x="52" y="94"/>
                    <a:pt x="53" y="94"/>
                    <a:pt x="53" y="93"/>
                  </a:cubicBezTo>
                  <a:cubicBezTo>
                    <a:pt x="52" y="93"/>
                    <a:pt x="52" y="93"/>
                    <a:pt x="52" y="93"/>
                  </a:cubicBezTo>
                  <a:cubicBezTo>
                    <a:pt x="52" y="93"/>
                    <a:pt x="52" y="94"/>
                    <a:pt x="52" y="94"/>
                  </a:cubicBezTo>
                  <a:close/>
                  <a:moveTo>
                    <a:pt x="44" y="94"/>
                  </a:moveTo>
                  <a:cubicBezTo>
                    <a:pt x="44" y="94"/>
                    <a:pt x="44" y="95"/>
                    <a:pt x="45" y="95"/>
                  </a:cubicBezTo>
                  <a:cubicBezTo>
                    <a:pt x="45" y="94"/>
                    <a:pt x="44" y="92"/>
                    <a:pt x="44" y="94"/>
                  </a:cubicBezTo>
                  <a:close/>
                  <a:moveTo>
                    <a:pt x="38" y="94"/>
                  </a:moveTo>
                  <a:cubicBezTo>
                    <a:pt x="38" y="94"/>
                    <a:pt x="38" y="94"/>
                    <a:pt x="38" y="94"/>
                  </a:cubicBezTo>
                  <a:cubicBezTo>
                    <a:pt x="38" y="94"/>
                    <a:pt x="38" y="94"/>
                    <a:pt x="38" y="94"/>
                  </a:cubicBezTo>
                  <a:cubicBezTo>
                    <a:pt x="38" y="94"/>
                    <a:pt x="38" y="94"/>
                    <a:pt x="38" y="94"/>
                  </a:cubicBezTo>
                  <a:close/>
                  <a:moveTo>
                    <a:pt x="65" y="96"/>
                  </a:moveTo>
                  <a:cubicBezTo>
                    <a:pt x="65" y="96"/>
                    <a:pt x="65" y="95"/>
                    <a:pt x="66" y="95"/>
                  </a:cubicBezTo>
                  <a:cubicBezTo>
                    <a:pt x="65" y="95"/>
                    <a:pt x="66" y="94"/>
                    <a:pt x="65" y="94"/>
                  </a:cubicBezTo>
                  <a:cubicBezTo>
                    <a:pt x="65" y="94"/>
                    <a:pt x="65" y="94"/>
                    <a:pt x="65" y="96"/>
                  </a:cubicBezTo>
                  <a:close/>
                  <a:moveTo>
                    <a:pt x="57" y="97"/>
                  </a:moveTo>
                  <a:cubicBezTo>
                    <a:pt x="57" y="96"/>
                    <a:pt x="58" y="94"/>
                    <a:pt x="56" y="94"/>
                  </a:cubicBezTo>
                  <a:cubicBezTo>
                    <a:pt x="55" y="95"/>
                    <a:pt x="56" y="97"/>
                    <a:pt x="57" y="97"/>
                  </a:cubicBezTo>
                  <a:close/>
                  <a:moveTo>
                    <a:pt x="68" y="99"/>
                  </a:moveTo>
                  <a:cubicBezTo>
                    <a:pt x="68" y="97"/>
                    <a:pt x="68" y="96"/>
                    <a:pt x="68" y="94"/>
                  </a:cubicBezTo>
                  <a:cubicBezTo>
                    <a:pt x="68" y="94"/>
                    <a:pt x="67" y="94"/>
                    <a:pt x="67" y="94"/>
                  </a:cubicBezTo>
                  <a:cubicBezTo>
                    <a:pt x="67" y="95"/>
                    <a:pt x="67" y="98"/>
                    <a:pt x="68" y="99"/>
                  </a:cubicBezTo>
                  <a:close/>
                  <a:moveTo>
                    <a:pt x="38" y="95"/>
                  </a:moveTo>
                  <a:cubicBezTo>
                    <a:pt x="39" y="95"/>
                    <a:pt x="39" y="96"/>
                    <a:pt x="39" y="96"/>
                  </a:cubicBezTo>
                  <a:cubicBezTo>
                    <a:pt x="40" y="95"/>
                    <a:pt x="39" y="94"/>
                    <a:pt x="39" y="94"/>
                  </a:cubicBezTo>
                  <a:cubicBezTo>
                    <a:pt x="39" y="94"/>
                    <a:pt x="38" y="95"/>
                    <a:pt x="38" y="95"/>
                  </a:cubicBezTo>
                  <a:close/>
                  <a:moveTo>
                    <a:pt x="41" y="96"/>
                  </a:moveTo>
                  <a:cubicBezTo>
                    <a:pt x="42" y="95"/>
                    <a:pt x="43" y="95"/>
                    <a:pt x="42" y="94"/>
                  </a:cubicBezTo>
                  <a:cubicBezTo>
                    <a:pt x="41" y="94"/>
                    <a:pt x="41" y="95"/>
                    <a:pt x="41" y="95"/>
                  </a:cubicBezTo>
                  <a:cubicBezTo>
                    <a:pt x="41" y="96"/>
                    <a:pt x="41" y="96"/>
                    <a:pt x="41" y="96"/>
                  </a:cubicBezTo>
                  <a:cubicBezTo>
                    <a:pt x="41" y="96"/>
                    <a:pt x="41" y="95"/>
                    <a:pt x="41" y="95"/>
                  </a:cubicBezTo>
                  <a:cubicBezTo>
                    <a:pt x="41" y="95"/>
                    <a:pt x="41" y="96"/>
                    <a:pt x="41" y="96"/>
                  </a:cubicBezTo>
                  <a:close/>
                  <a:moveTo>
                    <a:pt x="44" y="95"/>
                  </a:moveTo>
                  <a:cubicBezTo>
                    <a:pt x="44" y="94"/>
                    <a:pt x="44" y="94"/>
                    <a:pt x="43" y="94"/>
                  </a:cubicBezTo>
                  <a:cubicBezTo>
                    <a:pt x="43" y="94"/>
                    <a:pt x="43" y="95"/>
                    <a:pt x="44" y="95"/>
                  </a:cubicBezTo>
                  <a:close/>
                  <a:moveTo>
                    <a:pt x="59" y="96"/>
                  </a:moveTo>
                  <a:cubicBezTo>
                    <a:pt x="60" y="96"/>
                    <a:pt x="60" y="97"/>
                    <a:pt x="60" y="98"/>
                  </a:cubicBezTo>
                  <a:cubicBezTo>
                    <a:pt x="61" y="97"/>
                    <a:pt x="61" y="96"/>
                    <a:pt x="60" y="96"/>
                  </a:cubicBezTo>
                  <a:cubicBezTo>
                    <a:pt x="60" y="96"/>
                    <a:pt x="60" y="96"/>
                    <a:pt x="60" y="96"/>
                  </a:cubicBezTo>
                  <a:cubicBezTo>
                    <a:pt x="60" y="95"/>
                    <a:pt x="61" y="95"/>
                    <a:pt x="61" y="95"/>
                  </a:cubicBezTo>
                  <a:cubicBezTo>
                    <a:pt x="60" y="95"/>
                    <a:pt x="61" y="94"/>
                    <a:pt x="60" y="94"/>
                  </a:cubicBezTo>
                  <a:cubicBezTo>
                    <a:pt x="60" y="95"/>
                    <a:pt x="59" y="95"/>
                    <a:pt x="59" y="96"/>
                  </a:cubicBezTo>
                  <a:close/>
                  <a:moveTo>
                    <a:pt x="15" y="99"/>
                  </a:moveTo>
                  <a:cubicBezTo>
                    <a:pt x="16" y="97"/>
                    <a:pt x="17" y="96"/>
                    <a:pt x="17" y="94"/>
                  </a:cubicBezTo>
                  <a:cubicBezTo>
                    <a:pt x="16" y="96"/>
                    <a:pt x="15" y="97"/>
                    <a:pt x="15" y="99"/>
                  </a:cubicBezTo>
                  <a:close/>
                  <a:moveTo>
                    <a:pt x="36" y="96"/>
                  </a:moveTo>
                  <a:cubicBezTo>
                    <a:pt x="36" y="96"/>
                    <a:pt x="37" y="96"/>
                    <a:pt x="37" y="95"/>
                  </a:cubicBezTo>
                  <a:cubicBezTo>
                    <a:pt x="37" y="95"/>
                    <a:pt x="37" y="95"/>
                    <a:pt x="37" y="95"/>
                  </a:cubicBezTo>
                  <a:cubicBezTo>
                    <a:pt x="37" y="95"/>
                    <a:pt x="36" y="96"/>
                    <a:pt x="36" y="96"/>
                  </a:cubicBezTo>
                  <a:close/>
                  <a:moveTo>
                    <a:pt x="41" y="96"/>
                  </a:moveTo>
                  <a:cubicBezTo>
                    <a:pt x="42" y="97"/>
                    <a:pt x="42" y="97"/>
                    <a:pt x="43" y="98"/>
                  </a:cubicBezTo>
                  <a:cubicBezTo>
                    <a:pt x="43" y="97"/>
                    <a:pt x="43" y="97"/>
                    <a:pt x="44" y="96"/>
                  </a:cubicBezTo>
                  <a:cubicBezTo>
                    <a:pt x="43" y="96"/>
                    <a:pt x="43" y="95"/>
                    <a:pt x="42" y="95"/>
                  </a:cubicBezTo>
                  <a:cubicBezTo>
                    <a:pt x="42" y="96"/>
                    <a:pt x="41" y="96"/>
                    <a:pt x="41" y="96"/>
                  </a:cubicBezTo>
                  <a:cubicBezTo>
                    <a:pt x="41" y="96"/>
                    <a:pt x="41" y="96"/>
                    <a:pt x="41" y="96"/>
                  </a:cubicBezTo>
                  <a:close/>
                  <a:moveTo>
                    <a:pt x="52" y="95"/>
                  </a:moveTo>
                  <a:cubicBezTo>
                    <a:pt x="52" y="96"/>
                    <a:pt x="52" y="96"/>
                    <a:pt x="52" y="96"/>
                  </a:cubicBezTo>
                  <a:cubicBezTo>
                    <a:pt x="53" y="96"/>
                    <a:pt x="52" y="96"/>
                    <a:pt x="53" y="96"/>
                  </a:cubicBezTo>
                  <a:cubicBezTo>
                    <a:pt x="53" y="96"/>
                    <a:pt x="53" y="95"/>
                    <a:pt x="53" y="95"/>
                  </a:cubicBezTo>
                  <a:cubicBezTo>
                    <a:pt x="53" y="95"/>
                    <a:pt x="52" y="95"/>
                    <a:pt x="52" y="95"/>
                  </a:cubicBezTo>
                  <a:close/>
                  <a:moveTo>
                    <a:pt x="37" y="98"/>
                  </a:moveTo>
                  <a:cubicBezTo>
                    <a:pt x="38" y="98"/>
                    <a:pt x="38" y="97"/>
                    <a:pt x="38" y="97"/>
                  </a:cubicBezTo>
                  <a:cubicBezTo>
                    <a:pt x="38" y="96"/>
                    <a:pt x="38" y="96"/>
                    <a:pt x="38" y="96"/>
                  </a:cubicBezTo>
                  <a:cubicBezTo>
                    <a:pt x="37" y="96"/>
                    <a:pt x="37" y="97"/>
                    <a:pt x="37" y="98"/>
                  </a:cubicBezTo>
                  <a:close/>
                  <a:moveTo>
                    <a:pt x="47" y="97"/>
                  </a:moveTo>
                  <a:cubicBezTo>
                    <a:pt x="47" y="96"/>
                    <a:pt x="47" y="96"/>
                    <a:pt x="46" y="96"/>
                  </a:cubicBezTo>
                  <a:cubicBezTo>
                    <a:pt x="47" y="96"/>
                    <a:pt x="47" y="97"/>
                    <a:pt x="47" y="97"/>
                  </a:cubicBezTo>
                  <a:close/>
                  <a:moveTo>
                    <a:pt x="39" y="97"/>
                  </a:moveTo>
                  <a:cubicBezTo>
                    <a:pt x="39" y="97"/>
                    <a:pt x="40" y="97"/>
                    <a:pt x="40" y="98"/>
                  </a:cubicBezTo>
                  <a:cubicBezTo>
                    <a:pt x="40" y="97"/>
                    <a:pt x="41" y="97"/>
                    <a:pt x="41" y="96"/>
                  </a:cubicBezTo>
                  <a:cubicBezTo>
                    <a:pt x="40" y="96"/>
                    <a:pt x="40" y="96"/>
                    <a:pt x="40" y="96"/>
                  </a:cubicBezTo>
                  <a:cubicBezTo>
                    <a:pt x="40" y="96"/>
                    <a:pt x="40" y="97"/>
                    <a:pt x="39" y="97"/>
                  </a:cubicBezTo>
                  <a:close/>
                  <a:moveTo>
                    <a:pt x="31" y="96"/>
                  </a:moveTo>
                  <a:cubicBezTo>
                    <a:pt x="31" y="97"/>
                    <a:pt x="32" y="97"/>
                    <a:pt x="32" y="97"/>
                  </a:cubicBezTo>
                  <a:cubicBezTo>
                    <a:pt x="32" y="97"/>
                    <a:pt x="32" y="97"/>
                    <a:pt x="32" y="98"/>
                  </a:cubicBezTo>
                  <a:cubicBezTo>
                    <a:pt x="32" y="98"/>
                    <a:pt x="32" y="99"/>
                    <a:pt x="32" y="100"/>
                  </a:cubicBezTo>
                  <a:cubicBezTo>
                    <a:pt x="33" y="99"/>
                    <a:pt x="32" y="98"/>
                    <a:pt x="33" y="96"/>
                  </a:cubicBezTo>
                  <a:cubicBezTo>
                    <a:pt x="32" y="96"/>
                    <a:pt x="32" y="97"/>
                    <a:pt x="31" y="96"/>
                  </a:cubicBezTo>
                  <a:close/>
                  <a:moveTo>
                    <a:pt x="54" y="98"/>
                  </a:moveTo>
                  <a:cubicBezTo>
                    <a:pt x="55" y="99"/>
                    <a:pt x="54" y="100"/>
                    <a:pt x="55" y="100"/>
                  </a:cubicBezTo>
                  <a:cubicBezTo>
                    <a:pt x="55" y="99"/>
                    <a:pt x="55" y="97"/>
                    <a:pt x="55" y="96"/>
                  </a:cubicBezTo>
                  <a:cubicBezTo>
                    <a:pt x="54" y="97"/>
                    <a:pt x="54" y="98"/>
                    <a:pt x="54" y="98"/>
                  </a:cubicBezTo>
                  <a:close/>
                  <a:moveTo>
                    <a:pt x="46" y="98"/>
                  </a:moveTo>
                  <a:cubicBezTo>
                    <a:pt x="46" y="98"/>
                    <a:pt x="46" y="98"/>
                    <a:pt x="47" y="97"/>
                  </a:cubicBezTo>
                  <a:cubicBezTo>
                    <a:pt x="46" y="97"/>
                    <a:pt x="46" y="96"/>
                    <a:pt x="46" y="96"/>
                  </a:cubicBezTo>
                  <a:cubicBezTo>
                    <a:pt x="46" y="97"/>
                    <a:pt x="46" y="97"/>
                    <a:pt x="46" y="98"/>
                  </a:cubicBezTo>
                  <a:close/>
                  <a:moveTo>
                    <a:pt x="58" y="100"/>
                  </a:moveTo>
                  <a:cubicBezTo>
                    <a:pt x="58" y="99"/>
                    <a:pt x="58" y="98"/>
                    <a:pt x="58" y="97"/>
                  </a:cubicBezTo>
                  <a:cubicBezTo>
                    <a:pt x="58" y="98"/>
                    <a:pt x="58" y="99"/>
                    <a:pt x="58" y="100"/>
                  </a:cubicBezTo>
                  <a:close/>
                  <a:moveTo>
                    <a:pt x="65" y="102"/>
                  </a:moveTo>
                  <a:cubicBezTo>
                    <a:pt x="65" y="100"/>
                    <a:pt x="66" y="98"/>
                    <a:pt x="65" y="97"/>
                  </a:cubicBezTo>
                  <a:cubicBezTo>
                    <a:pt x="64" y="98"/>
                    <a:pt x="65" y="100"/>
                    <a:pt x="65" y="102"/>
                  </a:cubicBezTo>
                  <a:close/>
                  <a:moveTo>
                    <a:pt x="40" y="98"/>
                  </a:moveTo>
                  <a:cubicBezTo>
                    <a:pt x="41" y="99"/>
                    <a:pt x="41" y="99"/>
                    <a:pt x="41" y="100"/>
                  </a:cubicBezTo>
                  <a:cubicBezTo>
                    <a:pt x="42" y="100"/>
                    <a:pt x="42" y="99"/>
                    <a:pt x="42" y="99"/>
                  </a:cubicBezTo>
                  <a:cubicBezTo>
                    <a:pt x="41" y="98"/>
                    <a:pt x="41" y="96"/>
                    <a:pt x="40" y="98"/>
                  </a:cubicBezTo>
                  <a:close/>
                  <a:moveTo>
                    <a:pt x="43" y="99"/>
                  </a:moveTo>
                  <a:cubicBezTo>
                    <a:pt x="44" y="99"/>
                    <a:pt x="44" y="100"/>
                    <a:pt x="44" y="100"/>
                  </a:cubicBezTo>
                  <a:cubicBezTo>
                    <a:pt x="45" y="100"/>
                    <a:pt x="45" y="98"/>
                    <a:pt x="44" y="97"/>
                  </a:cubicBezTo>
                  <a:cubicBezTo>
                    <a:pt x="44" y="98"/>
                    <a:pt x="43" y="98"/>
                    <a:pt x="43" y="99"/>
                  </a:cubicBezTo>
                  <a:close/>
                  <a:moveTo>
                    <a:pt x="47" y="98"/>
                  </a:moveTo>
                  <a:cubicBezTo>
                    <a:pt x="48" y="98"/>
                    <a:pt x="48" y="97"/>
                    <a:pt x="47" y="97"/>
                  </a:cubicBezTo>
                  <a:cubicBezTo>
                    <a:pt x="47" y="98"/>
                    <a:pt x="47" y="98"/>
                    <a:pt x="47" y="98"/>
                  </a:cubicBezTo>
                  <a:close/>
                  <a:moveTo>
                    <a:pt x="38" y="99"/>
                  </a:moveTo>
                  <a:cubicBezTo>
                    <a:pt x="38" y="99"/>
                    <a:pt x="38" y="99"/>
                    <a:pt x="38" y="99"/>
                  </a:cubicBezTo>
                  <a:cubicBezTo>
                    <a:pt x="39" y="99"/>
                    <a:pt x="40" y="98"/>
                    <a:pt x="39" y="98"/>
                  </a:cubicBezTo>
                  <a:cubicBezTo>
                    <a:pt x="38" y="98"/>
                    <a:pt x="38" y="98"/>
                    <a:pt x="38" y="99"/>
                  </a:cubicBezTo>
                  <a:close/>
                  <a:moveTo>
                    <a:pt x="48" y="100"/>
                  </a:moveTo>
                  <a:cubicBezTo>
                    <a:pt x="48" y="99"/>
                    <a:pt x="47" y="98"/>
                    <a:pt x="47" y="98"/>
                  </a:cubicBezTo>
                  <a:cubicBezTo>
                    <a:pt x="46" y="98"/>
                    <a:pt x="47" y="100"/>
                    <a:pt x="48" y="100"/>
                  </a:cubicBezTo>
                  <a:close/>
                  <a:moveTo>
                    <a:pt x="36" y="100"/>
                  </a:moveTo>
                  <a:cubicBezTo>
                    <a:pt x="36" y="99"/>
                    <a:pt x="36" y="99"/>
                    <a:pt x="35" y="99"/>
                  </a:cubicBezTo>
                  <a:cubicBezTo>
                    <a:pt x="35" y="99"/>
                    <a:pt x="35" y="100"/>
                    <a:pt x="36" y="100"/>
                  </a:cubicBezTo>
                  <a:close/>
                  <a:moveTo>
                    <a:pt x="39" y="100"/>
                  </a:moveTo>
                  <a:cubicBezTo>
                    <a:pt x="39" y="100"/>
                    <a:pt x="39" y="101"/>
                    <a:pt x="40" y="101"/>
                  </a:cubicBezTo>
                  <a:cubicBezTo>
                    <a:pt x="40" y="101"/>
                    <a:pt x="40" y="101"/>
                    <a:pt x="41" y="100"/>
                  </a:cubicBezTo>
                  <a:cubicBezTo>
                    <a:pt x="40" y="100"/>
                    <a:pt x="40" y="99"/>
                    <a:pt x="40" y="99"/>
                  </a:cubicBezTo>
                  <a:cubicBezTo>
                    <a:pt x="39" y="99"/>
                    <a:pt x="39" y="100"/>
                    <a:pt x="39" y="100"/>
                  </a:cubicBezTo>
                  <a:close/>
                  <a:moveTo>
                    <a:pt x="52" y="103"/>
                  </a:moveTo>
                  <a:cubicBezTo>
                    <a:pt x="53" y="102"/>
                    <a:pt x="53" y="100"/>
                    <a:pt x="52" y="99"/>
                  </a:cubicBezTo>
                  <a:cubicBezTo>
                    <a:pt x="52" y="100"/>
                    <a:pt x="52" y="102"/>
                    <a:pt x="52" y="103"/>
                  </a:cubicBezTo>
                  <a:close/>
                  <a:moveTo>
                    <a:pt x="56" y="103"/>
                  </a:moveTo>
                  <a:cubicBezTo>
                    <a:pt x="57" y="102"/>
                    <a:pt x="57" y="100"/>
                    <a:pt x="57" y="99"/>
                  </a:cubicBezTo>
                  <a:cubicBezTo>
                    <a:pt x="56" y="100"/>
                    <a:pt x="55" y="102"/>
                    <a:pt x="56" y="103"/>
                  </a:cubicBezTo>
                  <a:close/>
                  <a:moveTo>
                    <a:pt x="59" y="100"/>
                  </a:moveTo>
                  <a:cubicBezTo>
                    <a:pt x="59" y="100"/>
                    <a:pt x="60" y="100"/>
                    <a:pt x="59" y="100"/>
                  </a:cubicBezTo>
                  <a:cubicBezTo>
                    <a:pt x="59" y="101"/>
                    <a:pt x="59" y="101"/>
                    <a:pt x="60" y="101"/>
                  </a:cubicBezTo>
                  <a:cubicBezTo>
                    <a:pt x="59" y="101"/>
                    <a:pt x="60" y="102"/>
                    <a:pt x="60" y="102"/>
                  </a:cubicBezTo>
                  <a:cubicBezTo>
                    <a:pt x="61" y="102"/>
                    <a:pt x="60" y="101"/>
                    <a:pt x="60" y="100"/>
                  </a:cubicBezTo>
                  <a:cubicBezTo>
                    <a:pt x="60" y="101"/>
                    <a:pt x="60" y="101"/>
                    <a:pt x="60" y="101"/>
                  </a:cubicBezTo>
                  <a:cubicBezTo>
                    <a:pt x="60" y="100"/>
                    <a:pt x="61" y="100"/>
                    <a:pt x="60" y="99"/>
                  </a:cubicBezTo>
                  <a:cubicBezTo>
                    <a:pt x="60" y="100"/>
                    <a:pt x="60" y="99"/>
                    <a:pt x="59" y="100"/>
                  </a:cubicBezTo>
                  <a:close/>
                  <a:moveTo>
                    <a:pt x="13" y="101"/>
                  </a:moveTo>
                  <a:cubicBezTo>
                    <a:pt x="13" y="100"/>
                    <a:pt x="14" y="100"/>
                    <a:pt x="13" y="100"/>
                  </a:cubicBezTo>
                  <a:cubicBezTo>
                    <a:pt x="13" y="100"/>
                    <a:pt x="13" y="101"/>
                    <a:pt x="13" y="101"/>
                  </a:cubicBezTo>
                  <a:close/>
                  <a:moveTo>
                    <a:pt x="42" y="101"/>
                  </a:moveTo>
                  <a:cubicBezTo>
                    <a:pt x="42" y="101"/>
                    <a:pt x="42" y="102"/>
                    <a:pt x="43" y="102"/>
                  </a:cubicBezTo>
                  <a:cubicBezTo>
                    <a:pt x="43" y="102"/>
                    <a:pt x="43" y="102"/>
                    <a:pt x="43" y="101"/>
                  </a:cubicBezTo>
                  <a:cubicBezTo>
                    <a:pt x="43" y="101"/>
                    <a:pt x="43" y="100"/>
                    <a:pt x="42" y="100"/>
                  </a:cubicBezTo>
                  <a:cubicBezTo>
                    <a:pt x="42" y="100"/>
                    <a:pt x="42" y="100"/>
                    <a:pt x="42" y="101"/>
                  </a:cubicBezTo>
                  <a:close/>
                  <a:moveTo>
                    <a:pt x="34" y="102"/>
                  </a:moveTo>
                  <a:cubicBezTo>
                    <a:pt x="34" y="102"/>
                    <a:pt x="35" y="101"/>
                    <a:pt x="35" y="101"/>
                  </a:cubicBezTo>
                  <a:cubicBezTo>
                    <a:pt x="35" y="99"/>
                    <a:pt x="33" y="101"/>
                    <a:pt x="34" y="102"/>
                  </a:cubicBezTo>
                  <a:close/>
                  <a:moveTo>
                    <a:pt x="46" y="102"/>
                  </a:moveTo>
                  <a:cubicBezTo>
                    <a:pt x="46" y="101"/>
                    <a:pt x="47" y="101"/>
                    <a:pt x="47" y="101"/>
                  </a:cubicBezTo>
                  <a:cubicBezTo>
                    <a:pt x="46" y="100"/>
                    <a:pt x="46" y="100"/>
                    <a:pt x="46" y="100"/>
                  </a:cubicBezTo>
                  <a:cubicBezTo>
                    <a:pt x="46" y="101"/>
                    <a:pt x="46" y="101"/>
                    <a:pt x="46" y="102"/>
                  </a:cubicBezTo>
                  <a:close/>
                  <a:moveTo>
                    <a:pt x="37" y="102"/>
                  </a:moveTo>
                  <a:cubicBezTo>
                    <a:pt x="37" y="101"/>
                    <a:pt x="37" y="100"/>
                    <a:pt x="36" y="100"/>
                  </a:cubicBezTo>
                  <a:cubicBezTo>
                    <a:pt x="36" y="100"/>
                    <a:pt x="36" y="101"/>
                    <a:pt x="37" y="102"/>
                  </a:cubicBezTo>
                  <a:close/>
                  <a:moveTo>
                    <a:pt x="39" y="103"/>
                  </a:moveTo>
                  <a:cubicBezTo>
                    <a:pt x="39" y="102"/>
                    <a:pt x="38" y="101"/>
                    <a:pt x="38" y="101"/>
                  </a:cubicBezTo>
                  <a:cubicBezTo>
                    <a:pt x="38" y="101"/>
                    <a:pt x="38" y="101"/>
                    <a:pt x="38" y="101"/>
                  </a:cubicBezTo>
                  <a:cubicBezTo>
                    <a:pt x="38" y="101"/>
                    <a:pt x="38" y="102"/>
                    <a:pt x="39" y="103"/>
                  </a:cubicBezTo>
                  <a:close/>
                  <a:moveTo>
                    <a:pt x="45" y="101"/>
                  </a:moveTo>
                  <a:cubicBezTo>
                    <a:pt x="45" y="102"/>
                    <a:pt x="45" y="102"/>
                    <a:pt x="45" y="102"/>
                  </a:cubicBezTo>
                  <a:cubicBezTo>
                    <a:pt x="45" y="102"/>
                    <a:pt x="45" y="101"/>
                    <a:pt x="45" y="101"/>
                  </a:cubicBezTo>
                  <a:cubicBezTo>
                    <a:pt x="45" y="101"/>
                    <a:pt x="44" y="101"/>
                    <a:pt x="45" y="101"/>
                  </a:cubicBezTo>
                  <a:close/>
                  <a:moveTo>
                    <a:pt x="62" y="104"/>
                  </a:moveTo>
                  <a:cubicBezTo>
                    <a:pt x="62" y="103"/>
                    <a:pt x="63" y="102"/>
                    <a:pt x="62" y="101"/>
                  </a:cubicBezTo>
                  <a:cubicBezTo>
                    <a:pt x="62" y="102"/>
                    <a:pt x="62" y="103"/>
                    <a:pt x="62" y="104"/>
                  </a:cubicBezTo>
                  <a:close/>
                  <a:moveTo>
                    <a:pt x="66" y="108"/>
                  </a:moveTo>
                  <a:cubicBezTo>
                    <a:pt x="66" y="106"/>
                    <a:pt x="68" y="103"/>
                    <a:pt x="66" y="101"/>
                  </a:cubicBezTo>
                  <a:cubicBezTo>
                    <a:pt x="67" y="104"/>
                    <a:pt x="66" y="106"/>
                    <a:pt x="66" y="108"/>
                  </a:cubicBezTo>
                  <a:close/>
                  <a:moveTo>
                    <a:pt x="40" y="103"/>
                  </a:moveTo>
                  <a:cubicBezTo>
                    <a:pt x="41" y="103"/>
                    <a:pt x="41" y="104"/>
                    <a:pt x="41" y="104"/>
                  </a:cubicBezTo>
                  <a:cubicBezTo>
                    <a:pt x="42" y="103"/>
                    <a:pt x="42" y="103"/>
                    <a:pt x="42" y="103"/>
                  </a:cubicBezTo>
                  <a:cubicBezTo>
                    <a:pt x="42" y="102"/>
                    <a:pt x="42" y="102"/>
                    <a:pt x="41" y="101"/>
                  </a:cubicBezTo>
                  <a:cubicBezTo>
                    <a:pt x="41" y="102"/>
                    <a:pt x="40" y="102"/>
                    <a:pt x="40" y="103"/>
                  </a:cubicBezTo>
                  <a:close/>
                  <a:moveTo>
                    <a:pt x="35" y="104"/>
                  </a:moveTo>
                  <a:cubicBezTo>
                    <a:pt x="35" y="103"/>
                    <a:pt x="36" y="103"/>
                    <a:pt x="36" y="102"/>
                  </a:cubicBezTo>
                  <a:cubicBezTo>
                    <a:pt x="36" y="102"/>
                    <a:pt x="36" y="102"/>
                    <a:pt x="35" y="101"/>
                  </a:cubicBezTo>
                  <a:cubicBezTo>
                    <a:pt x="35" y="102"/>
                    <a:pt x="34" y="103"/>
                    <a:pt x="35" y="104"/>
                  </a:cubicBezTo>
                  <a:close/>
                  <a:moveTo>
                    <a:pt x="32" y="104"/>
                  </a:moveTo>
                  <a:cubicBezTo>
                    <a:pt x="33" y="103"/>
                    <a:pt x="32" y="102"/>
                    <a:pt x="33" y="102"/>
                  </a:cubicBezTo>
                  <a:cubicBezTo>
                    <a:pt x="32" y="102"/>
                    <a:pt x="32" y="102"/>
                    <a:pt x="32" y="102"/>
                  </a:cubicBezTo>
                  <a:cubicBezTo>
                    <a:pt x="32" y="102"/>
                    <a:pt x="32" y="103"/>
                    <a:pt x="32" y="104"/>
                  </a:cubicBezTo>
                  <a:close/>
                  <a:moveTo>
                    <a:pt x="47" y="105"/>
                  </a:moveTo>
                  <a:cubicBezTo>
                    <a:pt x="48" y="104"/>
                    <a:pt x="48" y="102"/>
                    <a:pt x="47" y="102"/>
                  </a:cubicBezTo>
                  <a:cubicBezTo>
                    <a:pt x="46" y="102"/>
                    <a:pt x="45" y="104"/>
                    <a:pt x="47" y="105"/>
                  </a:cubicBezTo>
                  <a:close/>
                  <a:moveTo>
                    <a:pt x="38" y="104"/>
                  </a:moveTo>
                  <a:cubicBezTo>
                    <a:pt x="39" y="103"/>
                    <a:pt x="38" y="102"/>
                    <a:pt x="37" y="102"/>
                  </a:cubicBezTo>
                  <a:cubicBezTo>
                    <a:pt x="37" y="102"/>
                    <a:pt x="38" y="103"/>
                    <a:pt x="38" y="104"/>
                  </a:cubicBezTo>
                  <a:close/>
                  <a:moveTo>
                    <a:pt x="58" y="103"/>
                  </a:moveTo>
                  <a:cubicBezTo>
                    <a:pt x="58" y="102"/>
                    <a:pt x="59" y="102"/>
                    <a:pt x="58" y="102"/>
                  </a:cubicBezTo>
                  <a:cubicBezTo>
                    <a:pt x="58" y="102"/>
                    <a:pt x="58" y="102"/>
                    <a:pt x="58" y="103"/>
                  </a:cubicBezTo>
                  <a:close/>
                  <a:moveTo>
                    <a:pt x="51" y="103"/>
                  </a:moveTo>
                  <a:cubicBezTo>
                    <a:pt x="51" y="102"/>
                    <a:pt x="51" y="102"/>
                    <a:pt x="50" y="102"/>
                  </a:cubicBezTo>
                  <a:cubicBezTo>
                    <a:pt x="50" y="102"/>
                    <a:pt x="50" y="103"/>
                    <a:pt x="51" y="103"/>
                  </a:cubicBezTo>
                  <a:close/>
                  <a:moveTo>
                    <a:pt x="43" y="103"/>
                  </a:moveTo>
                  <a:cubicBezTo>
                    <a:pt x="44" y="103"/>
                    <a:pt x="44" y="104"/>
                    <a:pt x="44" y="104"/>
                  </a:cubicBezTo>
                  <a:cubicBezTo>
                    <a:pt x="44" y="104"/>
                    <a:pt x="45" y="104"/>
                    <a:pt x="45" y="103"/>
                  </a:cubicBezTo>
                  <a:cubicBezTo>
                    <a:pt x="44" y="102"/>
                    <a:pt x="44" y="103"/>
                    <a:pt x="44" y="102"/>
                  </a:cubicBezTo>
                  <a:cubicBezTo>
                    <a:pt x="44" y="103"/>
                    <a:pt x="43" y="103"/>
                    <a:pt x="43" y="103"/>
                  </a:cubicBezTo>
                  <a:close/>
                  <a:moveTo>
                    <a:pt x="54" y="106"/>
                  </a:moveTo>
                  <a:cubicBezTo>
                    <a:pt x="55" y="105"/>
                    <a:pt x="56" y="103"/>
                    <a:pt x="54" y="102"/>
                  </a:cubicBezTo>
                  <a:cubicBezTo>
                    <a:pt x="54" y="103"/>
                    <a:pt x="53" y="105"/>
                    <a:pt x="54" y="106"/>
                  </a:cubicBezTo>
                  <a:close/>
                  <a:moveTo>
                    <a:pt x="58" y="103"/>
                  </a:moveTo>
                  <a:cubicBezTo>
                    <a:pt x="58" y="104"/>
                    <a:pt x="58" y="104"/>
                    <a:pt x="58" y="105"/>
                  </a:cubicBezTo>
                  <a:cubicBezTo>
                    <a:pt x="59" y="105"/>
                    <a:pt x="59" y="103"/>
                    <a:pt x="58" y="103"/>
                  </a:cubicBezTo>
                  <a:cubicBezTo>
                    <a:pt x="58" y="103"/>
                    <a:pt x="58" y="103"/>
                    <a:pt x="58" y="103"/>
                  </a:cubicBezTo>
                  <a:close/>
                  <a:moveTo>
                    <a:pt x="10" y="114"/>
                  </a:moveTo>
                  <a:cubicBezTo>
                    <a:pt x="10" y="112"/>
                    <a:pt x="10" y="110"/>
                    <a:pt x="11" y="108"/>
                  </a:cubicBezTo>
                  <a:cubicBezTo>
                    <a:pt x="11" y="106"/>
                    <a:pt x="12" y="104"/>
                    <a:pt x="12" y="103"/>
                  </a:cubicBezTo>
                  <a:cubicBezTo>
                    <a:pt x="11" y="106"/>
                    <a:pt x="9" y="111"/>
                    <a:pt x="10" y="114"/>
                  </a:cubicBezTo>
                  <a:close/>
                  <a:moveTo>
                    <a:pt x="35" y="104"/>
                  </a:moveTo>
                  <a:cubicBezTo>
                    <a:pt x="35" y="105"/>
                    <a:pt x="36" y="106"/>
                    <a:pt x="36" y="106"/>
                  </a:cubicBezTo>
                  <a:cubicBezTo>
                    <a:pt x="37" y="106"/>
                    <a:pt x="37" y="105"/>
                    <a:pt x="37" y="104"/>
                  </a:cubicBezTo>
                  <a:cubicBezTo>
                    <a:pt x="37" y="104"/>
                    <a:pt x="37" y="103"/>
                    <a:pt x="36" y="103"/>
                  </a:cubicBezTo>
                  <a:cubicBezTo>
                    <a:pt x="36" y="103"/>
                    <a:pt x="35" y="104"/>
                    <a:pt x="35" y="104"/>
                  </a:cubicBezTo>
                  <a:close/>
                  <a:moveTo>
                    <a:pt x="39" y="104"/>
                  </a:moveTo>
                  <a:cubicBezTo>
                    <a:pt x="40" y="104"/>
                    <a:pt x="40" y="105"/>
                    <a:pt x="40" y="105"/>
                  </a:cubicBezTo>
                  <a:cubicBezTo>
                    <a:pt x="40" y="105"/>
                    <a:pt x="41" y="105"/>
                    <a:pt x="41" y="105"/>
                  </a:cubicBezTo>
                  <a:cubicBezTo>
                    <a:pt x="40" y="104"/>
                    <a:pt x="40" y="103"/>
                    <a:pt x="40" y="103"/>
                  </a:cubicBezTo>
                  <a:cubicBezTo>
                    <a:pt x="40" y="103"/>
                    <a:pt x="40" y="104"/>
                    <a:pt x="39" y="104"/>
                  </a:cubicBezTo>
                  <a:close/>
                  <a:moveTo>
                    <a:pt x="34" y="105"/>
                  </a:moveTo>
                  <a:cubicBezTo>
                    <a:pt x="34" y="105"/>
                    <a:pt x="34" y="105"/>
                    <a:pt x="34" y="105"/>
                  </a:cubicBezTo>
                  <a:cubicBezTo>
                    <a:pt x="34" y="104"/>
                    <a:pt x="34" y="103"/>
                    <a:pt x="34" y="104"/>
                  </a:cubicBezTo>
                  <a:cubicBezTo>
                    <a:pt x="34" y="104"/>
                    <a:pt x="33" y="105"/>
                    <a:pt x="34" y="105"/>
                  </a:cubicBezTo>
                  <a:close/>
                  <a:moveTo>
                    <a:pt x="51" y="105"/>
                  </a:moveTo>
                  <a:cubicBezTo>
                    <a:pt x="51" y="104"/>
                    <a:pt x="51" y="104"/>
                    <a:pt x="50" y="103"/>
                  </a:cubicBezTo>
                  <a:cubicBezTo>
                    <a:pt x="50" y="104"/>
                    <a:pt x="50" y="105"/>
                    <a:pt x="51" y="105"/>
                  </a:cubicBezTo>
                  <a:close/>
                  <a:moveTo>
                    <a:pt x="43" y="104"/>
                  </a:moveTo>
                  <a:cubicBezTo>
                    <a:pt x="42" y="104"/>
                    <a:pt x="42" y="105"/>
                    <a:pt x="42" y="105"/>
                  </a:cubicBezTo>
                  <a:cubicBezTo>
                    <a:pt x="42" y="105"/>
                    <a:pt x="42" y="105"/>
                    <a:pt x="42" y="105"/>
                  </a:cubicBezTo>
                  <a:cubicBezTo>
                    <a:pt x="42" y="105"/>
                    <a:pt x="43" y="105"/>
                    <a:pt x="43" y="106"/>
                  </a:cubicBezTo>
                  <a:cubicBezTo>
                    <a:pt x="43" y="106"/>
                    <a:pt x="43" y="105"/>
                    <a:pt x="43" y="105"/>
                  </a:cubicBezTo>
                  <a:cubicBezTo>
                    <a:pt x="43" y="105"/>
                    <a:pt x="43" y="105"/>
                    <a:pt x="43" y="104"/>
                  </a:cubicBezTo>
                  <a:cubicBezTo>
                    <a:pt x="43" y="104"/>
                    <a:pt x="43" y="105"/>
                    <a:pt x="43" y="104"/>
                  </a:cubicBezTo>
                  <a:cubicBezTo>
                    <a:pt x="43" y="104"/>
                    <a:pt x="43" y="104"/>
                    <a:pt x="43" y="104"/>
                  </a:cubicBezTo>
                  <a:close/>
                  <a:moveTo>
                    <a:pt x="49" y="107"/>
                  </a:moveTo>
                  <a:cubicBezTo>
                    <a:pt x="49" y="107"/>
                    <a:pt x="50" y="104"/>
                    <a:pt x="49" y="104"/>
                  </a:cubicBezTo>
                  <a:cubicBezTo>
                    <a:pt x="48" y="105"/>
                    <a:pt x="49" y="106"/>
                    <a:pt x="49" y="107"/>
                  </a:cubicBezTo>
                  <a:close/>
                  <a:moveTo>
                    <a:pt x="45" y="105"/>
                  </a:moveTo>
                  <a:cubicBezTo>
                    <a:pt x="45" y="105"/>
                    <a:pt x="45" y="106"/>
                    <a:pt x="45" y="106"/>
                  </a:cubicBezTo>
                  <a:cubicBezTo>
                    <a:pt x="45" y="105"/>
                    <a:pt x="46" y="105"/>
                    <a:pt x="45" y="104"/>
                  </a:cubicBezTo>
                  <a:cubicBezTo>
                    <a:pt x="45" y="105"/>
                    <a:pt x="45" y="105"/>
                    <a:pt x="45" y="105"/>
                  </a:cubicBezTo>
                  <a:close/>
                  <a:moveTo>
                    <a:pt x="31" y="105"/>
                  </a:moveTo>
                  <a:cubicBezTo>
                    <a:pt x="31" y="106"/>
                    <a:pt x="32" y="105"/>
                    <a:pt x="31" y="104"/>
                  </a:cubicBezTo>
                  <a:cubicBezTo>
                    <a:pt x="31" y="105"/>
                    <a:pt x="31" y="105"/>
                    <a:pt x="31" y="105"/>
                  </a:cubicBezTo>
                  <a:close/>
                  <a:moveTo>
                    <a:pt x="38" y="105"/>
                  </a:moveTo>
                  <a:cubicBezTo>
                    <a:pt x="39" y="105"/>
                    <a:pt x="39" y="106"/>
                    <a:pt x="39" y="106"/>
                  </a:cubicBezTo>
                  <a:cubicBezTo>
                    <a:pt x="39" y="106"/>
                    <a:pt x="39" y="106"/>
                    <a:pt x="40" y="106"/>
                  </a:cubicBezTo>
                  <a:cubicBezTo>
                    <a:pt x="39" y="105"/>
                    <a:pt x="39" y="105"/>
                    <a:pt x="39" y="104"/>
                  </a:cubicBezTo>
                  <a:cubicBezTo>
                    <a:pt x="39" y="105"/>
                    <a:pt x="38" y="105"/>
                    <a:pt x="38" y="105"/>
                  </a:cubicBezTo>
                  <a:close/>
                  <a:moveTo>
                    <a:pt x="56" y="107"/>
                  </a:moveTo>
                  <a:cubicBezTo>
                    <a:pt x="57" y="107"/>
                    <a:pt x="57" y="105"/>
                    <a:pt x="56" y="105"/>
                  </a:cubicBezTo>
                  <a:cubicBezTo>
                    <a:pt x="56" y="105"/>
                    <a:pt x="56" y="107"/>
                    <a:pt x="56" y="107"/>
                  </a:cubicBezTo>
                  <a:close/>
                  <a:moveTo>
                    <a:pt x="53" y="106"/>
                  </a:moveTo>
                  <a:cubicBezTo>
                    <a:pt x="52" y="106"/>
                    <a:pt x="52" y="105"/>
                    <a:pt x="52" y="105"/>
                  </a:cubicBezTo>
                  <a:cubicBezTo>
                    <a:pt x="52" y="105"/>
                    <a:pt x="52" y="106"/>
                    <a:pt x="53" y="106"/>
                  </a:cubicBezTo>
                  <a:close/>
                  <a:moveTo>
                    <a:pt x="63" y="106"/>
                  </a:moveTo>
                  <a:cubicBezTo>
                    <a:pt x="63" y="106"/>
                    <a:pt x="63" y="106"/>
                    <a:pt x="63" y="105"/>
                  </a:cubicBezTo>
                  <a:cubicBezTo>
                    <a:pt x="63" y="105"/>
                    <a:pt x="63" y="105"/>
                    <a:pt x="63" y="105"/>
                  </a:cubicBezTo>
                  <a:cubicBezTo>
                    <a:pt x="63" y="105"/>
                    <a:pt x="63" y="108"/>
                    <a:pt x="63" y="106"/>
                  </a:cubicBezTo>
                  <a:close/>
                  <a:moveTo>
                    <a:pt x="34" y="106"/>
                  </a:moveTo>
                  <a:cubicBezTo>
                    <a:pt x="34" y="108"/>
                    <a:pt x="35" y="109"/>
                    <a:pt x="36" y="111"/>
                  </a:cubicBezTo>
                  <a:cubicBezTo>
                    <a:pt x="36" y="110"/>
                    <a:pt x="36" y="110"/>
                    <a:pt x="36" y="109"/>
                  </a:cubicBezTo>
                  <a:cubicBezTo>
                    <a:pt x="36" y="109"/>
                    <a:pt x="36" y="110"/>
                    <a:pt x="36" y="110"/>
                  </a:cubicBezTo>
                  <a:cubicBezTo>
                    <a:pt x="37" y="110"/>
                    <a:pt x="36" y="109"/>
                    <a:pt x="37" y="109"/>
                  </a:cubicBezTo>
                  <a:cubicBezTo>
                    <a:pt x="36" y="109"/>
                    <a:pt x="36" y="109"/>
                    <a:pt x="36" y="108"/>
                  </a:cubicBezTo>
                  <a:cubicBezTo>
                    <a:pt x="37" y="108"/>
                    <a:pt x="37" y="108"/>
                    <a:pt x="37" y="108"/>
                  </a:cubicBezTo>
                  <a:cubicBezTo>
                    <a:pt x="37" y="108"/>
                    <a:pt x="37" y="108"/>
                    <a:pt x="37" y="108"/>
                  </a:cubicBezTo>
                  <a:cubicBezTo>
                    <a:pt x="38" y="108"/>
                    <a:pt x="38" y="107"/>
                    <a:pt x="39" y="107"/>
                  </a:cubicBezTo>
                  <a:cubicBezTo>
                    <a:pt x="38" y="107"/>
                    <a:pt x="38" y="106"/>
                    <a:pt x="38" y="106"/>
                  </a:cubicBezTo>
                  <a:cubicBezTo>
                    <a:pt x="37" y="107"/>
                    <a:pt x="37" y="108"/>
                    <a:pt x="35" y="108"/>
                  </a:cubicBezTo>
                  <a:cubicBezTo>
                    <a:pt x="35" y="107"/>
                    <a:pt x="35" y="106"/>
                    <a:pt x="35" y="105"/>
                  </a:cubicBezTo>
                  <a:cubicBezTo>
                    <a:pt x="34" y="105"/>
                    <a:pt x="34" y="105"/>
                    <a:pt x="34" y="106"/>
                  </a:cubicBezTo>
                  <a:cubicBezTo>
                    <a:pt x="34" y="106"/>
                    <a:pt x="34" y="106"/>
                    <a:pt x="34" y="106"/>
                  </a:cubicBezTo>
                  <a:cubicBezTo>
                    <a:pt x="34" y="106"/>
                    <a:pt x="34" y="106"/>
                    <a:pt x="34" y="106"/>
                  </a:cubicBezTo>
                  <a:close/>
                  <a:moveTo>
                    <a:pt x="41" y="106"/>
                  </a:moveTo>
                  <a:cubicBezTo>
                    <a:pt x="41" y="106"/>
                    <a:pt x="41" y="107"/>
                    <a:pt x="42" y="107"/>
                  </a:cubicBezTo>
                  <a:cubicBezTo>
                    <a:pt x="42" y="106"/>
                    <a:pt x="42" y="106"/>
                    <a:pt x="41" y="105"/>
                  </a:cubicBezTo>
                  <a:cubicBezTo>
                    <a:pt x="41" y="106"/>
                    <a:pt x="41" y="106"/>
                    <a:pt x="41" y="106"/>
                  </a:cubicBezTo>
                  <a:close/>
                  <a:moveTo>
                    <a:pt x="43" y="107"/>
                  </a:moveTo>
                  <a:cubicBezTo>
                    <a:pt x="44" y="107"/>
                    <a:pt x="44" y="106"/>
                    <a:pt x="44" y="107"/>
                  </a:cubicBezTo>
                  <a:cubicBezTo>
                    <a:pt x="44" y="107"/>
                    <a:pt x="44" y="107"/>
                    <a:pt x="43" y="107"/>
                  </a:cubicBezTo>
                  <a:cubicBezTo>
                    <a:pt x="44" y="107"/>
                    <a:pt x="44" y="108"/>
                    <a:pt x="45" y="108"/>
                  </a:cubicBezTo>
                  <a:cubicBezTo>
                    <a:pt x="44" y="107"/>
                    <a:pt x="44" y="106"/>
                    <a:pt x="43" y="106"/>
                  </a:cubicBezTo>
                  <a:cubicBezTo>
                    <a:pt x="43" y="106"/>
                    <a:pt x="43" y="107"/>
                    <a:pt x="43" y="107"/>
                  </a:cubicBezTo>
                  <a:close/>
                  <a:moveTo>
                    <a:pt x="54" y="106"/>
                  </a:moveTo>
                  <a:cubicBezTo>
                    <a:pt x="55" y="107"/>
                    <a:pt x="55" y="107"/>
                    <a:pt x="55" y="107"/>
                  </a:cubicBezTo>
                  <a:cubicBezTo>
                    <a:pt x="55" y="107"/>
                    <a:pt x="55" y="106"/>
                    <a:pt x="55" y="106"/>
                  </a:cubicBezTo>
                  <a:cubicBezTo>
                    <a:pt x="55" y="106"/>
                    <a:pt x="55" y="106"/>
                    <a:pt x="54" y="106"/>
                  </a:cubicBezTo>
                  <a:close/>
                  <a:moveTo>
                    <a:pt x="47" y="107"/>
                  </a:moveTo>
                  <a:cubicBezTo>
                    <a:pt x="46" y="107"/>
                    <a:pt x="46" y="107"/>
                    <a:pt x="46" y="108"/>
                  </a:cubicBezTo>
                  <a:cubicBezTo>
                    <a:pt x="47" y="108"/>
                    <a:pt x="47" y="109"/>
                    <a:pt x="48" y="109"/>
                  </a:cubicBezTo>
                  <a:cubicBezTo>
                    <a:pt x="48" y="108"/>
                    <a:pt x="47" y="107"/>
                    <a:pt x="47" y="107"/>
                  </a:cubicBezTo>
                  <a:close/>
                  <a:moveTo>
                    <a:pt x="52" y="108"/>
                  </a:moveTo>
                  <a:cubicBezTo>
                    <a:pt x="52" y="107"/>
                    <a:pt x="53" y="106"/>
                    <a:pt x="52" y="107"/>
                  </a:cubicBezTo>
                  <a:cubicBezTo>
                    <a:pt x="52" y="107"/>
                    <a:pt x="52" y="108"/>
                    <a:pt x="52" y="108"/>
                  </a:cubicBezTo>
                  <a:close/>
                  <a:moveTo>
                    <a:pt x="58" y="109"/>
                  </a:moveTo>
                  <a:cubicBezTo>
                    <a:pt x="58" y="108"/>
                    <a:pt x="58" y="108"/>
                    <a:pt x="58" y="108"/>
                  </a:cubicBezTo>
                  <a:cubicBezTo>
                    <a:pt x="58" y="108"/>
                    <a:pt x="58" y="107"/>
                    <a:pt x="57" y="107"/>
                  </a:cubicBezTo>
                  <a:cubicBezTo>
                    <a:pt x="58" y="108"/>
                    <a:pt x="57" y="108"/>
                    <a:pt x="58" y="109"/>
                  </a:cubicBezTo>
                  <a:close/>
                  <a:moveTo>
                    <a:pt x="40" y="108"/>
                  </a:moveTo>
                  <a:cubicBezTo>
                    <a:pt x="40" y="108"/>
                    <a:pt x="40" y="108"/>
                    <a:pt x="41" y="108"/>
                  </a:cubicBezTo>
                  <a:cubicBezTo>
                    <a:pt x="41" y="108"/>
                    <a:pt x="41" y="107"/>
                    <a:pt x="40" y="107"/>
                  </a:cubicBezTo>
                  <a:cubicBezTo>
                    <a:pt x="40" y="107"/>
                    <a:pt x="40" y="108"/>
                    <a:pt x="40" y="108"/>
                  </a:cubicBezTo>
                  <a:close/>
                  <a:moveTo>
                    <a:pt x="51" y="110"/>
                  </a:moveTo>
                  <a:cubicBezTo>
                    <a:pt x="51" y="109"/>
                    <a:pt x="51" y="107"/>
                    <a:pt x="50" y="107"/>
                  </a:cubicBezTo>
                  <a:cubicBezTo>
                    <a:pt x="50" y="108"/>
                    <a:pt x="50" y="109"/>
                    <a:pt x="51" y="110"/>
                  </a:cubicBezTo>
                  <a:close/>
                  <a:moveTo>
                    <a:pt x="42" y="108"/>
                  </a:moveTo>
                  <a:cubicBezTo>
                    <a:pt x="42" y="108"/>
                    <a:pt x="43" y="108"/>
                    <a:pt x="43" y="107"/>
                  </a:cubicBezTo>
                  <a:cubicBezTo>
                    <a:pt x="43" y="107"/>
                    <a:pt x="43" y="107"/>
                    <a:pt x="42" y="107"/>
                  </a:cubicBezTo>
                  <a:cubicBezTo>
                    <a:pt x="42" y="108"/>
                    <a:pt x="42" y="108"/>
                    <a:pt x="42" y="108"/>
                  </a:cubicBezTo>
                  <a:close/>
                  <a:moveTo>
                    <a:pt x="60" y="109"/>
                  </a:moveTo>
                  <a:cubicBezTo>
                    <a:pt x="60" y="108"/>
                    <a:pt x="60" y="108"/>
                    <a:pt x="60" y="107"/>
                  </a:cubicBezTo>
                  <a:cubicBezTo>
                    <a:pt x="59" y="108"/>
                    <a:pt x="60" y="109"/>
                    <a:pt x="60" y="109"/>
                  </a:cubicBezTo>
                  <a:close/>
                  <a:moveTo>
                    <a:pt x="55" y="109"/>
                  </a:moveTo>
                  <a:cubicBezTo>
                    <a:pt x="55" y="109"/>
                    <a:pt x="54" y="108"/>
                    <a:pt x="54" y="108"/>
                  </a:cubicBezTo>
                  <a:cubicBezTo>
                    <a:pt x="54" y="108"/>
                    <a:pt x="54" y="109"/>
                    <a:pt x="55" y="109"/>
                  </a:cubicBezTo>
                  <a:close/>
                  <a:moveTo>
                    <a:pt x="57" y="110"/>
                  </a:moveTo>
                  <a:cubicBezTo>
                    <a:pt x="56" y="109"/>
                    <a:pt x="57" y="108"/>
                    <a:pt x="57" y="108"/>
                  </a:cubicBezTo>
                  <a:cubicBezTo>
                    <a:pt x="56" y="108"/>
                    <a:pt x="56" y="110"/>
                    <a:pt x="57" y="110"/>
                  </a:cubicBezTo>
                  <a:close/>
                  <a:moveTo>
                    <a:pt x="42" y="108"/>
                  </a:moveTo>
                  <a:cubicBezTo>
                    <a:pt x="42" y="109"/>
                    <a:pt x="43" y="109"/>
                    <a:pt x="43" y="109"/>
                  </a:cubicBezTo>
                  <a:cubicBezTo>
                    <a:pt x="43" y="109"/>
                    <a:pt x="43" y="109"/>
                    <a:pt x="44" y="109"/>
                  </a:cubicBezTo>
                  <a:cubicBezTo>
                    <a:pt x="43" y="108"/>
                    <a:pt x="43" y="108"/>
                    <a:pt x="43" y="108"/>
                  </a:cubicBezTo>
                  <a:cubicBezTo>
                    <a:pt x="43" y="108"/>
                    <a:pt x="43" y="108"/>
                    <a:pt x="42" y="108"/>
                  </a:cubicBezTo>
                  <a:close/>
                  <a:moveTo>
                    <a:pt x="32" y="110"/>
                  </a:moveTo>
                  <a:cubicBezTo>
                    <a:pt x="32" y="109"/>
                    <a:pt x="32" y="108"/>
                    <a:pt x="31" y="108"/>
                  </a:cubicBezTo>
                  <a:cubicBezTo>
                    <a:pt x="32" y="109"/>
                    <a:pt x="31" y="110"/>
                    <a:pt x="32" y="110"/>
                  </a:cubicBezTo>
                  <a:close/>
                  <a:moveTo>
                    <a:pt x="40" y="109"/>
                  </a:moveTo>
                  <a:cubicBezTo>
                    <a:pt x="40" y="109"/>
                    <a:pt x="40" y="108"/>
                    <a:pt x="39" y="108"/>
                  </a:cubicBezTo>
                  <a:cubicBezTo>
                    <a:pt x="39" y="109"/>
                    <a:pt x="40" y="109"/>
                    <a:pt x="40" y="109"/>
                  </a:cubicBezTo>
                  <a:close/>
                  <a:moveTo>
                    <a:pt x="34" y="113"/>
                  </a:moveTo>
                  <a:cubicBezTo>
                    <a:pt x="36" y="112"/>
                    <a:pt x="35" y="110"/>
                    <a:pt x="33" y="108"/>
                  </a:cubicBezTo>
                  <a:cubicBezTo>
                    <a:pt x="34" y="110"/>
                    <a:pt x="33" y="112"/>
                    <a:pt x="34" y="113"/>
                  </a:cubicBezTo>
                  <a:close/>
                  <a:moveTo>
                    <a:pt x="41" y="109"/>
                  </a:moveTo>
                  <a:cubicBezTo>
                    <a:pt x="41" y="110"/>
                    <a:pt x="42" y="109"/>
                    <a:pt x="41" y="108"/>
                  </a:cubicBezTo>
                  <a:cubicBezTo>
                    <a:pt x="41" y="109"/>
                    <a:pt x="41" y="109"/>
                    <a:pt x="41" y="109"/>
                  </a:cubicBezTo>
                  <a:close/>
                  <a:moveTo>
                    <a:pt x="45" y="110"/>
                  </a:moveTo>
                  <a:cubicBezTo>
                    <a:pt x="46" y="109"/>
                    <a:pt x="45" y="109"/>
                    <a:pt x="45" y="109"/>
                  </a:cubicBezTo>
                  <a:cubicBezTo>
                    <a:pt x="45" y="109"/>
                    <a:pt x="45" y="110"/>
                    <a:pt x="45" y="110"/>
                  </a:cubicBezTo>
                  <a:close/>
                  <a:moveTo>
                    <a:pt x="58" y="112"/>
                  </a:moveTo>
                  <a:cubicBezTo>
                    <a:pt x="58" y="111"/>
                    <a:pt x="59" y="110"/>
                    <a:pt x="58" y="109"/>
                  </a:cubicBezTo>
                  <a:cubicBezTo>
                    <a:pt x="58" y="110"/>
                    <a:pt x="57" y="111"/>
                    <a:pt x="58" y="112"/>
                  </a:cubicBezTo>
                  <a:close/>
                  <a:moveTo>
                    <a:pt x="38" y="110"/>
                  </a:moveTo>
                  <a:cubicBezTo>
                    <a:pt x="39" y="110"/>
                    <a:pt x="39" y="110"/>
                    <a:pt x="39" y="109"/>
                  </a:cubicBezTo>
                  <a:cubicBezTo>
                    <a:pt x="39" y="109"/>
                    <a:pt x="38" y="110"/>
                    <a:pt x="38" y="110"/>
                  </a:cubicBezTo>
                  <a:close/>
                  <a:moveTo>
                    <a:pt x="41" y="109"/>
                  </a:moveTo>
                  <a:cubicBezTo>
                    <a:pt x="42" y="110"/>
                    <a:pt x="42" y="111"/>
                    <a:pt x="42" y="111"/>
                  </a:cubicBezTo>
                  <a:cubicBezTo>
                    <a:pt x="43" y="110"/>
                    <a:pt x="42" y="109"/>
                    <a:pt x="42" y="109"/>
                  </a:cubicBezTo>
                  <a:cubicBezTo>
                    <a:pt x="42" y="109"/>
                    <a:pt x="42" y="109"/>
                    <a:pt x="41" y="109"/>
                  </a:cubicBezTo>
                  <a:close/>
                  <a:moveTo>
                    <a:pt x="47" y="110"/>
                  </a:moveTo>
                  <a:cubicBezTo>
                    <a:pt x="47" y="110"/>
                    <a:pt x="47" y="110"/>
                    <a:pt x="46" y="109"/>
                  </a:cubicBezTo>
                  <a:cubicBezTo>
                    <a:pt x="46" y="110"/>
                    <a:pt x="46" y="110"/>
                    <a:pt x="47" y="110"/>
                  </a:cubicBezTo>
                  <a:close/>
                  <a:moveTo>
                    <a:pt x="52" y="111"/>
                  </a:moveTo>
                  <a:cubicBezTo>
                    <a:pt x="52" y="111"/>
                    <a:pt x="52" y="110"/>
                    <a:pt x="52" y="110"/>
                  </a:cubicBezTo>
                  <a:cubicBezTo>
                    <a:pt x="52" y="110"/>
                    <a:pt x="52" y="111"/>
                    <a:pt x="52" y="111"/>
                  </a:cubicBezTo>
                  <a:close/>
                  <a:moveTo>
                    <a:pt x="44" y="110"/>
                  </a:moveTo>
                  <a:cubicBezTo>
                    <a:pt x="45" y="111"/>
                    <a:pt x="44" y="112"/>
                    <a:pt x="45" y="112"/>
                  </a:cubicBezTo>
                  <a:cubicBezTo>
                    <a:pt x="46" y="111"/>
                    <a:pt x="45" y="110"/>
                    <a:pt x="44" y="110"/>
                  </a:cubicBezTo>
                  <a:cubicBezTo>
                    <a:pt x="44" y="110"/>
                    <a:pt x="44" y="110"/>
                    <a:pt x="44" y="110"/>
                  </a:cubicBezTo>
                  <a:close/>
                  <a:moveTo>
                    <a:pt x="66" y="110"/>
                  </a:moveTo>
                  <a:cubicBezTo>
                    <a:pt x="66" y="112"/>
                    <a:pt x="66" y="110"/>
                    <a:pt x="66" y="110"/>
                  </a:cubicBezTo>
                  <a:close/>
                  <a:moveTo>
                    <a:pt x="39" y="112"/>
                  </a:moveTo>
                  <a:cubicBezTo>
                    <a:pt x="40" y="112"/>
                    <a:pt x="40" y="111"/>
                    <a:pt x="40" y="110"/>
                  </a:cubicBezTo>
                  <a:cubicBezTo>
                    <a:pt x="39" y="111"/>
                    <a:pt x="39" y="111"/>
                    <a:pt x="39" y="112"/>
                  </a:cubicBezTo>
                  <a:close/>
                  <a:moveTo>
                    <a:pt x="55" y="111"/>
                  </a:moveTo>
                  <a:cubicBezTo>
                    <a:pt x="55" y="111"/>
                    <a:pt x="55" y="111"/>
                    <a:pt x="55" y="110"/>
                  </a:cubicBezTo>
                  <a:cubicBezTo>
                    <a:pt x="54" y="111"/>
                    <a:pt x="55" y="111"/>
                    <a:pt x="55" y="111"/>
                  </a:cubicBezTo>
                  <a:close/>
                  <a:moveTo>
                    <a:pt x="63" y="111"/>
                  </a:moveTo>
                  <a:cubicBezTo>
                    <a:pt x="63" y="111"/>
                    <a:pt x="63" y="111"/>
                    <a:pt x="63" y="111"/>
                  </a:cubicBezTo>
                  <a:cubicBezTo>
                    <a:pt x="63" y="110"/>
                    <a:pt x="63" y="111"/>
                    <a:pt x="63" y="111"/>
                  </a:cubicBezTo>
                  <a:close/>
                  <a:moveTo>
                    <a:pt x="40" y="112"/>
                  </a:moveTo>
                  <a:cubicBezTo>
                    <a:pt x="41" y="112"/>
                    <a:pt x="41" y="112"/>
                    <a:pt x="41" y="112"/>
                  </a:cubicBezTo>
                  <a:cubicBezTo>
                    <a:pt x="40" y="112"/>
                    <a:pt x="41" y="111"/>
                    <a:pt x="40" y="112"/>
                  </a:cubicBezTo>
                  <a:cubicBezTo>
                    <a:pt x="40" y="112"/>
                    <a:pt x="40" y="112"/>
                    <a:pt x="39" y="113"/>
                  </a:cubicBezTo>
                  <a:cubicBezTo>
                    <a:pt x="40" y="113"/>
                    <a:pt x="40" y="113"/>
                    <a:pt x="40" y="113"/>
                  </a:cubicBezTo>
                  <a:cubicBezTo>
                    <a:pt x="41" y="113"/>
                    <a:pt x="41" y="112"/>
                    <a:pt x="41" y="112"/>
                  </a:cubicBezTo>
                  <a:cubicBezTo>
                    <a:pt x="41" y="111"/>
                    <a:pt x="41" y="111"/>
                    <a:pt x="41" y="111"/>
                  </a:cubicBezTo>
                  <a:cubicBezTo>
                    <a:pt x="41" y="111"/>
                    <a:pt x="40" y="111"/>
                    <a:pt x="40" y="112"/>
                  </a:cubicBezTo>
                  <a:close/>
                  <a:moveTo>
                    <a:pt x="7" y="127"/>
                  </a:moveTo>
                  <a:cubicBezTo>
                    <a:pt x="7" y="127"/>
                    <a:pt x="7" y="127"/>
                    <a:pt x="8" y="127"/>
                  </a:cubicBezTo>
                  <a:cubicBezTo>
                    <a:pt x="8" y="125"/>
                    <a:pt x="9" y="124"/>
                    <a:pt x="9" y="122"/>
                  </a:cubicBezTo>
                  <a:cubicBezTo>
                    <a:pt x="9" y="120"/>
                    <a:pt x="10" y="118"/>
                    <a:pt x="10" y="116"/>
                  </a:cubicBezTo>
                  <a:cubicBezTo>
                    <a:pt x="11" y="114"/>
                    <a:pt x="12" y="112"/>
                    <a:pt x="11" y="111"/>
                  </a:cubicBezTo>
                  <a:cubicBezTo>
                    <a:pt x="10" y="116"/>
                    <a:pt x="8" y="122"/>
                    <a:pt x="7" y="127"/>
                  </a:cubicBezTo>
                  <a:close/>
                  <a:moveTo>
                    <a:pt x="37" y="112"/>
                  </a:moveTo>
                  <a:cubicBezTo>
                    <a:pt x="37" y="111"/>
                    <a:pt x="37" y="111"/>
                    <a:pt x="38" y="111"/>
                  </a:cubicBezTo>
                  <a:cubicBezTo>
                    <a:pt x="38" y="111"/>
                    <a:pt x="38" y="111"/>
                    <a:pt x="37" y="111"/>
                  </a:cubicBezTo>
                  <a:cubicBezTo>
                    <a:pt x="38" y="111"/>
                    <a:pt x="37" y="111"/>
                    <a:pt x="37" y="112"/>
                  </a:cubicBezTo>
                  <a:close/>
                  <a:moveTo>
                    <a:pt x="48" y="112"/>
                  </a:moveTo>
                  <a:cubicBezTo>
                    <a:pt x="48" y="111"/>
                    <a:pt x="48" y="111"/>
                    <a:pt x="47" y="111"/>
                  </a:cubicBezTo>
                  <a:cubicBezTo>
                    <a:pt x="47" y="111"/>
                    <a:pt x="47" y="112"/>
                    <a:pt x="48" y="112"/>
                  </a:cubicBezTo>
                  <a:close/>
                  <a:moveTo>
                    <a:pt x="44" y="113"/>
                  </a:moveTo>
                  <a:cubicBezTo>
                    <a:pt x="44" y="113"/>
                    <a:pt x="44" y="113"/>
                    <a:pt x="44" y="113"/>
                  </a:cubicBezTo>
                  <a:cubicBezTo>
                    <a:pt x="44" y="112"/>
                    <a:pt x="44" y="111"/>
                    <a:pt x="43" y="111"/>
                  </a:cubicBezTo>
                  <a:cubicBezTo>
                    <a:pt x="42" y="112"/>
                    <a:pt x="43" y="113"/>
                    <a:pt x="44" y="113"/>
                  </a:cubicBezTo>
                  <a:close/>
                  <a:moveTo>
                    <a:pt x="58" y="112"/>
                  </a:moveTo>
                  <a:cubicBezTo>
                    <a:pt x="58" y="112"/>
                    <a:pt x="58" y="112"/>
                    <a:pt x="58" y="113"/>
                  </a:cubicBezTo>
                  <a:cubicBezTo>
                    <a:pt x="59" y="113"/>
                    <a:pt x="59" y="112"/>
                    <a:pt x="59" y="111"/>
                  </a:cubicBezTo>
                  <a:cubicBezTo>
                    <a:pt x="58" y="111"/>
                    <a:pt x="58" y="112"/>
                    <a:pt x="58" y="112"/>
                  </a:cubicBezTo>
                  <a:close/>
                  <a:moveTo>
                    <a:pt x="60" y="113"/>
                  </a:moveTo>
                  <a:cubicBezTo>
                    <a:pt x="60" y="113"/>
                    <a:pt x="60" y="112"/>
                    <a:pt x="60" y="112"/>
                  </a:cubicBezTo>
                  <a:cubicBezTo>
                    <a:pt x="61" y="112"/>
                    <a:pt x="61" y="112"/>
                    <a:pt x="61" y="112"/>
                  </a:cubicBezTo>
                  <a:cubicBezTo>
                    <a:pt x="60" y="112"/>
                    <a:pt x="59" y="113"/>
                    <a:pt x="60" y="113"/>
                  </a:cubicBezTo>
                  <a:close/>
                  <a:moveTo>
                    <a:pt x="36" y="112"/>
                  </a:moveTo>
                  <a:cubicBezTo>
                    <a:pt x="36" y="112"/>
                    <a:pt x="37" y="112"/>
                    <a:pt x="37" y="112"/>
                  </a:cubicBezTo>
                  <a:cubicBezTo>
                    <a:pt x="37" y="112"/>
                    <a:pt x="37" y="112"/>
                    <a:pt x="37" y="112"/>
                  </a:cubicBezTo>
                  <a:cubicBezTo>
                    <a:pt x="37" y="112"/>
                    <a:pt x="37" y="112"/>
                    <a:pt x="36" y="112"/>
                  </a:cubicBezTo>
                  <a:close/>
                  <a:moveTo>
                    <a:pt x="38" y="113"/>
                  </a:moveTo>
                  <a:cubicBezTo>
                    <a:pt x="38" y="112"/>
                    <a:pt x="38" y="113"/>
                    <a:pt x="38" y="113"/>
                  </a:cubicBezTo>
                  <a:cubicBezTo>
                    <a:pt x="38" y="113"/>
                    <a:pt x="38" y="112"/>
                    <a:pt x="38" y="112"/>
                  </a:cubicBezTo>
                  <a:cubicBezTo>
                    <a:pt x="38" y="112"/>
                    <a:pt x="38" y="112"/>
                    <a:pt x="38" y="113"/>
                  </a:cubicBezTo>
                  <a:close/>
                  <a:moveTo>
                    <a:pt x="50" y="113"/>
                  </a:moveTo>
                  <a:cubicBezTo>
                    <a:pt x="50" y="113"/>
                    <a:pt x="50" y="114"/>
                    <a:pt x="51" y="114"/>
                  </a:cubicBezTo>
                  <a:cubicBezTo>
                    <a:pt x="51" y="114"/>
                    <a:pt x="51" y="113"/>
                    <a:pt x="51" y="113"/>
                  </a:cubicBezTo>
                  <a:cubicBezTo>
                    <a:pt x="50" y="113"/>
                    <a:pt x="50" y="113"/>
                    <a:pt x="50" y="112"/>
                  </a:cubicBezTo>
                  <a:cubicBezTo>
                    <a:pt x="49" y="112"/>
                    <a:pt x="50" y="113"/>
                    <a:pt x="50" y="113"/>
                  </a:cubicBezTo>
                  <a:close/>
                  <a:moveTo>
                    <a:pt x="53" y="113"/>
                  </a:moveTo>
                  <a:cubicBezTo>
                    <a:pt x="53" y="113"/>
                    <a:pt x="54" y="112"/>
                    <a:pt x="53" y="112"/>
                  </a:cubicBezTo>
                  <a:cubicBezTo>
                    <a:pt x="53" y="113"/>
                    <a:pt x="53" y="113"/>
                    <a:pt x="53" y="113"/>
                  </a:cubicBezTo>
                  <a:close/>
                  <a:moveTo>
                    <a:pt x="43" y="114"/>
                  </a:moveTo>
                  <a:cubicBezTo>
                    <a:pt x="42" y="114"/>
                    <a:pt x="42" y="113"/>
                    <a:pt x="42" y="113"/>
                  </a:cubicBezTo>
                  <a:cubicBezTo>
                    <a:pt x="41" y="113"/>
                    <a:pt x="42" y="114"/>
                    <a:pt x="42" y="114"/>
                  </a:cubicBezTo>
                  <a:cubicBezTo>
                    <a:pt x="41" y="114"/>
                    <a:pt x="41" y="114"/>
                    <a:pt x="41" y="114"/>
                  </a:cubicBezTo>
                  <a:cubicBezTo>
                    <a:pt x="41" y="115"/>
                    <a:pt x="41" y="116"/>
                    <a:pt x="42" y="116"/>
                  </a:cubicBezTo>
                  <a:cubicBezTo>
                    <a:pt x="42" y="115"/>
                    <a:pt x="43" y="115"/>
                    <a:pt x="43" y="114"/>
                  </a:cubicBezTo>
                  <a:cubicBezTo>
                    <a:pt x="43" y="114"/>
                    <a:pt x="43" y="112"/>
                    <a:pt x="42" y="113"/>
                  </a:cubicBezTo>
                  <a:cubicBezTo>
                    <a:pt x="42" y="113"/>
                    <a:pt x="43" y="114"/>
                    <a:pt x="43" y="114"/>
                  </a:cubicBezTo>
                  <a:close/>
                  <a:moveTo>
                    <a:pt x="56" y="113"/>
                  </a:moveTo>
                  <a:cubicBezTo>
                    <a:pt x="56" y="113"/>
                    <a:pt x="56" y="112"/>
                    <a:pt x="56" y="112"/>
                  </a:cubicBezTo>
                  <a:cubicBezTo>
                    <a:pt x="56" y="113"/>
                    <a:pt x="56" y="113"/>
                    <a:pt x="56" y="113"/>
                  </a:cubicBezTo>
                  <a:close/>
                  <a:moveTo>
                    <a:pt x="46" y="114"/>
                  </a:moveTo>
                  <a:cubicBezTo>
                    <a:pt x="46" y="114"/>
                    <a:pt x="46" y="114"/>
                    <a:pt x="46" y="115"/>
                  </a:cubicBezTo>
                  <a:cubicBezTo>
                    <a:pt x="47" y="115"/>
                    <a:pt x="47" y="114"/>
                    <a:pt x="47" y="114"/>
                  </a:cubicBezTo>
                  <a:cubicBezTo>
                    <a:pt x="47" y="114"/>
                    <a:pt x="47" y="113"/>
                    <a:pt x="46" y="113"/>
                  </a:cubicBezTo>
                  <a:cubicBezTo>
                    <a:pt x="46" y="113"/>
                    <a:pt x="47" y="114"/>
                    <a:pt x="46" y="114"/>
                  </a:cubicBezTo>
                  <a:close/>
                  <a:moveTo>
                    <a:pt x="63" y="114"/>
                  </a:moveTo>
                  <a:cubicBezTo>
                    <a:pt x="63" y="114"/>
                    <a:pt x="63" y="113"/>
                    <a:pt x="63" y="113"/>
                  </a:cubicBezTo>
                  <a:cubicBezTo>
                    <a:pt x="63" y="113"/>
                    <a:pt x="63" y="114"/>
                    <a:pt x="63" y="114"/>
                  </a:cubicBezTo>
                  <a:close/>
                  <a:moveTo>
                    <a:pt x="37" y="114"/>
                  </a:moveTo>
                  <a:cubicBezTo>
                    <a:pt x="37" y="114"/>
                    <a:pt x="37" y="114"/>
                    <a:pt x="37" y="114"/>
                  </a:cubicBezTo>
                  <a:cubicBezTo>
                    <a:pt x="37" y="114"/>
                    <a:pt x="38" y="114"/>
                    <a:pt x="38" y="113"/>
                  </a:cubicBezTo>
                  <a:cubicBezTo>
                    <a:pt x="38" y="113"/>
                    <a:pt x="37" y="113"/>
                    <a:pt x="37" y="114"/>
                  </a:cubicBezTo>
                  <a:close/>
                  <a:moveTo>
                    <a:pt x="39" y="114"/>
                  </a:moveTo>
                  <a:cubicBezTo>
                    <a:pt x="39" y="114"/>
                    <a:pt x="39" y="113"/>
                    <a:pt x="39" y="113"/>
                  </a:cubicBezTo>
                  <a:cubicBezTo>
                    <a:pt x="39" y="114"/>
                    <a:pt x="39" y="114"/>
                    <a:pt x="39" y="114"/>
                  </a:cubicBezTo>
                  <a:close/>
                  <a:moveTo>
                    <a:pt x="60" y="115"/>
                  </a:moveTo>
                  <a:cubicBezTo>
                    <a:pt x="60" y="115"/>
                    <a:pt x="60" y="114"/>
                    <a:pt x="60" y="113"/>
                  </a:cubicBezTo>
                  <a:cubicBezTo>
                    <a:pt x="60" y="114"/>
                    <a:pt x="59" y="114"/>
                    <a:pt x="60" y="115"/>
                  </a:cubicBezTo>
                  <a:close/>
                  <a:moveTo>
                    <a:pt x="35" y="114"/>
                  </a:moveTo>
                  <a:cubicBezTo>
                    <a:pt x="35" y="115"/>
                    <a:pt x="34" y="115"/>
                    <a:pt x="34" y="116"/>
                  </a:cubicBezTo>
                  <a:cubicBezTo>
                    <a:pt x="34" y="116"/>
                    <a:pt x="34" y="116"/>
                    <a:pt x="34" y="116"/>
                  </a:cubicBezTo>
                  <a:cubicBezTo>
                    <a:pt x="35" y="115"/>
                    <a:pt x="36" y="114"/>
                    <a:pt x="35" y="113"/>
                  </a:cubicBezTo>
                  <a:cubicBezTo>
                    <a:pt x="35" y="114"/>
                    <a:pt x="35" y="114"/>
                    <a:pt x="35" y="114"/>
                  </a:cubicBezTo>
                  <a:close/>
                  <a:moveTo>
                    <a:pt x="56" y="114"/>
                  </a:moveTo>
                  <a:cubicBezTo>
                    <a:pt x="57" y="114"/>
                    <a:pt x="57" y="113"/>
                    <a:pt x="56" y="113"/>
                  </a:cubicBezTo>
                  <a:cubicBezTo>
                    <a:pt x="56" y="114"/>
                    <a:pt x="56" y="114"/>
                    <a:pt x="56" y="114"/>
                  </a:cubicBezTo>
                  <a:close/>
                  <a:moveTo>
                    <a:pt x="45" y="114"/>
                  </a:moveTo>
                  <a:cubicBezTo>
                    <a:pt x="45" y="114"/>
                    <a:pt x="44" y="114"/>
                    <a:pt x="44" y="115"/>
                  </a:cubicBezTo>
                  <a:cubicBezTo>
                    <a:pt x="45" y="115"/>
                    <a:pt x="45" y="116"/>
                    <a:pt x="45" y="116"/>
                  </a:cubicBezTo>
                  <a:cubicBezTo>
                    <a:pt x="46" y="116"/>
                    <a:pt x="46" y="114"/>
                    <a:pt x="45" y="114"/>
                  </a:cubicBezTo>
                  <a:cubicBezTo>
                    <a:pt x="45" y="114"/>
                    <a:pt x="45" y="114"/>
                    <a:pt x="45" y="114"/>
                  </a:cubicBezTo>
                  <a:close/>
                  <a:moveTo>
                    <a:pt x="54" y="115"/>
                  </a:moveTo>
                  <a:cubicBezTo>
                    <a:pt x="55" y="115"/>
                    <a:pt x="56" y="114"/>
                    <a:pt x="55" y="114"/>
                  </a:cubicBezTo>
                  <a:cubicBezTo>
                    <a:pt x="55" y="114"/>
                    <a:pt x="54" y="115"/>
                    <a:pt x="54" y="115"/>
                  </a:cubicBezTo>
                  <a:close/>
                  <a:moveTo>
                    <a:pt x="38" y="115"/>
                  </a:moveTo>
                  <a:cubicBezTo>
                    <a:pt x="38" y="115"/>
                    <a:pt x="38" y="115"/>
                    <a:pt x="38" y="115"/>
                  </a:cubicBezTo>
                  <a:cubicBezTo>
                    <a:pt x="38" y="115"/>
                    <a:pt x="38" y="115"/>
                    <a:pt x="38" y="115"/>
                  </a:cubicBezTo>
                  <a:cubicBezTo>
                    <a:pt x="39" y="115"/>
                    <a:pt x="38" y="115"/>
                    <a:pt x="38" y="114"/>
                  </a:cubicBezTo>
                  <a:cubicBezTo>
                    <a:pt x="38" y="114"/>
                    <a:pt x="38" y="114"/>
                    <a:pt x="38" y="114"/>
                  </a:cubicBezTo>
                  <a:cubicBezTo>
                    <a:pt x="38" y="114"/>
                    <a:pt x="38" y="115"/>
                    <a:pt x="38" y="115"/>
                  </a:cubicBezTo>
                  <a:close/>
                  <a:moveTo>
                    <a:pt x="32" y="115"/>
                  </a:moveTo>
                  <a:cubicBezTo>
                    <a:pt x="32" y="115"/>
                    <a:pt x="32" y="115"/>
                    <a:pt x="31" y="114"/>
                  </a:cubicBezTo>
                  <a:cubicBezTo>
                    <a:pt x="31" y="115"/>
                    <a:pt x="32" y="115"/>
                    <a:pt x="32" y="115"/>
                  </a:cubicBezTo>
                  <a:close/>
                  <a:moveTo>
                    <a:pt x="63" y="117"/>
                  </a:moveTo>
                  <a:cubicBezTo>
                    <a:pt x="63" y="116"/>
                    <a:pt x="63" y="116"/>
                    <a:pt x="63" y="116"/>
                  </a:cubicBezTo>
                  <a:cubicBezTo>
                    <a:pt x="63" y="115"/>
                    <a:pt x="63" y="115"/>
                    <a:pt x="63" y="115"/>
                  </a:cubicBezTo>
                  <a:cubicBezTo>
                    <a:pt x="63" y="115"/>
                    <a:pt x="63" y="116"/>
                    <a:pt x="63" y="117"/>
                  </a:cubicBezTo>
                  <a:close/>
                  <a:moveTo>
                    <a:pt x="36" y="115"/>
                  </a:moveTo>
                  <a:cubicBezTo>
                    <a:pt x="35" y="116"/>
                    <a:pt x="34" y="117"/>
                    <a:pt x="34" y="118"/>
                  </a:cubicBezTo>
                  <a:cubicBezTo>
                    <a:pt x="34" y="117"/>
                    <a:pt x="36" y="116"/>
                    <a:pt x="36" y="115"/>
                  </a:cubicBezTo>
                  <a:cubicBezTo>
                    <a:pt x="36" y="115"/>
                    <a:pt x="36" y="115"/>
                    <a:pt x="36" y="115"/>
                  </a:cubicBezTo>
                  <a:close/>
                  <a:moveTo>
                    <a:pt x="47" y="116"/>
                  </a:moveTo>
                  <a:cubicBezTo>
                    <a:pt x="48" y="116"/>
                    <a:pt x="47" y="115"/>
                    <a:pt x="48" y="115"/>
                  </a:cubicBezTo>
                  <a:cubicBezTo>
                    <a:pt x="48" y="115"/>
                    <a:pt x="47" y="115"/>
                    <a:pt x="47" y="116"/>
                  </a:cubicBezTo>
                  <a:close/>
                  <a:moveTo>
                    <a:pt x="54" y="116"/>
                  </a:moveTo>
                  <a:cubicBezTo>
                    <a:pt x="55" y="116"/>
                    <a:pt x="55" y="117"/>
                    <a:pt x="55" y="117"/>
                  </a:cubicBezTo>
                  <a:cubicBezTo>
                    <a:pt x="55" y="116"/>
                    <a:pt x="55" y="116"/>
                    <a:pt x="55" y="115"/>
                  </a:cubicBezTo>
                  <a:cubicBezTo>
                    <a:pt x="55" y="115"/>
                    <a:pt x="55" y="115"/>
                    <a:pt x="54" y="116"/>
                  </a:cubicBezTo>
                  <a:close/>
                  <a:moveTo>
                    <a:pt x="39" y="116"/>
                  </a:moveTo>
                  <a:cubicBezTo>
                    <a:pt x="40" y="116"/>
                    <a:pt x="40" y="117"/>
                    <a:pt x="41" y="117"/>
                  </a:cubicBezTo>
                  <a:cubicBezTo>
                    <a:pt x="41" y="116"/>
                    <a:pt x="40" y="116"/>
                    <a:pt x="40" y="115"/>
                  </a:cubicBezTo>
                  <a:cubicBezTo>
                    <a:pt x="40" y="115"/>
                    <a:pt x="39" y="115"/>
                    <a:pt x="39" y="116"/>
                  </a:cubicBezTo>
                  <a:close/>
                  <a:moveTo>
                    <a:pt x="43" y="116"/>
                  </a:moveTo>
                  <a:cubicBezTo>
                    <a:pt x="43" y="117"/>
                    <a:pt x="43" y="118"/>
                    <a:pt x="44" y="118"/>
                  </a:cubicBezTo>
                  <a:cubicBezTo>
                    <a:pt x="44" y="117"/>
                    <a:pt x="44" y="117"/>
                    <a:pt x="43" y="116"/>
                  </a:cubicBezTo>
                  <a:cubicBezTo>
                    <a:pt x="44" y="116"/>
                    <a:pt x="44" y="117"/>
                    <a:pt x="45" y="117"/>
                  </a:cubicBezTo>
                  <a:cubicBezTo>
                    <a:pt x="45" y="116"/>
                    <a:pt x="44" y="116"/>
                    <a:pt x="44" y="115"/>
                  </a:cubicBezTo>
                  <a:cubicBezTo>
                    <a:pt x="43" y="115"/>
                    <a:pt x="43" y="116"/>
                    <a:pt x="43" y="116"/>
                  </a:cubicBezTo>
                  <a:close/>
                  <a:moveTo>
                    <a:pt x="51" y="117"/>
                  </a:moveTo>
                  <a:cubicBezTo>
                    <a:pt x="51" y="116"/>
                    <a:pt x="51" y="116"/>
                    <a:pt x="50" y="116"/>
                  </a:cubicBezTo>
                  <a:cubicBezTo>
                    <a:pt x="50" y="116"/>
                    <a:pt x="50" y="117"/>
                    <a:pt x="51" y="117"/>
                  </a:cubicBezTo>
                  <a:close/>
                  <a:moveTo>
                    <a:pt x="58" y="116"/>
                  </a:moveTo>
                  <a:cubicBezTo>
                    <a:pt x="58" y="116"/>
                    <a:pt x="58" y="117"/>
                    <a:pt x="58" y="117"/>
                  </a:cubicBezTo>
                  <a:cubicBezTo>
                    <a:pt x="59" y="117"/>
                    <a:pt x="58" y="116"/>
                    <a:pt x="58" y="116"/>
                  </a:cubicBezTo>
                  <a:cubicBezTo>
                    <a:pt x="58" y="116"/>
                    <a:pt x="58" y="116"/>
                    <a:pt x="58" y="116"/>
                  </a:cubicBezTo>
                  <a:close/>
                  <a:moveTo>
                    <a:pt x="36" y="117"/>
                  </a:moveTo>
                  <a:cubicBezTo>
                    <a:pt x="36" y="117"/>
                    <a:pt x="36" y="117"/>
                    <a:pt x="35" y="117"/>
                  </a:cubicBezTo>
                  <a:cubicBezTo>
                    <a:pt x="35" y="117"/>
                    <a:pt x="36" y="117"/>
                    <a:pt x="36" y="117"/>
                  </a:cubicBezTo>
                  <a:cubicBezTo>
                    <a:pt x="37" y="118"/>
                    <a:pt x="37" y="117"/>
                    <a:pt x="37" y="116"/>
                  </a:cubicBezTo>
                  <a:cubicBezTo>
                    <a:pt x="36" y="116"/>
                    <a:pt x="36" y="117"/>
                    <a:pt x="36" y="117"/>
                  </a:cubicBezTo>
                  <a:close/>
                  <a:moveTo>
                    <a:pt x="39" y="117"/>
                  </a:moveTo>
                  <a:cubicBezTo>
                    <a:pt x="39" y="117"/>
                    <a:pt x="39" y="118"/>
                    <a:pt x="40" y="118"/>
                  </a:cubicBezTo>
                  <a:cubicBezTo>
                    <a:pt x="40" y="118"/>
                    <a:pt x="40" y="117"/>
                    <a:pt x="40" y="117"/>
                  </a:cubicBezTo>
                  <a:cubicBezTo>
                    <a:pt x="41" y="117"/>
                    <a:pt x="40" y="116"/>
                    <a:pt x="39" y="116"/>
                  </a:cubicBezTo>
                  <a:cubicBezTo>
                    <a:pt x="39" y="116"/>
                    <a:pt x="39" y="117"/>
                    <a:pt x="39" y="117"/>
                  </a:cubicBezTo>
                  <a:close/>
                  <a:moveTo>
                    <a:pt x="42" y="117"/>
                  </a:moveTo>
                  <a:cubicBezTo>
                    <a:pt x="42" y="118"/>
                    <a:pt x="43" y="118"/>
                    <a:pt x="43" y="119"/>
                  </a:cubicBezTo>
                  <a:cubicBezTo>
                    <a:pt x="44" y="118"/>
                    <a:pt x="43" y="117"/>
                    <a:pt x="43" y="116"/>
                  </a:cubicBezTo>
                  <a:cubicBezTo>
                    <a:pt x="43" y="116"/>
                    <a:pt x="42" y="117"/>
                    <a:pt x="42" y="117"/>
                  </a:cubicBezTo>
                  <a:close/>
                  <a:moveTo>
                    <a:pt x="32" y="118"/>
                  </a:moveTo>
                  <a:cubicBezTo>
                    <a:pt x="32" y="118"/>
                    <a:pt x="32" y="116"/>
                    <a:pt x="32" y="117"/>
                  </a:cubicBezTo>
                  <a:cubicBezTo>
                    <a:pt x="32" y="117"/>
                    <a:pt x="32" y="117"/>
                    <a:pt x="32" y="118"/>
                  </a:cubicBezTo>
                  <a:close/>
                  <a:moveTo>
                    <a:pt x="65" y="120"/>
                  </a:moveTo>
                  <a:cubicBezTo>
                    <a:pt x="65" y="119"/>
                    <a:pt x="65" y="118"/>
                    <a:pt x="65" y="117"/>
                  </a:cubicBezTo>
                  <a:cubicBezTo>
                    <a:pt x="64" y="118"/>
                    <a:pt x="64" y="119"/>
                    <a:pt x="65" y="120"/>
                  </a:cubicBezTo>
                  <a:close/>
                  <a:moveTo>
                    <a:pt x="47" y="119"/>
                  </a:moveTo>
                  <a:cubicBezTo>
                    <a:pt x="47" y="118"/>
                    <a:pt x="47" y="118"/>
                    <a:pt x="47" y="118"/>
                  </a:cubicBezTo>
                  <a:cubicBezTo>
                    <a:pt x="47" y="118"/>
                    <a:pt x="47" y="117"/>
                    <a:pt x="47" y="117"/>
                  </a:cubicBezTo>
                  <a:cubicBezTo>
                    <a:pt x="46" y="116"/>
                    <a:pt x="46" y="118"/>
                    <a:pt x="47" y="119"/>
                  </a:cubicBezTo>
                  <a:close/>
                  <a:moveTo>
                    <a:pt x="53" y="118"/>
                  </a:moveTo>
                  <a:cubicBezTo>
                    <a:pt x="53" y="118"/>
                    <a:pt x="53" y="118"/>
                    <a:pt x="53" y="119"/>
                  </a:cubicBezTo>
                  <a:cubicBezTo>
                    <a:pt x="53" y="118"/>
                    <a:pt x="53" y="117"/>
                    <a:pt x="53" y="117"/>
                  </a:cubicBezTo>
                  <a:cubicBezTo>
                    <a:pt x="53" y="117"/>
                    <a:pt x="53" y="118"/>
                    <a:pt x="53" y="118"/>
                  </a:cubicBezTo>
                  <a:close/>
                  <a:moveTo>
                    <a:pt x="7" y="130"/>
                  </a:moveTo>
                  <a:cubicBezTo>
                    <a:pt x="8" y="131"/>
                    <a:pt x="7" y="133"/>
                    <a:pt x="7" y="134"/>
                  </a:cubicBezTo>
                  <a:cubicBezTo>
                    <a:pt x="7" y="134"/>
                    <a:pt x="7" y="134"/>
                    <a:pt x="8" y="133"/>
                  </a:cubicBezTo>
                  <a:cubicBezTo>
                    <a:pt x="9" y="128"/>
                    <a:pt x="10" y="123"/>
                    <a:pt x="11" y="118"/>
                  </a:cubicBezTo>
                  <a:cubicBezTo>
                    <a:pt x="10" y="122"/>
                    <a:pt x="9" y="126"/>
                    <a:pt x="7" y="130"/>
                  </a:cubicBezTo>
                  <a:close/>
                  <a:moveTo>
                    <a:pt x="34" y="119"/>
                  </a:moveTo>
                  <a:cubicBezTo>
                    <a:pt x="34" y="120"/>
                    <a:pt x="34" y="120"/>
                    <a:pt x="34" y="120"/>
                  </a:cubicBezTo>
                  <a:cubicBezTo>
                    <a:pt x="35" y="120"/>
                    <a:pt x="36" y="119"/>
                    <a:pt x="35" y="118"/>
                  </a:cubicBezTo>
                  <a:cubicBezTo>
                    <a:pt x="34" y="118"/>
                    <a:pt x="35" y="119"/>
                    <a:pt x="34" y="119"/>
                  </a:cubicBezTo>
                  <a:close/>
                  <a:moveTo>
                    <a:pt x="65" y="120"/>
                  </a:moveTo>
                  <a:cubicBezTo>
                    <a:pt x="66" y="120"/>
                    <a:pt x="66" y="118"/>
                    <a:pt x="66" y="118"/>
                  </a:cubicBezTo>
                  <a:cubicBezTo>
                    <a:pt x="66" y="118"/>
                    <a:pt x="66" y="118"/>
                    <a:pt x="66" y="118"/>
                  </a:cubicBezTo>
                  <a:cubicBezTo>
                    <a:pt x="65" y="118"/>
                    <a:pt x="66" y="119"/>
                    <a:pt x="65" y="120"/>
                  </a:cubicBezTo>
                  <a:close/>
                  <a:moveTo>
                    <a:pt x="33" y="126"/>
                  </a:moveTo>
                  <a:cubicBezTo>
                    <a:pt x="33" y="123"/>
                    <a:pt x="33" y="121"/>
                    <a:pt x="32" y="118"/>
                  </a:cubicBezTo>
                  <a:cubicBezTo>
                    <a:pt x="32" y="121"/>
                    <a:pt x="32" y="123"/>
                    <a:pt x="33" y="126"/>
                  </a:cubicBezTo>
                  <a:close/>
                  <a:moveTo>
                    <a:pt x="62" y="122"/>
                  </a:moveTo>
                  <a:cubicBezTo>
                    <a:pt x="63" y="122"/>
                    <a:pt x="63" y="119"/>
                    <a:pt x="63" y="118"/>
                  </a:cubicBezTo>
                  <a:cubicBezTo>
                    <a:pt x="62" y="119"/>
                    <a:pt x="63" y="121"/>
                    <a:pt x="62" y="122"/>
                  </a:cubicBezTo>
                  <a:close/>
                  <a:moveTo>
                    <a:pt x="41" y="119"/>
                  </a:moveTo>
                  <a:cubicBezTo>
                    <a:pt x="41" y="120"/>
                    <a:pt x="41" y="120"/>
                    <a:pt x="41" y="121"/>
                  </a:cubicBezTo>
                  <a:cubicBezTo>
                    <a:pt x="41" y="121"/>
                    <a:pt x="42" y="121"/>
                    <a:pt x="42" y="121"/>
                  </a:cubicBezTo>
                  <a:cubicBezTo>
                    <a:pt x="42" y="120"/>
                    <a:pt x="41" y="120"/>
                    <a:pt x="41" y="120"/>
                  </a:cubicBezTo>
                  <a:cubicBezTo>
                    <a:pt x="42" y="120"/>
                    <a:pt x="41" y="119"/>
                    <a:pt x="41" y="119"/>
                  </a:cubicBezTo>
                  <a:cubicBezTo>
                    <a:pt x="42" y="119"/>
                    <a:pt x="42" y="120"/>
                    <a:pt x="42" y="120"/>
                  </a:cubicBezTo>
                  <a:cubicBezTo>
                    <a:pt x="43" y="119"/>
                    <a:pt x="42" y="118"/>
                    <a:pt x="42" y="118"/>
                  </a:cubicBezTo>
                  <a:cubicBezTo>
                    <a:pt x="41" y="118"/>
                    <a:pt x="41" y="119"/>
                    <a:pt x="41" y="119"/>
                  </a:cubicBezTo>
                  <a:cubicBezTo>
                    <a:pt x="41" y="119"/>
                    <a:pt x="41" y="119"/>
                    <a:pt x="41" y="119"/>
                  </a:cubicBezTo>
                  <a:cubicBezTo>
                    <a:pt x="41" y="119"/>
                    <a:pt x="41" y="119"/>
                    <a:pt x="41" y="119"/>
                  </a:cubicBezTo>
                  <a:cubicBezTo>
                    <a:pt x="41" y="119"/>
                    <a:pt x="41" y="119"/>
                    <a:pt x="41" y="119"/>
                  </a:cubicBezTo>
                  <a:close/>
                  <a:moveTo>
                    <a:pt x="50" y="119"/>
                  </a:moveTo>
                  <a:cubicBezTo>
                    <a:pt x="51" y="119"/>
                    <a:pt x="50" y="118"/>
                    <a:pt x="50" y="118"/>
                  </a:cubicBezTo>
                  <a:cubicBezTo>
                    <a:pt x="50" y="118"/>
                    <a:pt x="50" y="118"/>
                    <a:pt x="50" y="119"/>
                  </a:cubicBezTo>
                  <a:close/>
                  <a:moveTo>
                    <a:pt x="38" y="120"/>
                  </a:moveTo>
                  <a:cubicBezTo>
                    <a:pt x="38" y="120"/>
                    <a:pt x="39" y="120"/>
                    <a:pt x="39" y="119"/>
                  </a:cubicBezTo>
                  <a:cubicBezTo>
                    <a:pt x="38" y="119"/>
                    <a:pt x="38" y="118"/>
                    <a:pt x="38" y="118"/>
                  </a:cubicBezTo>
                  <a:cubicBezTo>
                    <a:pt x="37" y="119"/>
                    <a:pt x="37" y="120"/>
                    <a:pt x="38" y="120"/>
                  </a:cubicBezTo>
                  <a:close/>
                  <a:moveTo>
                    <a:pt x="56" y="119"/>
                  </a:moveTo>
                  <a:cubicBezTo>
                    <a:pt x="56" y="118"/>
                    <a:pt x="56" y="118"/>
                    <a:pt x="56" y="118"/>
                  </a:cubicBezTo>
                  <a:cubicBezTo>
                    <a:pt x="56" y="118"/>
                    <a:pt x="56" y="119"/>
                    <a:pt x="56" y="119"/>
                  </a:cubicBezTo>
                  <a:close/>
                  <a:moveTo>
                    <a:pt x="60" y="120"/>
                  </a:moveTo>
                  <a:cubicBezTo>
                    <a:pt x="60" y="119"/>
                    <a:pt x="60" y="118"/>
                    <a:pt x="60" y="118"/>
                  </a:cubicBezTo>
                  <a:cubicBezTo>
                    <a:pt x="59" y="119"/>
                    <a:pt x="59" y="119"/>
                    <a:pt x="60" y="120"/>
                  </a:cubicBezTo>
                  <a:close/>
                  <a:moveTo>
                    <a:pt x="57" y="120"/>
                  </a:moveTo>
                  <a:cubicBezTo>
                    <a:pt x="58" y="121"/>
                    <a:pt x="58" y="122"/>
                    <a:pt x="59" y="122"/>
                  </a:cubicBezTo>
                  <a:cubicBezTo>
                    <a:pt x="59" y="121"/>
                    <a:pt x="59" y="120"/>
                    <a:pt x="58" y="119"/>
                  </a:cubicBezTo>
                  <a:cubicBezTo>
                    <a:pt x="58" y="119"/>
                    <a:pt x="57" y="120"/>
                    <a:pt x="57" y="120"/>
                  </a:cubicBezTo>
                  <a:close/>
                  <a:moveTo>
                    <a:pt x="44" y="120"/>
                  </a:moveTo>
                  <a:cubicBezTo>
                    <a:pt x="45" y="121"/>
                    <a:pt x="44" y="121"/>
                    <a:pt x="45" y="121"/>
                  </a:cubicBezTo>
                  <a:cubicBezTo>
                    <a:pt x="45" y="121"/>
                    <a:pt x="45" y="120"/>
                    <a:pt x="45" y="120"/>
                  </a:cubicBezTo>
                  <a:cubicBezTo>
                    <a:pt x="45" y="120"/>
                    <a:pt x="45" y="120"/>
                    <a:pt x="45" y="120"/>
                  </a:cubicBezTo>
                  <a:cubicBezTo>
                    <a:pt x="45" y="120"/>
                    <a:pt x="46" y="119"/>
                    <a:pt x="45" y="119"/>
                  </a:cubicBezTo>
                  <a:cubicBezTo>
                    <a:pt x="45" y="119"/>
                    <a:pt x="44" y="120"/>
                    <a:pt x="44" y="120"/>
                  </a:cubicBezTo>
                  <a:close/>
                  <a:moveTo>
                    <a:pt x="54" y="119"/>
                  </a:moveTo>
                  <a:cubicBezTo>
                    <a:pt x="54" y="120"/>
                    <a:pt x="54" y="121"/>
                    <a:pt x="55" y="121"/>
                  </a:cubicBezTo>
                  <a:cubicBezTo>
                    <a:pt x="55" y="120"/>
                    <a:pt x="55" y="120"/>
                    <a:pt x="55" y="119"/>
                  </a:cubicBezTo>
                  <a:cubicBezTo>
                    <a:pt x="55" y="119"/>
                    <a:pt x="54" y="119"/>
                    <a:pt x="54" y="119"/>
                  </a:cubicBezTo>
                  <a:close/>
                  <a:moveTo>
                    <a:pt x="33" y="136"/>
                  </a:moveTo>
                  <a:cubicBezTo>
                    <a:pt x="33" y="135"/>
                    <a:pt x="32" y="133"/>
                    <a:pt x="33" y="133"/>
                  </a:cubicBezTo>
                  <a:cubicBezTo>
                    <a:pt x="32" y="129"/>
                    <a:pt x="32" y="124"/>
                    <a:pt x="31" y="120"/>
                  </a:cubicBezTo>
                  <a:cubicBezTo>
                    <a:pt x="31" y="126"/>
                    <a:pt x="32" y="132"/>
                    <a:pt x="33" y="137"/>
                  </a:cubicBezTo>
                  <a:cubicBezTo>
                    <a:pt x="33" y="137"/>
                    <a:pt x="32" y="136"/>
                    <a:pt x="33" y="136"/>
                  </a:cubicBezTo>
                  <a:close/>
                  <a:moveTo>
                    <a:pt x="34" y="122"/>
                  </a:moveTo>
                  <a:cubicBezTo>
                    <a:pt x="34" y="122"/>
                    <a:pt x="34" y="124"/>
                    <a:pt x="34" y="124"/>
                  </a:cubicBezTo>
                  <a:cubicBezTo>
                    <a:pt x="35" y="124"/>
                    <a:pt x="36" y="122"/>
                    <a:pt x="37" y="121"/>
                  </a:cubicBezTo>
                  <a:cubicBezTo>
                    <a:pt x="37" y="121"/>
                    <a:pt x="37" y="120"/>
                    <a:pt x="36" y="120"/>
                  </a:cubicBezTo>
                  <a:cubicBezTo>
                    <a:pt x="36" y="121"/>
                    <a:pt x="35" y="122"/>
                    <a:pt x="34" y="122"/>
                  </a:cubicBezTo>
                  <a:close/>
                  <a:moveTo>
                    <a:pt x="51" y="121"/>
                  </a:moveTo>
                  <a:cubicBezTo>
                    <a:pt x="51" y="121"/>
                    <a:pt x="51" y="120"/>
                    <a:pt x="51" y="120"/>
                  </a:cubicBezTo>
                  <a:cubicBezTo>
                    <a:pt x="51" y="121"/>
                    <a:pt x="50" y="121"/>
                    <a:pt x="51" y="121"/>
                  </a:cubicBezTo>
                  <a:close/>
                  <a:moveTo>
                    <a:pt x="43" y="121"/>
                  </a:moveTo>
                  <a:cubicBezTo>
                    <a:pt x="43" y="121"/>
                    <a:pt x="43" y="121"/>
                    <a:pt x="43" y="120"/>
                  </a:cubicBezTo>
                  <a:cubicBezTo>
                    <a:pt x="43" y="121"/>
                    <a:pt x="43" y="121"/>
                    <a:pt x="43" y="121"/>
                  </a:cubicBezTo>
                  <a:close/>
                  <a:moveTo>
                    <a:pt x="47" y="122"/>
                  </a:moveTo>
                  <a:cubicBezTo>
                    <a:pt x="47" y="121"/>
                    <a:pt x="47" y="121"/>
                    <a:pt x="47" y="120"/>
                  </a:cubicBezTo>
                  <a:cubicBezTo>
                    <a:pt x="47" y="120"/>
                    <a:pt x="47" y="120"/>
                    <a:pt x="47" y="120"/>
                  </a:cubicBezTo>
                  <a:cubicBezTo>
                    <a:pt x="46" y="121"/>
                    <a:pt x="47" y="121"/>
                    <a:pt x="47" y="122"/>
                  </a:cubicBezTo>
                  <a:close/>
                  <a:moveTo>
                    <a:pt x="65" y="130"/>
                  </a:moveTo>
                  <a:cubicBezTo>
                    <a:pt x="65" y="132"/>
                    <a:pt x="65" y="136"/>
                    <a:pt x="65" y="139"/>
                  </a:cubicBezTo>
                  <a:cubicBezTo>
                    <a:pt x="65" y="139"/>
                    <a:pt x="64" y="139"/>
                    <a:pt x="64" y="140"/>
                  </a:cubicBezTo>
                  <a:cubicBezTo>
                    <a:pt x="66" y="142"/>
                    <a:pt x="64" y="146"/>
                    <a:pt x="65" y="150"/>
                  </a:cubicBezTo>
                  <a:cubicBezTo>
                    <a:pt x="65" y="141"/>
                    <a:pt x="65" y="130"/>
                    <a:pt x="66" y="121"/>
                  </a:cubicBezTo>
                  <a:cubicBezTo>
                    <a:pt x="66" y="121"/>
                    <a:pt x="66" y="121"/>
                    <a:pt x="66" y="121"/>
                  </a:cubicBezTo>
                  <a:cubicBezTo>
                    <a:pt x="65" y="123"/>
                    <a:pt x="65" y="127"/>
                    <a:pt x="65" y="130"/>
                  </a:cubicBezTo>
                  <a:close/>
                  <a:moveTo>
                    <a:pt x="39" y="121"/>
                  </a:moveTo>
                  <a:cubicBezTo>
                    <a:pt x="39" y="122"/>
                    <a:pt x="39" y="123"/>
                    <a:pt x="40" y="123"/>
                  </a:cubicBezTo>
                  <a:cubicBezTo>
                    <a:pt x="40" y="123"/>
                    <a:pt x="40" y="123"/>
                    <a:pt x="40" y="122"/>
                  </a:cubicBezTo>
                  <a:cubicBezTo>
                    <a:pt x="40" y="122"/>
                    <a:pt x="40" y="121"/>
                    <a:pt x="39" y="121"/>
                  </a:cubicBezTo>
                  <a:cubicBezTo>
                    <a:pt x="39" y="121"/>
                    <a:pt x="39" y="121"/>
                    <a:pt x="39" y="121"/>
                  </a:cubicBezTo>
                  <a:close/>
                  <a:moveTo>
                    <a:pt x="44" y="123"/>
                  </a:moveTo>
                  <a:cubicBezTo>
                    <a:pt x="44" y="122"/>
                    <a:pt x="44" y="122"/>
                    <a:pt x="44" y="122"/>
                  </a:cubicBezTo>
                  <a:cubicBezTo>
                    <a:pt x="44" y="122"/>
                    <a:pt x="44" y="121"/>
                    <a:pt x="43" y="121"/>
                  </a:cubicBezTo>
                  <a:cubicBezTo>
                    <a:pt x="43" y="122"/>
                    <a:pt x="43" y="122"/>
                    <a:pt x="44" y="123"/>
                  </a:cubicBezTo>
                  <a:close/>
                  <a:moveTo>
                    <a:pt x="47" y="123"/>
                  </a:moveTo>
                  <a:cubicBezTo>
                    <a:pt x="47" y="123"/>
                    <a:pt x="47" y="122"/>
                    <a:pt x="46" y="121"/>
                  </a:cubicBezTo>
                  <a:cubicBezTo>
                    <a:pt x="46" y="122"/>
                    <a:pt x="47" y="123"/>
                    <a:pt x="47" y="123"/>
                  </a:cubicBezTo>
                  <a:close/>
                  <a:moveTo>
                    <a:pt x="50" y="124"/>
                  </a:moveTo>
                  <a:cubicBezTo>
                    <a:pt x="50" y="123"/>
                    <a:pt x="51" y="123"/>
                    <a:pt x="51" y="123"/>
                  </a:cubicBezTo>
                  <a:cubicBezTo>
                    <a:pt x="50" y="122"/>
                    <a:pt x="50" y="122"/>
                    <a:pt x="50" y="121"/>
                  </a:cubicBezTo>
                  <a:cubicBezTo>
                    <a:pt x="50" y="122"/>
                    <a:pt x="49" y="123"/>
                    <a:pt x="50" y="124"/>
                  </a:cubicBezTo>
                  <a:close/>
                  <a:moveTo>
                    <a:pt x="59" y="123"/>
                  </a:moveTo>
                  <a:cubicBezTo>
                    <a:pt x="60" y="123"/>
                    <a:pt x="60" y="122"/>
                    <a:pt x="60" y="122"/>
                  </a:cubicBezTo>
                  <a:cubicBezTo>
                    <a:pt x="60" y="123"/>
                    <a:pt x="60" y="123"/>
                    <a:pt x="59" y="123"/>
                  </a:cubicBezTo>
                  <a:close/>
                  <a:moveTo>
                    <a:pt x="52" y="124"/>
                  </a:moveTo>
                  <a:cubicBezTo>
                    <a:pt x="53" y="124"/>
                    <a:pt x="53" y="124"/>
                    <a:pt x="53" y="123"/>
                  </a:cubicBezTo>
                  <a:cubicBezTo>
                    <a:pt x="53" y="123"/>
                    <a:pt x="53" y="122"/>
                    <a:pt x="52" y="122"/>
                  </a:cubicBezTo>
                  <a:cubicBezTo>
                    <a:pt x="52" y="123"/>
                    <a:pt x="53" y="123"/>
                    <a:pt x="52" y="124"/>
                  </a:cubicBezTo>
                  <a:close/>
                  <a:moveTo>
                    <a:pt x="42" y="123"/>
                  </a:moveTo>
                  <a:cubicBezTo>
                    <a:pt x="43" y="123"/>
                    <a:pt x="43" y="123"/>
                    <a:pt x="43" y="123"/>
                  </a:cubicBezTo>
                  <a:cubicBezTo>
                    <a:pt x="43" y="123"/>
                    <a:pt x="43" y="122"/>
                    <a:pt x="42" y="123"/>
                  </a:cubicBezTo>
                  <a:close/>
                  <a:moveTo>
                    <a:pt x="55" y="124"/>
                  </a:moveTo>
                  <a:cubicBezTo>
                    <a:pt x="55" y="124"/>
                    <a:pt x="55" y="123"/>
                    <a:pt x="55" y="123"/>
                  </a:cubicBezTo>
                  <a:cubicBezTo>
                    <a:pt x="54" y="123"/>
                    <a:pt x="55" y="124"/>
                    <a:pt x="55" y="124"/>
                  </a:cubicBezTo>
                  <a:close/>
                  <a:moveTo>
                    <a:pt x="48" y="124"/>
                  </a:moveTo>
                  <a:cubicBezTo>
                    <a:pt x="48" y="124"/>
                    <a:pt x="48" y="124"/>
                    <a:pt x="49" y="124"/>
                  </a:cubicBezTo>
                  <a:cubicBezTo>
                    <a:pt x="49" y="124"/>
                    <a:pt x="49" y="123"/>
                    <a:pt x="48" y="123"/>
                  </a:cubicBezTo>
                  <a:cubicBezTo>
                    <a:pt x="48" y="123"/>
                    <a:pt x="48" y="123"/>
                    <a:pt x="48" y="124"/>
                  </a:cubicBezTo>
                  <a:close/>
                  <a:moveTo>
                    <a:pt x="57" y="124"/>
                  </a:moveTo>
                  <a:cubicBezTo>
                    <a:pt x="57" y="124"/>
                    <a:pt x="57" y="123"/>
                    <a:pt x="57" y="123"/>
                  </a:cubicBezTo>
                  <a:cubicBezTo>
                    <a:pt x="57" y="123"/>
                    <a:pt x="57" y="123"/>
                    <a:pt x="57" y="123"/>
                  </a:cubicBezTo>
                  <a:cubicBezTo>
                    <a:pt x="57" y="123"/>
                    <a:pt x="57" y="124"/>
                    <a:pt x="57" y="124"/>
                  </a:cubicBezTo>
                  <a:close/>
                  <a:moveTo>
                    <a:pt x="37" y="124"/>
                  </a:moveTo>
                  <a:cubicBezTo>
                    <a:pt x="37" y="124"/>
                    <a:pt x="38" y="125"/>
                    <a:pt x="38" y="125"/>
                  </a:cubicBezTo>
                  <a:cubicBezTo>
                    <a:pt x="38" y="125"/>
                    <a:pt x="38" y="125"/>
                    <a:pt x="38" y="125"/>
                  </a:cubicBezTo>
                  <a:cubicBezTo>
                    <a:pt x="38" y="124"/>
                    <a:pt x="38" y="124"/>
                    <a:pt x="38" y="123"/>
                  </a:cubicBezTo>
                  <a:cubicBezTo>
                    <a:pt x="37" y="123"/>
                    <a:pt x="37" y="123"/>
                    <a:pt x="37" y="124"/>
                  </a:cubicBezTo>
                  <a:close/>
                  <a:moveTo>
                    <a:pt x="40" y="124"/>
                  </a:moveTo>
                  <a:cubicBezTo>
                    <a:pt x="41" y="124"/>
                    <a:pt x="41" y="124"/>
                    <a:pt x="41" y="123"/>
                  </a:cubicBezTo>
                  <a:cubicBezTo>
                    <a:pt x="41" y="124"/>
                    <a:pt x="40" y="124"/>
                    <a:pt x="40" y="124"/>
                  </a:cubicBezTo>
                  <a:close/>
                  <a:moveTo>
                    <a:pt x="45" y="124"/>
                  </a:moveTo>
                  <a:cubicBezTo>
                    <a:pt x="45" y="124"/>
                    <a:pt x="45" y="125"/>
                    <a:pt x="45" y="125"/>
                  </a:cubicBezTo>
                  <a:cubicBezTo>
                    <a:pt x="46" y="124"/>
                    <a:pt x="45" y="123"/>
                    <a:pt x="45" y="124"/>
                  </a:cubicBezTo>
                  <a:close/>
                  <a:moveTo>
                    <a:pt x="59" y="124"/>
                  </a:moveTo>
                  <a:cubicBezTo>
                    <a:pt x="60" y="124"/>
                    <a:pt x="60" y="125"/>
                    <a:pt x="60" y="125"/>
                  </a:cubicBezTo>
                  <a:cubicBezTo>
                    <a:pt x="60" y="125"/>
                    <a:pt x="60" y="124"/>
                    <a:pt x="60" y="124"/>
                  </a:cubicBezTo>
                  <a:cubicBezTo>
                    <a:pt x="60" y="124"/>
                    <a:pt x="59" y="124"/>
                    <a:pt x="59" y="124"/>
                  </a:cubicBezTo>
                  <a:close/>
                  <a:moveTo>
                    <a:pt x="41" y="126"/>
                  </a:moveTo>
                  <a:cubicBezTo>
                    <a:pt x="41" y="126"/>
                    <a:pt x="42" y="125"/>
                    <a:pt x="42" y="125"/>
                  </a:cubicBezTo>
                  <a:cubicBezTo>
                    <a:pt x="42" y="125"/>
                    <a:pt x="42" y="124"/>
                    <a:pt x="41" y="124"/>
                  </a:cubicBezTo>
                  <a:cubicBezTo>
                    <a:pt x="40" y="125"/>
                    <a:pt x="41" y="125"/>
                    <a:pt x="41" y="126"/>
                  </a:cubicBezTo>
                  <a:close/>
                  <a:moveTo>
                    <a:pt x="48" y="125"/>
                  </a:moveTo>
                  <a:cubicBezTo>
                    <a:pt x="48" y="125"/>
                    <a:pt x="48" y="126"/>
                    <a:pt x="49" y="125"/>
                  </a:cubicBezTo>
                  <a:cubicBezTo>
                    <a:pt x="48" y="125"/>
                    <a:pt x="49" y="124"/>
                    <a:pt x="48" y="124"/>
                  </a:cubicBezTo>
                  <a:cubicBezTo>
                    <a:pt x="48" y="124"/>
                    <a:pt x="48" y="125"/>
                    <a:pt x="48" y="125"/>
                  </a:cubicBezTo>
                  <a:close/>
                  <a:moveTo>
                    <a:pt x="54" y="126"/>
                  </a:moveTo>
                  <a:cubicBezTo>
                    <a:pt x="54" y="125"/>
                    <a:pt x="54" y="125"/>
                    <a:pt x="54" y="124"/>
                  </a:cubicBezTo>
                  <a:cubicBezTo>
                    <a:pt x="53" y="124"/>
                    <a:pt x="53" y="125"/>
                    <a:pt x="54" y="126"/>
                  </a:cubicBezTo>
                  <a:close/>
                  <a:moveTo>
                    <a:pt x="57" y="125"/>
                  </a:moveTo>
                  <a:cubicBezTo>
                    <a:pt x="58" y="125"/>
                    <a:pt x="58" y="125"/>
                    <a:pt x="58" y="124"/>
                  </a:cubicBezTo>
                  <a:cubicBezTo>
                    <a:pt x="58" y="124"/>
                    <a:pt x="58" y="124"/>
                    <a:pt x="58" y="124"/>
                  </a:cubicBezTo>
                  <a:cubicBezTo>
                    <a:pt x="58" y="125"/>
                    <a:pt x="57" y="125"/>
                    <a:pt x="57" y="125"/>
                  </a:cubicBezTo>
                  <a:close/>
                  <a:moveTo>
                    <a:pt x="52" y="125"/>
                  </a:moveTo>
                  <a:cubicBezTo>
                    <a:pt x="52" y="125"/>
                    <a:pt x="52" y="124"/>
                    <a:pt x="51" y="124"/>
                  </a:cubicBezTo>
                  <a:cubicBezTo>
                    <a:pt x="51" y="124"/>
                    <a:pt x="51" y="125"/>
                    <a:pt x="52" y="125"/>
                  </a:cubicBezTo>
                  <a:close/>
                  <a:moveTo>
                    <a:pt x="37" y="126"/>
                  </a:moveTo>
                  <a:cubicBezTo>
                    <a:pt x="38" y="126"/>
                    <a:pt x="37" y="125"/>
                    <a:pt x="36" y="125"/>
                  </a:cubicBezTo>
                  <a:cubicBezTo>
                    <a:pt x="37" y="125"/>
                    <a:pt x="37" y="126"/>
                    <a:pt x="37" y="126"/>
                  </a:cubicBezTo>
                  <a:close/>
                  <a:moveTo>
                    <a:pt x="61" y="126"/>
                  </a:moveTo>
                  <a:cubicBezTo>
                    <a:pt x="61" y="126"/>
                    <a:pt x="62" y="125"/>
                    <a:pt x="61" y="125"/>
                  </a:cubicBezTo>
                  <a:cubicBezTo>
                    <a:pt x="61" y="125"/>
                    <a:pt x="61" y="126"/>
                    <a:pt x="61" y="126"/>
                  </a:cubicBezTo>
                  <a:close/>
                  <a:moveTo>
                    <a:pt x="35" y="127"/>
                  </a:moveTo>
                  <a:cubicBezTo>
                    <a:pt x="35" y="127"/>
                    <a:pt x="35" y="128"/>
                    <a:pt x="36" y="128"/>
                  </a:cubicBezTo>
                  <a:cubicBezTo>
                    <a:pt x="36" y="128"/>
                    <a:pt x="36" y="127"/>
                    <a:pt x="36" y="127"/>
                  </a:cubicBezTo>
                  <a:cubicBezTo>
                    <a:pt x="36" y="127"/>
                    <a:pt x="36" y="126"/>
                    <a:pt x="36" y="125"/>
                  </a:cubicBezTo>
                  <a:cubicBezTo>
                    <a:pt x="35" y="126"/>
                    <a:pt x="35" y="126"/>
                    <a:pt x="35" y="127"/>
                  </a:cubicBezTo>
                  <a:close/>
                  <a:moveTo>
                    <a:pt x="38" y="126"/>
                  </a:moveTo>
                  <a:cubicBezTo>
                    <a:pt x="39" y="126"/>
                    <a:pt x="39" y="126"/>
                    <a:pt x="39" y="126"/>
                  </a:cubicBezTo>
                  <a:cubicBezTo>
                    <a:pt x="39" y="126"/>
                    <a:pt x="39" y="126"/>
                    <a:pt x="38" y="126"/>
                  </a:cubicBezTo>
                  <a:close/>
                  <a:moveTo>
                    <a:pt x="41" y="127"/>
                  </a:moveTo>
                  <a:cubicBezTo>
                    <a:pt x="40" y="126"/>
                    <a:pt x="40" y="126"/>
                    <a:pt x="40" y="126"/>
                  </a:cubicBezTo>
                  <a:cubicBezTo>
                    <a:pt x="40" y="126"/>
                    <a:pt x="40" y="127"/>
                    <a:pt x="41" y="127"/>
                  </a:cubicBezTo>
                  <a:close/>
                  <a:moveTo>
                    <a:pt x="47" y="127"/>
                  </a:moveTo>
                  <a:cubicBezTo>
                    <a:pt x="47" y="127"/>
                    <a:pt x="47" y="126"/>
                    <a:pt x="46" y="126"/>
                  </a:cubicBezTo>
                  <a:cubicBezTo>
                    <a:pt x="46" y="126"/>
                    <a:pt x="46" y="127"/>
                    <a:pt x="47" y="127"/>
                  </a:cubicBezTo>
                  <a:close/>
                  <a:moveTo>
                    <a:pt x="54" y="127"/>
                  </a:moveTo>
                  <a:cubicBezTo>
                    <a:pt x="55" y="127"/>
                    <a:pt x="55" y="126"/>
                    <a:pt x="54" y="126"/>
                  </a:cubicBezTo>
                  <a:cubicBezTo>
                    <a:pt x="54" y="126"/>
                    <a:pt x="54" y="126"/>
                    <a:pt x="54" y="127"/>
                  </a:cubicBezTo>
                  <a:close/>
                  <a:moveTo>
                    <a:pt x="50" y="127"/>
                  </a:moveTo>
                  <a:cubicBezTo>
                    <a:pt x="51" y="127"/>
                    <a:pt x="51" y="126"/>
                    <a:pt x="50" y="126"/>
                  </a:cubicBezTo>
                  <a:cubicBezTo>
                    <a:pt x="50" y="126"/>
                    <a:pt x="50" y="127"/>
                    <a:pt x="50" y="127"/>
                  </a:cubicBezTo>
                  <a:close/>
                  <a:moveTo>
                    <a:pt x="59" y="126"/>
                  </a:moveTo>
                  <a:cubicBezTo>
                    <a:pt x="58" y="126"/>
                    <a:pt x="59" y="126"/>
                    <a:pt x="59" y="126"/>
                  </a:cubicBezTo>
                  <a:cubicBezTo>
                    <a:pt x="58" y="126"/>
                    <a:pt x="58" y="127"/>
                    <a:pt x="59" y="126"/>
                  </a:cubicBezTo>
                  <a:close/>
                  <a:moveTo>
                    <a:pt x="53" y="129"/>
                  </a:moveTo>
                  <a:cubicBezTo>
                    <a:pt x="54" y="128"/>
                    <a:pt x="53" y="127"/>
                    <a:pt x="53" y="126"/>
                  </a:cubicBezTo>
                  <a:cubicBezTo>
                    <a:pt x="52" y="127"/>
                    <a:pt x="53" y="128"/>
                    <a:pt x="53" y="129"/>
                  </a:cubicBezTo>
                  <a:close/>
                  <a:moveTo>
                    <a:pt x="40" y="128"/>
                  </a:moveTo>
                  <a:cubicBezTo>
                    <a:pt x="40" y="127"/>
                    <a:pt x="40" y="127"/>
                    <a:pt x="39" y="126"/>
                  </a:cubicBezTo>
                  <a:cubicBezTo>
                    <a:pt x="39" y="127"/>
                    <a:pt x="39" y="128"/>
                    <a:pt x="40" y="128"/>
                  </a:cubicBezTo>
                  <a:close/>
                  <a:moveTo>
                    <a:pt x="49" y="127"/>
                  </a:moveTo>
                  <a:cubicBezTo>
                    <a:pt x="50" y="127"/>
                    <a:pt x="49" y="128"/>
                    <a:pt x="50" y="128"/>
                  </a:cubicBezTo>
                  <a:cubicBezTo>
                    <a:pt x="50" y="127"/>
                    <a:pt x="50" y="128"/>
                    <a:pt x="50" y="127"/>
                  </a:cubicBezTo>
                  <a:cubicBezTo>
                    <a:pt x="50" y="127"/>
                    <a:pt x="50" y="127"/>
                    <a:pt x="50" y="127"/>
                  </a:cubicBezTo>
                  <a:cubicBezTo>
                    <a:pt x="50" y="127"/>
                    <a:pt x="50" y="127"/>
                    <a:pt x="50" y="127"/>
                  </a:cubicBezTo>
                  <a:cubicBezTo>
                    <a:pt x="49" y="127"/>
                    <a:pt x="49" y="127"/>
                    <a:pt x="49" y="127"/>
                  </a:cubicBezTo>
                  <a:close/>
                  <a:moveTo>
                    <a:pt x="42" y="127"/>
                  </a:moveTo>
                  <a:cubicBezTo>
                    <a:pt x="42" y="127"/>
                    <a:pt x="42" y="128"/>
                    <a:pt x="43" y="128"/>
                  </a:cubicBezTo>
                  <a:cubicBezTo>
                    <a:pt x="43" y="128"/>
                    <a:pt x="43" y="128"/>
                    <a:pt x="43" y="128"/>
                  </a:cubicBezTo>
                  <a:cubicBezTo>
                    <a:pt x="43" y="127"/>
                    <a:pt x="43" y="127"/>
                    <a:pt x="43" y="127"/>
                  </a:cubicBezTo>
                  <a:cubicBezTo>
                    <a:pt x="42" y="127"/>
                    <a:pt x="42" y="127"/>
                    <a:pt x="42" y="127"/>
                  </a:cubicBezTo>
                  <a:close/>
                  <a:moveTo>
                    <a:pt x="60" y="128"/>
                  </a:moveTo>
                  <a:cubicBezTo>
                    <a:pt x="60" y="128"/>
                    <a:pt x="60" y="127"/>
                    <a:pt x="60" y="127"/>
                  </a:cubicBezTo>
                  <a:cubicBezTo>
                    <a:pt x="60" y="127"/>
                    <a:pt x="59" y="128"/>
                    <a:pt x="60" y="128"/>
                  </a:cubicBezTo>
                  <a:close/>
                  <a:moveTo>
                    <a:pt x="57" y="128"/>
                  </a:moveTo>
                  <a:cubicBezTo>
                    <a:pt x="57" y="128"/>
                    <a:pt x="57" y="128"/>
                    <a:pt x="57" y="128"/>
                  </a:cubicBezTo>
                  <a:cubicBezTo>
                    <a:pt x="58" y="127"/>
                    <a:pt x="58" y="127"/>
                    <a:pt x="57" y="127"/>
                  </a:cubicBezTo>
                  <a:cubicBezTo>
                    <a:pt x="57" y="127"/>
                    <a:pt x="57" y="127"/>
                    <a:pt x="57" y="128"/>
                  </a:cubicBezTo>
                  <a:close/>
                  <a:moveTo>
                    <a:pt x="62" y="131"/>
                  </a:moveTo>
                  <a:cubicBezTo>
                    <a:pt x="62" y="130"/>
                    <a:pt x="63" y="128"/>
                    <a:pt x="62" y="127"/>
                  </a:cubicBezTo>
                  <a:cubicBezTo>
                    <a:pt x="62" y="129"/>
                    <a:pt x="62" y="130"/>
                    <a:pt x="62" y="131"/>
                  </a:cubicBezTo>
                  <a:close/>
                  <a:moveTo>
                    <a:pt x="33" y="129"/>
                  </a:moveTo>
                  <a:cubicBezTo>
                    <a:pt x="33" y="130"/>
                    <a:pt x="33" y="130"/>
                    <a:pt x="33" y="130"/>
                  </a:cubicBezTo>
                  <a:cubicBezTo>
                    <a:pt x="33" y="131"/>
                    <a:pt x="33" y="131"/>
                    <a:pt x="33" y="130"/>
                  </a:cubicBezTo>
                  <a:cubicBezTo>
                    <a:pt x="33" y="129"/>
                    <a:pt x="33" y="129"/>
                    <a:pt x="33" y="128"/>
                  </a:cubicBezTo>
                  <a:cubicBezTo>
                    <a:pt x="33" y="128"/>
                    <a:pt x="33" y="127"/>
                    <a:pt x="33" y="128"/>
                  </a:cubicBezTo>
                  <a:cubicBezTo>
                    <a:pt x="33" y="128"/>
                    <a:pt x="33" y="129"/>
                    <a:pt x="33" y="129"/>
                  </a:cubicBezTo>
                  <a:close/>
                  <a:moveTo>
                    <a:pt x="55" y="128"/>
                  </a:moveTo>
                  <a:cubicBezTo>
                    <a:pt x="55" y="128"/>
                    <a:pt x="56" y="128"/>
                    <a:pt x="55" y="127"/>
                  </a:cubicBezTo>
                  <a:cubicBezTo>
                    <a:pt x="55" y="128"/>
                    <a:pt x="55" y="128"/>
                    <a:pt x="55" y="128"/>
                  </a:cubicBezTo>
                  <a:close/>
                  <a:moveTo>
                    <a:pt x="38" y="130"/>
                  </a:moveTo>
                  <a:cubicBezTo>
                    <a:pt x="39" y="129"/>
                    <a:pt x="39" y="128"/>
                    <a:pt x="38" y="128"/>
                  </a:cubicBezTo>
                  <a:cubicBezTo>
                    <a:pt x="38" y="128"/>
                    <a:pt x="38" y="129"/>
                    <a:pt x="38" y="130"/>
                  </a:cubicBezTo>
                  <a:close/>
                  <a:moveTo>
                    <a:pt x="45" y="129"/>
                  </a:moveTo>
                  <a:cubicBezTo>
                    <a:pt x="45" y="129"/>
                    <a:pt x="45" y="128"/>
                    <a:pt x="45" y="128"/>
                  </a:cubicBezTo>
                  <a:cubicBezTo>
                    <a:pt x="45" y="128"/>
                    <a:pt x="45" y="128"/>
                    <a:pt x="45" y="128"/>
                  </a:cubicBezTo>
                  <a:cubicBezTo>
                    <a:pt x="45" y="128"/>
                    <a:pt x="45" y="129"/>
                    <a:pt x="45" y="129"/>
                  </a:cubicBezTo>
                  <a:close/>
                  <a:moveTo>
                    <a:pt x="42" y="129"/>
                  </a:moveTo>
                  <a:cubicBezTo>
                    <a:pt x="42" y="129"/>
                    <a:pt x="42" y="129"/>
                    <a:pt x="41" y="128"/>
                  </a:cubicBezTo>
                  <a:cubicBezTo>
                    <a:pt x="41" y="129"/>
                    <a:pt x="42" y="129"/>
                    <a:pt x="42" y="129"/>
                  </a:cubicBezTo>
                  <a:close/>
                  <a:moveTo>
                    <a:pt x="47" y="129"/>
                  </a:moveTo>
                  <a:cubicBezTo>
                    <a:pt x="48" y="129"/>
                    <a:pt x="47" y="129"/>
                    <a:pt x="48" y="130"/>
                  </a:cubicBezTo>
                  <a:cubicBezTo>
                    <a:pt x="48" y="130"/>
                    <a:pt x="48" y="130"/>
                    <a:pt x="48" y="130"/>
                  </a:cubicBezTo>
                  <a:cubicBezTo>
                    <a:pt x="49" y="130"/>
                    <a:pt x="49" y="129"/>
                    <a:pt x="48" y="128"/>
                  </a:cubicBezTo>
                  <a:cubicBezTo>
                    <a:pt x="48" y="129"/>
                    <a:pt x="48" y="128"/>
                    <a:pt x="47" y="129"/>
                  </a:cubicBezTo>
                  <a:close/>
                  <a:moveTo>
                    <a:pt x="50" y="129"/>
                  </a:moveTo>
                  <a:cubicBezTo>
                    <a:pt x="50" y="129"/>
                    <a:pt x="50" y="129"/>
                    <a:pt x="50" y="130"/>
                  </a:cubicBezTo>
                  <a:cubicBezTo>
                    <a:pt x="50" y="130"/>
                    <a:pt x="51" y="130"/>
                    <a:pt x="51" y="129"/>
                  </a:cubicBezTo>
                  <a:cubicBezTo>
                    <a:pt x="50" y="129"/>
                    <a:pt x="51" y="129"/>
                    <a:pt x="51" y="129"/>
                  </a:cubicBezTo>
                  <a:cubicBezTo>
                    <a:pt x="51" y="129"/>
                    <a:pt x="51" y="128"/>
                    <a:pt x="50" y="128"/>
                  </a:cubicBezTo>
                  <a:cubicBezTo>
                    <a:pt x="50" y="129"/>
                    <a:pt x="50" y="129"/>
                    <a:pt x="50" y="129"/>
                  </a:cubicBezTo>
                  <a:close/>
                  <a:moveTo>
                    <a:pt x="52" y="129"/>
                  </a:moveTo>
                  <a:cubicBezTo>
                    <a:pt x="52" y="129"/>
                    <a:pt x="52" y="128"/>
                    <a:pt x="52" y="128"/>
                  </a:cubicBezTo>
                  <a:cubicBezTo>
                    <a:pt x="51" y="128"/>
                    <a:pt x="51" y="129"/>
                    <a:pt x="52" y="129"/>
                  </a:cubicBezTo>
                  <a:close/>
                  <a:moveTo>
                    <a:pt x="41" y="128"/>
                  </a:moveTo>
                  <a:cubicBezTo>
                    <a:pt x="41" y="128"/>
                    <a:pt x="40" y="128"/>
                    <a:pt x="40" y="128"/>
                  </a:cubicBezTo>
                  <a:cubicBezTo>
                    <a:pt x="40" y="129"/>
                    <a:pt x="41" y="129"/>
                    <a:pt x="41" y="128"/>
                  </a:cubicBezTo>
                  <a:close/>
                  <a:moveTo>
                    <a:pt x="58" y="129"/>
                  </a:moveTo>
                  <a:cubicBezTo>
                    <a:pt x="58" y="129"/>
                    <a:pt x="58" y="129"/>
                    <a:pt x="58" y="129"/>
                  </a:cubicBezTo>
                  <a:cubicBezTo>
                    <a:pt x="58" y="129"/>
                    <a:pt x="58" y="128"/>
                    <a:pt x="58" y="128"/>
                  </a:cubicBezTo>
                  <a:cubicBezTo>
                    <a:pt x="58" y="129"/>
                    <a:pt x="58" y="129"/>
                    <a:pt x="58" y="129"/>
                  </a:cubicBezTo>
                  <a:close/>
                  <a:moveTo>
                    <a:pt x="45" y="131"/>
                  </a:moveTo>
                  <a:cubicBezTo>
                    <a:pt x="45" y="130"/>
                    <a:pt x="44" y="129"/>
                    <a:pt x="44" y="129"/>
                  </a:cubicBezTo>
                  <a:cubicBezTo>
                    <a:pt x="43" y="130"/>
                    <a:pt x="44" y="131"/>
                    <a:pt x="45" y="131"/>
                  </a:cubicBezTo>
                  <a:close/>
                  <a:moveTo>
                    <a:pt x="37" y="131"/>
                  </a:moveTo>
                  <a:cubicBezTo>
                    <a:pt x="38" y="131"/>
                    <a:pt x="38" y="129"/>
                    <a:pt x="37" y="129"/>
                  </a:cubicBezTo>
                  <a:cubicBezTo>
                    <a:pt x="36" y="130"/>
                    <a:pt x="37" y="130"/>
                    <a:pt x="37" y="131"/>
                  </a:cubicBezTo>
                  <a:close/>
                  <a:moveTo>
                    <a:pt x="41" y="130"/>
                  </a:moveTo>
                  <a:cubicBezTo>
                    <a:pt x="41" y="130"/>
                    <a:pt x="41" y="129"/>
                    <a:pt x="41" y="129"/>
                  </a:cubicBezTo>
                  <a:cubicBezTo>
                    <a:pt x="41" y="130"/>
                    <a:pt x="41" y="130"/>
                    <a:pt x="41" y="130"/>
                  </a:cubicBezTo>
                  <a:close/>
                  <a:moveTo>
                    <a:pt x="39" y="131"/>
                  </a:moveTo>
                  <a:cubicBezTo>
                    <a:pt x="39" y="130"/>
                    <a:pt x="40" y="130"/>
                    <a:pt x="40" y="129"/>
                  </a:cubicBezTo>
                  <a:cubicBezTo>
                    <a:pt x="39" y="130"/>
                    <a:pt x="38" y="131"/>
                    <a:pt x="39" y="131"/>
                  </a:cubicBezTo>
                  <a:close/>
                  <a:moveTo>
                    <a:pt x="55" y="131"/>
                  </a:moveTo>
                  <a:cubicBezTo>
                    <a:pt x="55" y="131"/>
                    <a:pt x="55" y="131"/>
                    <a:pt x="55" y="130"/>
                  </a:cubicBezTo>
                  <a:cubicBezTo>
                    <a:pt x="55" y="130"/>
                    <a:pt x="55" y="130"/>
                    <a:pt x="55" y="130"/>
                  </a:cubicBezTo>
                  <a:cubicBezTo>
                    <a:pt x="54" y="130"/>
                    <a:pt x="54" y="131"/>
                    <a:pt x="55" y="131"/>
                  </a:cubicBezTo>
                  <a:close/>
                  <a:moveTo>
                    <a:pt x="56" y="131"/>
                  </a:moveTo>
                  <a:cubicBezTo>
                    <a:pt x="56" y="131"/>
                    <a:pt x="56" y="131"/>
                    <a:pt x="57" y="131"/>
                  </a:cubicBezTo>
                  <a:cubicBezTo>
                    <a:pt x="57" y="130"/>
                    <a:pt x="57" y="130"/>
                    <a:pt x="57" y="130"/>
                  </a:cubicBezTo>
                  <a:cubicBezTo>
                    <a:pt x="57" y="130"/>
                    <a:pt x="57" y="130"/>
                    <a:pt x="57" y="130"/>
                  </a:cubicBezTo>
                  <a:cubicBezTo>
                    <a:pt x="57" y="130"/>
                    <a:pt x="56" y="130"/>
                    <a:pt x="56" y="131"/>
                  </a:cubicBezTo>
                  <a:close/>
                  <a:moveTo>
                    <a:pt x="50" y="133"/>
                  </a:moveTo>
                  <a:cubicBezTo>
                    <a:pt x="51" y="132"/>
                    <a:pt x="50" y="130"/>
                    <a:pt x="49" y="130"/>
                  </a:cubicBezTo>
                  <a:cubicBezTo>
                    <a:pt x="49" y="131"/>
                    <a:pt x="49" y="131"/>
                    <a:pt x="49" y="132"/>
                  </a:cubicBezTo>
                  <a:cubicBezTo>
                    <a:pt x="49" y="132"/>
                    <a:pt x="49" y="131"/>
                    <a:pt x="49" y="132"/>
                  </a:cubicBezTo>
                  <a:cubicBezTo>
                    <a:pt x="49" y="132"/>
                    <a:pt x="49" y="132"/>
                    <a:pt x="50" y="133"/>
                  </a:cubicBezTo>
                  <a:close/>
                  <a:moveTo>
                    <a:pt x="40" y="133"/>
                  </a:moveTo>
                  <a:cubicBezTo>
                    <a:pt x="40" y="132"/>
                    <a:pt x="40" y="132"/>
                    <a:pt x="41" y="131"/>
                  </a:cubicBezTo>
                  <a:cubicBezTo>
                    <a:pt x="40" y="131"/>
                    <a:pt x="40" y="130"/>
                    <a:pt x="40" y="130"/>
                  </a:cubicBezTo>
                  <a:cubicBezTo>
                    <a:pt x="39" y="131"/>
                    <a:pt x="39" y="132"/>
                    <a:pt x="40" y="133"/>
                  </a:cubicBezTo>
                  <a:close/>
                  <a:moveTo>
                    <a:pt x="43" y="132"/>
                  </a:moveTo>
                  <a:cubicBezTo>
                    <a:pt x="44" y="132"/>
                    <a:pt x="43" y="131"/>
                    <a:pt x="43" y="131"/>
                  </a:cubicBezTo>
                  <a:cubicBezTo>
                    <a:pt x="43" y="131"/>
                    <a:pt x="43" y="132"/>
                    <a:pt x="43" y="132"/>
                  </a:cubicBezTo>
                  <a:close/>
                  <a:moveTo>
                    <a:pt x="60" y="131"/>
                  </a:moveTo>
                  <a:cubicBezTo>
                    <a:pt x="60" y="131"/>
                    <a:pt x="60" y="131"/>
                    <a:pt x="59" y="131"/>
                  </a:cubicBezTo>
                  <a:cubicBezTo>
                    <a:pt x="59" y="131"/>
                    <a:pt x="60" y="131"/>
                    <a:pt x="60" y="131"/>
                  </a:cubicBezTo>
                  <a:close/>
                  <a:moveTo>
                    <a:pt x="36" y="133"/>
                  </a:moveTo>
                  <a:cubicBezTo>
                    <a:pt x="37" y="133"/>
                    <a:pt x="36" y="131"/>
                    <a:pt x="36" y="131"/>
                  </a:cubicBezTo>
                  <a:cubicBezTo>
                    <a:pt x="35" y="132"/>
                    <a:pt x="35" y="132"/>
                    <a:pt x="36" y="133"/>
                  </a:cubicBezTo>
                  <a:close/>
                  <a:moveTo>
                    <a:pt x="38" y="132"/>
                  </a:moveTo>
                  <a:cubicBezTo>
                    <a:pt x="38" y="132"/>
                    <a:pt x="38" y="132"/>
                    <a:pt x="38" y="132"/>
                  </a:cubicBezTo>
                  <a:cubicBezTo>
                    <a:pt x="38" y="132"/>
                    <a:pt x="39" y="131"/>
                    <a:pt x="38" y="131"/>
                  </a:cubicBezTo>
                  <a:cubicBezTo>
                    <a:pt x="38" y="132"/>
                    <a:pt x="38" y="132"/>
                    <a:pt x="38" y="132"/>
                  </a:cubicBezTo>
                  <a:close/>
                  <a:moveTo>
                    <a:pt x="55" y="132"/>
                  </a:moveTo>
                  <a:cubicBezTo>
                    <a:pt x="55" y="132"/>
                    <a:pt x="56" y="132"/>
                    <a:pt x="55" y="132"/>
                  </a:cubicBezTo>
                  <a:cubicBezTo>
                    <a:pt x="55" y="132"/>
                    <a:pt x="55" y="131"/>
                    <a:pt x="55" y="131"/>
                  </a:cubicBezTo>
                  <a:cubicBezTo>
                    <a:pt x="55" y="132"/>
                    <a:pt x="55" y="132"/>
                    <a:pt x="55" y="132"/>
                  </a:cubicBezTo>
                  <a:close/>
                  <a:moveTo>
                    <a:pt x="59" y="134"/>
                  </a:moveTo>
                  <a:cubicBezTo>
                    <a:pt x="58" y="134"/>
                    <a:pt x="59" y="132"/>
                    <a:pt x="58" y="131"/>
                  </a:cubicBezTo>
                  <a:cubicBezTo>
                    <a:pt x="58" y="133"/>
                    <a:pt x="58" y="134"/>
                    <a:pt x="59" y="134"/>
                  </a:cubicBezTo>
                  <a:close/>
                  <a:moveTo>
                    <a:pt x="48" y="133"/>
                  </a:moveTo>
                  <a:cubicBezTo>
                    <a:pt x="48" y="133"/>
                    <a:pt x="48" y="132"/>
                    <a:pt x="48" y="132"/>
                  </a:cubicBezTo>
                  <a:cubicBezTo>
                    <a:pt x="47" y="132"/>
                    <a:pt x="48" y="133"/>
                    <a:pt x="48" y="133"/>
                  </a:cubicBezTo>
                  <a:close/>
                  <a:moveTo>
                    <a:pt x="53" y="133"/>
                  </a:moveTo>
                  <a:cubicBezTo>
                    <a:pt x="53" y="133"/>
                    <a:pt x="53" y="132"/>
                    <a:pt x="53" y="132"/>
                  </a:cubicBezTo>
                  <a:cubicBezTo>
                    <a:pt x="53" y="132"/>
                    <a:pt x="53" y="133"/>
                    <a:pt x="53" y="133"/>
                  </a:cubicBezTo>
                  <a:close/>
                  <a:moveTo>
                    <a:pt x="39" y="134"/>
                  </a:moveTo>
                  <a:cubicBezTo>
                    <a:pt x="39" y="133"/>
                    <a:pt x="39" y="133"/>
                    <a:pt x="38" y="132"/>
                  </a:cubicBezTo>
                  <a:cubicBezTo>
                    <a:pt x="38" y="133"/>
                    <a:pt x="38" y="133"/>
                    <a:pt x="39" y="134"/>
                  </a:cubicBezTo>
                  <a:close/>
                  <a:moveTo>
                    <a:pt x="62" y="133"/>
                  </a:moveTo>
                  <a:cubicBezTo>
                    <a:pt x="62" y="133"/>
                    <a:pt x="63" y="133"/>
                    <a:pt x="62" y="132"/>
                  </a:cubicBezTo>
                  <a:cubicBezTo>
                    <a:pt x="62" y="133"/>
                    <a:pt x="62" y="133"/>
                    <a:pt x="62" y="133"/>
                  </a:cubicBezTo>
                  <a:close/>
                  <a:moveTo>
                    <a:pt x="40" y="134"/>
                  </a:moveTo>
                  <a:cubicBezTo>
                    <a:pt x="40" y="134"/>
                    <a:pt x="40" y="135"/>
                    <a:pt x="41" y="135"/>
                  </a:cubicBezTo>
                  <a:cubicBezTo>
                    <a:pt x="41" y="135"/>
                    <a:pt x="42" y="134"/>
                    <a:pt x="42" y="134"/>
                  </a:cubicBezTo>
                  <a:cubicBezTo>
                    <a:pt x="42" y="132"/>
                    <a:pt x="40" y="133"/>
                    <a:pt x="40" y="134"/>
                  </a:cubicBezTo>
                  <a:close/>
                  <a:moveTo>
                    <a:pt x="36" y="134"/>
                  </a:moveTo>
                  <a:cubicBezTo>
                    <a:pt x="37" y="134"/>
                    <a:pt x="37" y="133"/>
                    <a:pt x="37" y="133"/>
                  </a:cubicBezTo>
                  <a:cubicBezTo>
                    <a:pt x="37" y="133"/>
                    <a:pt x="37" y="133"/>
                    <a:pt x="36" y="134"/>
                  </a:cubicBezTo>
                  <a:close/>
                  <a:moveTo>
                    <a:pt x="57" y="136"/>
                  </a:moveTo>
                  <a:cubicBezTo>
                    <a:pt x="57" y="135"/>
                    <a:pt x="57" y="135"/>
                    <a:pt x="58" y="135"/>
                  </a:cubicBezTo>
                  <a:cubicBezTo>
                    <a:pt x="57" y="134"/>
                    <a:pt x="57" y="134"/>
                    <a:pt x="56" y="133"/>
                  </a:cubicBezTo>
                  <a:cubicBezTo>
                    <a:pt x="56" y="134"/>
                    <a:pt x="56" y="135"/>
                    <a:pt x="57" y="136"/>
                  </a:cubicBezTo>
                  <a:close/>
                  <a:moveTo>
                    <a:pt x="45" y="134"/>
                  </a:moveTo>
                  <a:cubicBezTo>
                    <a:pt x="45" y="134"/>
                    <a:pt x="45" y="133"/>
                    <a:pt x="45" y="133"/>
                  </a:cubicBezTo>
                  <a:cubicBezTo>
                    <a:pt x="44" y="133"/>
                    <a:pt x="44" y="134"/>
                    <a:pt x="45" y="134"/>
                  </a:cubicBezTo>
                  <a:close/>
                  <a:moveTo>
                    <a:pt x="51" y="135"/>
                  </a:moveTo>
                  <a:cubicBezTo>
                    <a:pt x="51" y="135"/>
                    <a:pt x="52" y="134"/>
                    <a:pt x="52" y="134"/>
                  </a:cubicBezTo>
                  <a:cubicBezTo>
                    <a:pt x="52" y="134"/>
                    <a:pt x="52" y="133"/>
                    <a:pt x="51" y="133"/>
                  </a:cubicBezTo>
                  <a:cubicBezTo>
                    <a:pt x="51" y="134"/>
                    <a:pt x="51" y="135"/>
                    <a:pt x="51" y="135"/>
                  </a:cubicBezTo>
                  <a:close/>
                  <a:moveTo>
                    <a:pt x="48" y="135"/>
                  </a:moveTo>
                  <a:cubicBezTo>
                    <a:pt x="47" y="134"/>
                    <a:pt x="47" y="134"/>
                    <a:pt x="47" y="134"/>
                  </a:cubicBezTo>
                  <a:cubicBezTo>
                    <a:pt x="47" y="134"/>
                    <a:pt x="47" y="134"/>
                    <a:pt x="48" y="135"/>
                  </a:cubicBezTo>
                  <a:close/>
                  <a:moveTo>
                    <a:pt x="37" y="134"/>
                  </a:moveTo>
                  <a:cubicBezTo>
                    <a:pt x="37" y="134"/>
                    <a:pt x="37" y="135"/>
                    <a:pt x="37" y="135"/>
                  </a:cubicBezTo>
                  <a:cubicBezTo>
                    <a:pt x="38" y="135"/>
                    <a:pt x="38" y="134"/>
                    <a:pt x="37" y="134"/>
                  </a:cubicBezTo>
                  <a:cubicBezTo>
                    <a:pt x="37" y="134"/>
                    <a:pt x="37" y="134"/>
                    <a:pt x="37" y="134"/>
                  </a:cubicBezTo>
                  <a:close/>
                  <a:moveTo>
                    <a:pt x="40" y="136"/>
                  </a:moveTo>
                  <a:cubicBezTo>
                    <a:pt x="40" y="135"/>
                    <a:pt x="40" y="135"/>
                    <a:pt x="39" y="135"/>
                  </a:cubicBezTo>
                  <a:cubicBezTo>
                    <a:pt x="39" y="135"/>
                    <a:pt x="40" y="136"/>
                    <a:pt x="40" y="136"/>
                  </a:cubicBezTo>
                  <a:close/>
                  <a:moveTo>
                    <a:pt x="54" y="136"/>
                  </a:moveTo>
                  <a:cubicBezTo>
                    <a:pt x="54" y="136"/>
                    <a:pt x="55" y="137"/>
                    <a:pt x="55" y="137"/>
                  </a:cubicBezTo>
                  <a:cubicBezTo>
                    <a:pt x="55" y="137"/>
                    <a:pt x="55" y="136"/>
                    <a:pt x="54" y="136"/>
                  </a:cubicBezTo>
                  <a:close/>
                  <a:moveTo>
                    <a:pt x="55" y="137"/>
                  </a:moveTo>
                  <a:cubicBezTo>
                    <a:pt x="56" y="136"/>
                    <a:pt x="55" y="134"/>
                    <a:pt x="54" y="136"/>
                  </a:cubicBezTo>
                  <a:cubicBezTo>
                    <a:pt x="55" y="136"/>
                    <a:pt x="55" y="137"/>
                    <a:pt x="55" y="137"/>
                  </a:cubicBezTo>
                  <a:close/>
                  <a:moveTo>
                    <a:pt x="42" y="137"/>
                  </a:moveTo>
                  <a:cubicBezTo>
                    <a:pt x="43" y="137"/>
                    <a:pt x="43" y="136"/>
                    <a:pt x="43" y="135"/>
                  </a:cubicBezTo>
                  <a:cubicBezTo>
                    <a:pt x="43" y="136"/>
                    <a:pt x="42" y="136"/>
                    <a:pt x="42" y="137"/>
                  </a:cubicBezTo>
                  <a:close/>
                  <a:moveTo>
                    <a:pt x="50" y="136"/>
                  </a:moveTo>
                  <a:cubicBezTo>
                    <a:pt x="50" y="136"/>
                    <a:pt x="50" y="136"/>
                    <a:pt x="50" y="135"/>
                  </a:cubicBezTo>
                  <a:cubicBezTo>
                    <a:pt x="50" y="135"/>
                    <a:pt x="50" y="135"/>
                    <a:pt x="49" y="135"/>
                  </a:cubicBezTo>
                  <a:cubicBezTo>
                    <a:pt x="49" y="136"/>
                    <a:pt x="50" y="136"/>
                    <a:pt x="50" y="136"/>
                  </a:cubicBezTo>
                  <a:close/>
                  <a:moveTo>
                    <a:pt x="39" y="138"/>
                  </a:moveTo>
                  <a:cubicBezTo>
                    <a:pt x="39" y="137"/>
                    <a:pt x="39" y="136"/>
                    <a:pt x="38" y="136"/>
                  </a:cubicBezTo>
                  <a:cubicBezTo>
                    <a:pt x="38" y="136"/>
                    <a:pt x="39" y="137"/>
                    <a:pt x="39" y="138"/>
                  </a:cubicBezTo>
                  <a:close/>
                  <a:moveTo>
                    <a:pt x="35" y="137"/>
                  </a:moveTo>
                  <a:cubicBezTo>
                    <a:pt x="35" y="138"/>
                    <a:pt x="36" y="137"/>
                    <a:pt x="36" y="137"/>
                  </a:cubicBezTo>
                  <a:cubicBezTo>
                    <a:pt x="36" y="137"/>
                    <a:pt x="36" y="136"/>
                    <a:pt x="35" y="136"/>
                  </a:cubicBezTo>
                  <a:cubicBezTo>
                    <a:pt x="35" y="136"/>
                    <a:pt x="35" y="137"/>
                    <a:pt x="35" y="137"/>
                  </a:cubicBezTo>
                  <a:close/>
                  <a:moveTo>
                    <a:pt x="62" y="138"/>
                  </a:moveTo>
                  <a:cubicBezTo>
                    <a:pt x="62" y="137"/>
                    <a:pt x="63" y="136"/>
                    <a:pt x="62" y="136"/>
                  </a:cubicBezTo>
                  <a:cubicBezTo>
                    <a:pt x="62" y="137"/>
                    <a:pt x="62" y="137"/>
                    <a:pt x="62" y="138"/>
                  </a:cubicBezTo>
                  <a:close/>
                  <a:moveTo>
                    <a:pt x="54" y="138"/>
                  </a:moveTo>
                  <a:cubicBezTo>
                    <a:pt x="54" y="138"/>
                    <a:pt x="54" y="137"/>
                    <a:pt x="53" y="137"/>
                  </a:cubicBezTo>
                  <a:cubicBezTo>
                    <a:pt x="53" y="137"/>
                    <a:pt x="53" y="138"/>
                    <a:pt x="54" y="138"/>
                  </a:cubicBezTo>
                  <a:close/>
                  <a:moveTo>
                    <a:pt x="42" y="140"/>
                  </a:moveTo>
                  <a:cubicBezTo>
                    <a:pt x="42" y="141"/>
                    <a:pt x="42" y="141"/>
                    <a:pt x="43" y="141"/>
                  </a:cubicBezTo>
                  <a:cubicBezTo>
                    <a:pt x="43" y="140"/>
                    <a:pt x="45" y="139"/>
                    <a:pt x="45" y="138"/>
                  </a:cubicBezTo>
                  <a:cubicBezTo>
                    <a:pt x="45" y="138"/>
                    <a:pt x="45" y="137"/>
                    <a:pt x="44" y="137"/>
                  </a:cubicBezTo>
                  <a:cubicBezTo>
                    <a:pt x="44" y="138"/>
                    <a:pt x="43" y="139"/>
                    <a:pt x="42" y="140"/>
                  </a:cubicBezTo>
                  <a:close/>
                  <a:moveTo>
                    <a:pt x="47" y="139"/>
                  </a:moveTo>
                  <a:cubicBezTo>
                    <a:pt x="48" y="139"/>
                    <a:pt x="48" y="138"/>
                    <a:pt x="48" y="138"/>
                  </a:cubicBezTo>
                  <a:cubicBezTo>
                    <a:pt x="47" y="138"/>
                    <a:pt x="47" y="139"/>
                    <a:pt x="47" y="139"/>
                  </a:cubicBezTo>
                  <a:close/>
                  <a:moveTo>
                    <a:pt x="35" y="142"/>
                  </a:moveTo>
                  <a:cubicBezTo>
                    <a:pt x="37" y="141"/>
                    <a:pt x="37" y="140"/>
                    <a:pt x="37" y="139"/>
                  </a:cubicBezTo>
                  <a:cubicBezTo>
                    <a:pt x="37" y="139"/>
                    <a:pt x="37" y="138"/>
                    <a:pt x="37" y="138"/>
                  </a:cubicBezTo>
                  <a:cubicBezTo>
                    <a:pt x="36" y="139"/>
                    <a:pt x="35" y="140"/>
                    <a:pt x="35" y="142"/>
                  </a:cubicBezTo>
                  <a:close/>
                  <a:moveTo>
                    <a:pt x="56" y="139"/>
                  </a:moveTo>
                  <a:cubicBezTo>
                    <a:pt x="57" y="139"/>
                    <a:pt x="57" y="139"/>
                    <a:pt x="57" y="138"/>
                  </a:cubicBezTo>
                  <a:cubicBezTo>
                    <a:pt x="57" y="138"/>
                    <a:pt x="56" y="139"/>
                    <a:pt x="56" y="139"/>
                  </a:cubicBezTo>
                  <a:close/>
                  <a:moveTo>
                    <a:pt x="52" y="140"/>
                  </a:moveTo>
                  <a:cubicBezTo>
                    <a:pt x="52" y="139"/>
                    <a:pt x="52" y="139"/>
                    <a:pt x="51" y="139"/>
                  </a:cubicBezTo>
                  <a:cubicBezTo>
                    <a:pt x="52" y="139"/>
                    <a:pt x="52" y="140"/>
                    <a:pt x="52" y="140"/>
                  </a:cubicBezTo>
                  <a:close/>
                  <a:moveTo>
                    <a:pt x="54" y="139"/>
                  </a:moveTo>
                  <a:cubicBezTo>
                    <a:pt x="54" y="139"/>
                    <a:pt x="55" y="139"/>
                    <a:pt x="55" y="139"/>
                  </a:cubicBezTo>
                  <a:cubicBezTo>
                    <a:pt x="54" y="139"/>
                    <a:pt x="54" y="139"/>
                    <a:pt x="54" y="139"/>
                  </a:cubicBezTo>
                  <a:cubicBezTo>
                    <a:pt x="54" y="139"/>
                    <a:pt x="54" y="139"/>
                    <a:pt x="54" y="139"/>
                  </a:cubicBezTo>
                  <a:close/>
                  <a:moveTo>
                    <a:pt x="6" y="140"/>
                  </a:moveTo>
                  <a:cubicBezTo>
                    <a:pt x="6" y="140"/>
                    <a:pt x="6" y="139"/>
                    <a:pt x="5" y="140"/>
                  </a:cubicBezTo>
                  <a:cubicBezTo>
                    <a:pt x="5" y="140"/>
                    <a:pt x="6" y="141"/>
                    <a:pt x="5" y="142"/>
                  </a:cubicBezTo>
                  <a:cubicBezTo>
                    <a:pt x="5" y="142"/>
                    <a:pt x="6" y="142"/>
                    <a:pt x="6" y="142"/>
                  </a:cubicBezTo>
                  <a:cubicBezTo>
                    <a:pt x="6" y="141"/>
                    <a:pt x="7" y="140"/>
                    <a:pt x="6" y="139"/>
                  </a:cubicBezTo>
                  <a:cubicBezTo>
                    <a:pt x="6" y="139"/>
                    <a:pt x="6" y="140"/>
                    <a:pt x="6" y="140"/>
                  </a:cubicBezTo>
                  <a:close/>
                  <a:moveTo>
                    <a:pt x="57" y="140"/>
                  </a:moveTo>
                  <a:cubicBezTo>
                    <a:pt x="57" y="140"/>
                    <a:pt x="58" y="140"/>
                    <a:pt x="58" y="139"/>
                  </a:cubicBezTo>
                  <a:cubicBezTo>
                    <a:pt x="58" y="139"/>
                    <a:pt x="58" y="139"/>
                    <a:pt x="57" y="139"/>
                  </a:cubicBezTo>
                  <a:cubicBezTo>
                    <a:pt x="57" y="140"/>
                    <a:pt x="57" y="140"/>
                    <a:pt x="57" y="140"/>
                  </a:cubicBezTo>
                  <a:close/>
                  <a:moveTo>
                    <a:pt x="52" y="141"/>
                  </a:moveTo>
                  <a:cubicBezTo>
                    <a:pt x="53" y="141"/>
                    <a:pt x="53" y="141"/>
                    <a:pt x="53" y="141"/>
                  </a:cubicBezTo>
                  <a:cubicBezTo>
                    <a:pt x="53" y="140"/>
                    <a:pt x="54" y="140"/>
                    <a:pt x="54" y="140"/>
                  </a:cubicBezTo>
                  <a:cubicBezTo>
                    <a:pt x="53" y="140"/>
                    <a:pt x="53" y="140"/>
                    <a:pt x="53" y="140"/>
                  </a:cubicBezTo>
                  <a:cubicBezTo>
                    <a:pt x="53" y="140"/>
                    <a:pt x="53" y="140"/>
                    <a:pt x="52" y="141"/>
                  </a:cubicBezTo>
                  <a:close/>
                  <a:moveTo>
                    <a:pt x="46" y="142"/>
                  </a:moveTo>
                  <a:cubicBezTo>
                    <a:pt x="46" y="142"/>
                    <a:pt x="47" y="141"/>
                    <a:pt x="46" y="140"/>
                  </a:cubicBezTo>
                  <a:cubicBezTo>
                    <a:pt x="46" y="141"/>
                    <a:pt x="45" y="142"/>
                    <a:pt x="46" y="142"/>
                  </a:cubicBezTo>
                  <a:close/>
                  <a:moveTo>
                    <a:pt x="57" y="141"/>
                  </a:moveTo>
                  <a:cubicBezTo>
                    <a:pt x="58" y="142"/>
                    <a:pt x="58" y="142"/>
                    <a:pt x="58" y="142"/>
                  </a:cubicBezTo>
                  <a:cubicBezTo>
                    <a:pt x="59" y="142"/>
                    <a:pt x="59" y="140"/>
                    <a:pt x="58" y="140"/>
                  </a:cubicBezTo>
                  <a:cubicBezTo>
                    <a:pt x="58" y="141"/>
                    <a:pt x="58" y="141"/>
                    <a:pt x="57" y="141"/>
                  </a:cubicBezTo>
                  <a:close/>
                  <a:moveTo>
                    <a:pt x="48" y="141"/>
                  </a:moveTo>
                  <a:cubicBezTo>
                    <a:pt x="48" y="141"/>
                    <a:pt x="49" y="141"/>
                    <a:pt x="49" y="140"/>
                  </a:cubicBezTo>
                  <a:cubicBezTo>
                    <a:pt x="48" y="140"/>
                    <a:pt x="48" y="140"/>
                    <a:pt x="48" y="140"/>
                  </a:cubicBezTo>
                  <a:cubicBezTo>
                    <a:pt x="48" y="141"/>
                    <a:pt x="48" y="141"/>
                    <a:pt x="48" y="141"/>
                  </a:cubicBezTo>
                  <a:close/>
                  <a:moveTo>
                    <a:pt x="49" y="142"/>
                  </a:moveTo>
                  <a:cubicBezTo>
                    <a:pt x="49" y="142"/>
                    <a:pt x="50" y="141"/>
                    <a:pt x="50" y="141"/>
                  </a:cubicBezTo>
                  <a:cubicBezTo>
                    <a:pt x="50" y="141"/>
                    <a:pt x="49" y="141"/>
                    <a:pt x="49" y="142"/>
                  </a:cubicBezTo>
                  <a:close/>
                  <a:moveTo>
                    <a:pt x="36" y="143"/>
                  </a:moveTo>
                  <a:cubicBezTo>
                    <a:pt x="36" y="144"/>
                    <a:pt x="36" y="144"/>
                    <a:pt x="37" y="144"/>
                  </a:cubicBezTo>
                  <a:cubicBezTo>
                    <a:pt x="37" y="144"/>
                    <a:pt x="38" y="143"/>
                    <a:pt x="39" y="142"/>
                  </a:cubicBezTo>
                  <a:cubicBezTo>
                    <a:pt x="38" y="142"/>
                    <a:pt x="39" y="141"/>
                    <a:pt x="38" y="141"/>
                  </a:cubicBezTo>
                  <a:cubicBezTo>
                    <a:pt x="38" y="142"/>
                    <a:pt x="37" y="143"/>
                    <a:pt x="36" y="143"/>
                  </a:cubicBezTo>
                  <a:close/>
                  <a:moveTo>
                    <a:pt x="54" y="142"/>
                  </a:moveTo>
                  <a:cubicBezTo>
                    <a:pt x="54" y="142"/>
                    <a:pt x="54" y="142"/>
                    <a:pt x="54" y="141"/>
                  </a:cubicBezTo>
                  <a:cubicBezTo>
                    <a:pt x="54" y="141"/>
                    <a:pt x="53" y="142"/>
                    <a:pt x="54" y="142"/>
                  </a:cubicBezTo>
                  <a:close/>
                  <a:moveTo>
                    <a:pt x="43" y="143"/>
                  </a:moveTo>
                  <a:cubicBezTo>
                    <a:pt x="43" y="143"/>
                    <a:pt x="44" y="142"/>
                    <a:pt x="44" y="142"/>
                  </a:cubicBezTo>
                  <a:cubicBezTo>
                    <a:pt x="43" y="142"/>
                    <a:pt x="43" y="143"/>
                    <a:pt x="43" y="143"/>
                  </a:cubicBezTo>
                  <a:close/>
                  <a:moveTo>
                    <a:pt x="49" y="143"/>
                  </a:moveTo>
                  <a:cubicBezTo>
                    <a:pt x="50" y="145"/>
                    <a:pt x="50" y="146"/>
                    <a:pt x="51" y="148"/>
                  </a:cubicBezTo>
                  <a:cubicBezTo>
                    <a:pt x="52" y="147"/>
                    <a:pt x="51" y="146"/>
                    <a:pt x="51" y="145"/>
                  </a:cubicBezTo>
                  <a:cubicBezTo>
                    <a:pt x="51" y="145"/>
                    <a:pt x="51" y="145"/>
                    <a:pt x="50" y="145"/>
                  </a:cubicBezTo>
                  <a:cubicBezTo>
                    <a:pt x="50" y="144"/>
                    <a:pt x="51" y="144"/>
                    <a:pt x="51" y="143"/>
                  </a:cubicBezTo>
                  <a:cubicBezTo>
                    <a:pt x="51" y="143"/>
                    <a:pt x="51" y="143"/>
                    <a:pt x="51" y="143"/>
                  </a:cubicBezTo>
                  <a:cubicBezTo>
                    <a:pt x="51" y="141"/>
                    <a:pt x="49" y="143"/>
                    <a:pt x="49" y="143"/>
                  </a:cubicBezTo>
                  <a:close/>
                  <a:moveTo>
                    <a:pt x="40" y="142"/>
                  </a:moveTo>
                  <a:cubicBezTo>
                    <a:pt x="41" y="143"/>
                    <a:pt x="41" y="143"/>
                    <a:pt x="41" y="143"/>
                  </a:cubicBezTo>
                  <a:cubicBezTo>
                    <a:pt x="41" y="142"/>
                    <a:pt x="41" y="142"/>
                    <a:pt x="40" y="142"/>
                  </a:cubicBezTo>
                  <a:close/>
                  <a:moveTo>
                    <a:pt x="54" y="143"/>
                  </a:moveTo>
                  <a:cubicBezTo>
                    <a:pt x="55" y="143"/>
                    <a:pt x="55" y="142"/>
                    <a:pt x="55" y="142"/>
                  </a:cubicBezTo>
                  <a:cubicBezTo>
                    <a:pt x="54" y="142"/>
                    <a:pt x="55" y="143"/>
                    <a:pt x="54" y="143"/>
                  </a:cubicBezTo>
                  <a:cubicBezTo>
                    <a:pt x="54" y="143"/>
                    <a:pt x="54" y="142"/>
                    <a:pt x="54" y="142"/>
                  </a:cubicBezTo>
                  <a:cubicBezTo>
                    <a:pt x="54" y="142"/>
                    <a:pt x="54" y="143"/>
                    <a:pt x="54" y="143"/>
                  </a:cubicBezTo>
                  <a:close/>
                  <a:moveTo>
                    <a:pt x="57" y="144"/>
                  </a:moveTo>
                  <a:cubicBezTo>
                    <a:pt x="57" y="143"/>
                    <a:pt x="57" y="143"/>
                    <a:pt x="57" y="143"/>
                  </a:cubicBezTo>
                  <a:cubicBezTo>
                    <a:pt x="57" y="143"/>
                    <a:pt x="57" y="142"/>
                    <a:pt x="57" y="142"/>
                  </a:cubicBezTo>
                  <a:cubicBezTo>
                    <a:pt x="56" y="143"/>
                    <a:pt x="57" y="143"/>
                    <a:pt x="57" y="144"/>
                  </a:cubicBezTo>
                  <a:close/>
                  <a:moveTo>
                    <a:pt x="62" y="144"/>
                  </a:moveTo>
                  <a:cubicBezTo>
                    <a:pt x="62" y="143"/>
                    <a:pt x="62" y="143"/>
                    <a:pt x="61" y="142"/>
                  </a:cubicBezTo>
                  <a:cubicBezTo>
                    <a:pt x="62" y="143"/>
                    <a:pt x="61" y="144"/>
                    <a:pt x="62" y="144"/>
                  </a:cubicBezTo>
                  <a:close/>
                  <a:moveTo>
                    <a:pt x="42" y="144"/>
                  </a:moveTo>
                  <a:cubicBezTo>
                    <a:pt x="42" y="145"/>
                    <a:pt x="43" y="143"/>
                    <a:pt x="42" y="143"/>
                  </a:cubicBezTo>
                  <a:cubicBezTo>
                    <a:pt x="42" y="144"/>
                    <a:pt x="42" y="144"/>
                    <a:pt x="42" y="144"/>
                  </a:cubicBezTo>
                  <a:close/>
                  <a:moveTo>
                    <a:pt x="60" y="144"/>
                  </a:moveTo>
                  <a:cubicBezTo>
                    <a:pt x="59" y="144"/>
                    <a:pt x="60" y="143"/>
                    <a:pt x="60" y="143"/>
                  </a:cubicBezTo>
                  <a:cubicBezTo>
                    <a:pt x="59" y="144"/>
                    <a:pt x="59" y="144"/>
                    <a:pt x="60" y="144"/>
                  </a:cubicBezTo>
                  <a:close/>
                  <a:moveTo>
                    <a:pt x="41" y="147"/>
                  </a:moveTo>
                  <a:cubicBezTo>
                    <a:pt x="41" y="148"/>
                    <a:pt x="40" y="148"/>
                    <a:pt x="40" y="149"/>
                  </a:cubicBezTo>
                  <a:cubicBezTo>
                    <a:pt x="42" y="147"/>
                    <a:pt x="43" y="145"/>
                    <a:pt x="44" y="143"/>
                  </a:cubicBezTo>
                  <a:cubicBezTo>
                    <a:pt x="42" y="144"/>
                    <a:pt x="42" y="146"/>
                    <a:pt x="41" y="147"/>
                  </a:cubicBezTo>
                  <a:close/>
                  <a:moveTo>
                    <a:pt x="37" y="146"/>
                  </a:moveTo>
                  <a:cubicBezTo>
                    <a:pt x="38" y="146"/>
                    <a:pt x="38" y="147"/>
                    <a:pt x="38" y="147"/>
                  </a:cubicBezTo>
                  <a:cubicBezTo>
                    <a:pt x="39" y="146"/>
                    <a:pt x="39" y="145"/>
                    <a:pt x="40" y="145"/>
                  </a:cubicBezTo>
                  <a:cubicBezTo>
                    <a:pt x="40" y="144"/>
                    <a:pt x="40" y="144"/>
                    <a:pt x="39" y="143"/>
                  </a:cubicBezTo>
                  <a:cubicBezTo>
                    <a:pt x="39" y="144"/>
                    <a:pt x="38" y="145"/>
                    <a:pt x="37" y="146"/>
                  </a:cubicBezTo>
                  <a:close/>
                  <a:moveTo>
                    <a:pt x="53" y="144"/>
                  </a:moveTo>
                  <a:cubicBezTo>
                    <a:pt x="54" y="144"/>
                    <a:pt x="53" y="144"/>
                    <a:pt x="53" y="144"/>
                  </a:cubicBezTo>
                  <a:cubicBezTo>
                    <a:pt x="53" y="144"/>
                    <a:pt x="53" y="144"/>
                    <a:pt x="53" y="144"/>
                  </a:cubicBezTo>
                  <a:close/>
                  <a:moveTo>
                    <a:pt x="63" y="146"/>
                  </a:moveTo>
                  <a:cubicBezTo>
                    <a:pt x="63" y="146"/>
                    <a:pt x="63" y="145"/>
                    <a:pt x="63" y="145"/>
                  </a:cubicBezTo>
                  <a:cubicBezTo>
                    <a:pt x="63" y="145"/>
                    <a:pt x="63" y="146"/>
                    <a:pt x="63" y="146"/>
                  </a:cubicBezTo>
                  <a:close/>
                  <a:moveTo>
                    <a:pt x="54" y="146"/>
                  </a:moveTo>
                  <a:cubicBezTo>
                    <a:pt x="55" y="146"/>
                    <a:pt x="54" y="146"/>
                    <a:pt x="54" y="145"/>
                  </a:cubicBezTo>
                  <a:cubicBezTo>
                    <a:pt x="54" y="146"/>
                    <a:pt x="54" y="146"/>
                    <a:pt x="54" y="146"/>
                  </a:cubicBezTo>
                  <a:close/>
                  <a:moveTo>
                    <a:pt x="34" y="149"/>
                  </a:moveTo>
                  <a:cubicBezTo>
                    <a:pt x="34" y="149"/>
                    <a:pt x="34" y="150"/>
                    <a:pt x="34" y="150"/>
                  </a:cubicBezTo>
                  <a:cubicBezTo>
                    <a:pt x="34" y="150"/>
                    <a:pt x="34" y="150"/>
                    <a:pt x="34" y="150"/>
                  </a:cubicBezTo>
                  <a:cubicBezTo>
                    <a:pt x="34" y="150"/>
                    <a:pt x="34" y="151"/>
                    <a:pt x="34" y="150"/>
                  </a:cubicBezTo>
                  <a:cubicBezTo>
                    <a:pt x="35" y="149"/>
                    <a:pt x="34" y="147"/>
                    <a:pt x="34" y="146"/>
                  </a:cubicBezTo>
                  <a:cubicBezTo>
                    <a:pt x="34" y="146"/>
                    <a:pt x="34" y="146"/>
                    <a:pt x="33" y="146"/>
                  </a:cubicBezTo>
                  <a:cubicBezTo>
                    <a:pt x="33" y="147"/>
                    <a:pt x="34" y="148"/>
                    <a:pt x="34" y="149"/>
                  </a:cubicBezTo>
                  <a:close/>
                  <a:moveTo>
                    <a:pt x="61" y="146"/>
                  </a:moveTo>
                  <a:cubicBezTo>
                    <a:pt x="61" y="146"/>
                    <a:pt x="61" y="147"/>
                    <a:pt x="62" y="147"/>
                  </a:cubicBezTo>
                  <a:cubicBezTo>
                    <a:pt x="62" y="146"/>
                    <a:pt x="62" y="146"/>
                    <a:pt x="62" y="146"/>
                  </a:cubicBezTo>
                  <a:cubicBezTo>
                    <a:pt x="62" y="146"/>
                    <a:pt x="61" y="146"/>
                    <a:pt x="61" y="146"/>
                  </a:cubicBezTo>
                  <a:close/>
                  <a:moveTo>
                    <a:pt x="59" y="147"/>
                  </a:moveTo>
                  <a:cubicBezTo>
                    <a:pt x="59" y="147"/>
                    <a:pt x="60" y="146"/>
                    <a:pt x="59" y="146"/>
                  </a:cubicBezTo>
                  <a:cubicBezTo>
                    <a:pt x="59" y="146"/>
                    <a:pt x="59" y="147"/>
                    <a:pt x="59" y="147"/>
                  </a:cubicBezTo>
                  <a:close/>
                  <a:moveTo>
                    <a:pt x="58" y="148"/>
                  </a:moveTo>
                  <a:cubicBezTo>
                    <a:pt x="58" y="147"/>
                    <a:pt x="58" y="147"/>
                    <a:pt x="57" y="146"/>
                  </a:cubicBezTo>
                  <a:cubicBezTo>
                    <a:pt x="58" y="147"/>
                    <a:pt x="58" y="148"/>
                    <a:pt x="58" y="148"/>
                  </a:cubicBezTo>
                  <a:close/>
                  <a:moveTo>
                    <a:pt x="36" y="148"/>
                  </a:moveTo>
                  <a:cubicBezTo>
                    <a:pt x="36" y="147"/>
                    <a:pt x="36" y="146"/>
                    <a:pt x="35" y="147"/>
                  </a:cubicBezTo>
                  <a:cubicBezTo>
                    <a:pt x="35" y="147"/>
                    <a:pt x="35" y="147"/>
                    <a:pt x="36" y="147"/>
                  </a:cubicBezTo>
                  <a:cubicBezTo>
                    <a:pt x="36" y="147"/>
                    <a:pt x="35" y="147"/>
                    <a:pt x="35" y="147"/>
                  </a:cubicBezTo>
                  <a:cubicBezTo>
                    <a:pt x="35" y="148"/>
                    <a:pt x="35" y="149"/>
                    <a:pt x="36" y="150"/>
                  </a:cubicBezTo>
                  <a:cubicBezTo>
                    <a:pt x="36" y="150"/>
                    <a:pt x="36" y="149"/>
                    <a:pt x="36" y="149"/>
                  </a:cubicBezTo>
                  <a:cubicBezTo>
                    <a:pt x="36" y="149"/>
                    <a:pt x="37" y="149"/>
                    <a:pt x="37" y="149"/>
                  </a:cubicBezTo>
                  <a:cubicBezTo>
                    <a:pt x="37" y="148"/>
                    <a:pt x="37" y="148"/>
                    <a:pt x="37" y="148"/>
                  </a:cubicBezTo>
                  <a:cubicBezTo>
                    <a:pt x="36" y="148"/>
                    <a:pt x="36" y="148"/>
                    <a:pt x="36" y="148"/>
                  </a:cubicBezTo>
                  <a:close/>
                  <a:moveTo>
                    <a:pt x="55" y="148"/>
                  </a:moveTo>
                  <a:cubicBezTo>
                    <a:pt x="55" y="147"/>
                    <a:pt x="55" y="147"/>
                    <a:pt x="55" y="147"/>
                  </a:cubicBezTo>
                  <a:cubicBezTo>
                    <a:pt x="54" y="147"/>
                    <a:pt x="54" y="147"/>
                    <a:pt x="55" y="148"/>
                  </a:cubicBezTo>
                  <a:close/>
                  <a:moveTo>
                    <a:pt x="6" y="149"/>
                  </a:moveTo>
                  <a:cubicBezTo>
                    <a:pt x="6" y="148"/>
                    <a:pt x="7" y="147"/>
                    <a:pt x="6" y="147"/>
                  </a:cubicBezTo>
                  <a:cubicBezTo>
                    <a:pt x="6" y="148"/>
                    <a:pt x="6" y="148"/>
                    <a:pt x="6" y="149"/>
                  </a:cubicBezTo>
                  <a:close/>
                  <a:moveTo>
                    <a:pt x="55" y="150"/>
                  </a:moveTo>
                  <a:cubicBezTo>
                    <a:pt x="56" y="150"/>
                    <a:pt x="56" y="150"/>
                    <a:pt x="56" y="149"/>
                  </a:cubicBezTo>
                  <a:cubicBezTo>
                    <a:pt x="55" y="149"/>
                    <a:pt x="56" y="148"/>
                    <a:pt x="55" y="148"/>
                  </a:cubicBezTo>
                  <a:cubicBezTo>
                    <a:pt x="55" y="149"/>
                    <a:pt x="54" y="150"/>
                    <a:pt x="55" y="150"/>
                  </a:cubicBezTo>
                  <a:close/>
                  <a:moveTo>
                    <a:pt x="59" y="150"/>
                  </a:moveTo>
                  <a:cubicBezTo>
                    <a:pt x="60" y="149"/>
                    <a:pt x="59" y="149"/>
                    <a:pt x="59" y="149"/>
                  </a:cubicBezTo>
                  <a:cubicBezTo>
                    <a:pt x="58" y="149"/>
                    <a:pt x="59" y="150"/>
                    <a:pt x="59" y="150"/>
                  </a:cubicBezTo>
                  <a:close/>
                  <a:moveTo>
                    <a:pt x="40" y="151"/>
                  </a:moveTo>
                  <a:cubicBezTo>
                    <a:pt x="40" y="155"/>
                    <a:pt x="39" y="158"/>
                    <a:pt x="40" y="162"/>
                  </a:cubicBezTo>
                  <a:cubicBezTo>
                    <a:pt x="40" y="162"/>
                    <a:pt x="39" y="163"/>
                    <a:pt x="39" y="163"/>
                  </a:cubicBezTo>
                  <a:cubicBezTo>
                    <a:pt x="39" y="163"/>
                    <a:pt x="40" y="163"/>
                    <a:pt x="40" y="163"/>
                  </a:cubicBezTo>
                  <a:cubicBezTo>
                    <a:pt x="40" y="158"/>
                    <a:pt x="41" y="154"/>
                    <a:pt x="42" y="149"/>
                  </a:cubicBezTo>
                  <a:cubicBezTo>
                    <a:pt x="42" y="149"/>
                    <a:pt x="42" y="149"/>
                    <a:pt x="41" y="149"/>
                  </a:cubicBezTo>
                  <a:cubicBezTo>
                    <a:pt x="41" y="150"/>
                    <a:pt x="41" y="151"/>
                    <a:pt x="40" y="151"/>
                  </a:cubicBezTo>
                  <a:close/>
                  <a:moveTo>
                    <a:pt x="39" y="150"/>
                  </a:moveTo>
                  <a:cubicBezTo>
                    <a:pt x="39" y="149"/>
                    <a:pt x="39" y="149"/>
                    <a:pt x="39" y="149"/>
                  </a:cubicBezTo>
                  <a:cubicBezTo>
                    <a:pt x="39" y="149"/>
                    <a:pt x="39" y="150"/>
                    <a:pt x="39" y="150"/>
                  </a:cubicBezTo>
                  <a:close/>
                  <a:moveTo>
                    <a:pt x="63" y="152"/>
                  </a:moveTo>
                  <a:cubicBezTo>
                    <a:pt x="63" y="151"/>
                    <a:pt x="63" y="150"/>
                    <a:pt x="63" y="150"/>
                  </a:cubicBezTo>
                  <a:cubicBezTo>
                    <a:pt x="63" y="150"/>
                    <a:pt x="62" y="151"/>
                    <a:pt x="63" y="152"/>
                  </a:cubicBezTo>
                  <a:close/>
                  <a:moveTo>
                    <a:pt x="37" y="151"/>
                  </a:moveTo>
                  <a:cubicBezTo>
                    <a:pt x="37" y="150"/>
                    <a:pt x="38" y="150"/>
                    <a:pt x="38" y="150"/>
                  </a:cubicBezTo>
                  <a:cubicBezTo>
                    <a:pt x="38" y="150"/>
                    <a:pt x="37" y="150"/>
                    <a:pt x="37" y="151"/>
                  </a:cubicBezTo>
                  <a:close/>
                  <a:moveTo>
                    <a:pt x="38" y="152"/>
                  </a:moveTo>
                  <a:cubicBezTo>
                    <a:pt x="39" y="152"/>
                    <a:pt x="38" y="151"/>
                    <a:pt x="38" y="150"/>
                  </a:cubicBezTo>
                  <a:cubicBezTo>
                    <a:pt x="38" y="151"/>
                    <a:pt x="37" y="152"/>
                    <a:pt x="38" y="152"/>
                  </a:cubicBezTo>
                  <a:close/>
                  <a:moveTo>
                    <a:pt x="37" y="152"/>
                  </a:moveTo>
                  <a:cubicBezTo>
                    <a:pt x="37" y="152"/>
                    <a:pt x="37" y="151"/>
                    <a:pt x="37" y="151"/>
                  </a:cubicBezTo>
                  <a:cubicBezTo>
                    <a:pt x="36" y="151"/>
                    <a:pt x="36" y="152"/>
                    <a:pt x="37" y="152"/>
                  </a:cubicBezTo>
                  <a:close/>
                  <a:moveTo>
                    <a:pt x="33" y="154"/>
                  </a:moveTo>
                  <a:cubicBezTo>
                    <a:pt x="34" y="154"/>
                    <a:pt x="34" y="152"/>
                    <a:pt x="33" y="151"/>
                  </a:cubicBezTo>
                  <a:cubicBezTo>
                    <a:pt x="33" y="152"/>
                    <a:pt x="33" y="153"/>
                    <a:pt x="33" y="154"/>
                  </a:cubicBezTo>
                  <a:close/>
                  <a:moveTo>
                    <a:pt x="58" y="152"/>
                  </a:moveTo>
                  <a:cubicBezTo>
                    <a:pt x="58" y="152"/>
                    <a:pt x="58" y="152"/>
                    <a:pt x="58" y="152"/>
                  </a:cubicBezTo>
                  <a:cubicBezTo>
                    <a:pt x="58" y="151"/>
                    <a:pt x="58" y="151"/>
                    <a:pt x="58" y="151"/>
                  </a:cubicBezTo>
                  <a:cubicBezTo>
                    <a:pt x="58" y="151"/>
                    <a:pt x="58" y="151"/>
                    <a:pt x="58" y="152"/>
                  </a:cubicBezTo>
                  <a:close/>
                  <a:moveTo>
                    <a:pt x="65" y="171"/>
                  </a:moveTo>
                  <a:cubicBezTo>
                    <a:pt x="65" y="171"/>
                    <a:pt x="65" y="171"/>
                    <a:pt x="65" y="171"/>
                  </a:cubicBezTo>
                  <a:cubicBezTo>
                    <a:pt x="65" y="171"/>
                    <a:pt x="65" y="171"/>
                    <a:pt x="65" y="171"/>
                  </a:cubicBezTo>
                  <a:cubicBezTo>
                    <a:pt x="66" y="165"/>
                    <a:pt x="66" y="157"/>
                    <a:pt x="65" y="151"/>
                  </a:cubicBezTo>
                  <a:cubicBezTo>
                    <a:pt x="64" y="152"/>
                    <a:pt x="64" y="155"/>
                    <a:pt x="65" y="156"/>
                  </a:cubicBezTo>
                  <a:cubicBezTo>
                    <a:pt x="65" y="157"/>
                    <a:pt x="65" y="157"/>
                    <a:pt x="64" y="157"/>
                  </a:cubicBezTo>
                  <a:cubicBezTo>
                    <a:pt x="64" y="158"/>
                    <a:pt x="64" y="160"/>
                    <a:pt x="65" y="161"/>
                  </a:cubicBezTo>
                  <a:cubicBezTo>
                    <a:pt x="65" y="161"/>
                    <a:pt x="64" y="160"/>
                    <a:pt x="64" y="161"/>
                  </a:cubicBezTo>
                  <a:cubicBezTo>
                    <a:pt x="64" y="161"/>
                    <a:pt x="64" y="161"/>
                    <a:pt x="64" y="162"/>
                  </a:cubicBezTo>
                  <a:cubicBezTo>
                    <a:pt x="64" y="162"/>
                    <a:pt x="65" y="162"/>
                    <a:pt x="65" y="162"/>
                  </a:cubicBezTo>
                  <a:cubicBezTo>
                    <a:pt x="65" y="163"/>
                    <a:pt x="64" y="164"/>
                    <a:pt x="64" y="164"/>
                  </a:cubicBezTo>
                  <a:cubicBezTo>
                    <a:pt x="63" y="166"/>
                    <a:pt x="65" y="168"/>
                    <a:pt x="64" y="170"/>
                  </a:cubicBezTo>
                  <a:cubicBezTo>
                    <a:pt x="64" y="170"/>
                    <a:pt x="64" y="169"/>
                    <a:pt x="64" y="170"/>
                  </a:cubicBezTo>
                  <a:cubicBezTo>
                    <a:pt x="64" y="170"/>
                    <a:pt x="63" y="172"/>
                    <a:pt x="64" y="172"/>
                  </a:cubicBezTo>
                  <a:cubicBezTo>
                    <a:pt x="65" y="172"/>
                    <a:pt x="65" y="171"/>
                    <a:pt x="65" y="171"/>
                  </a:cubicBezTo>
                  <a:cubicBezTo>
                    <a:pt x="65" y="171"/>
                    <a:pt x="65" y="171"/>
                    <a:pt x="65" y="171"/>
                  </a:cubicBezTo>
                  <a:cubicBezTo>
                    <a:pt x="65" y="171"/>
                    <a:pt x="65" y="171"/>
                    <a:pt x="65" y="171"/>
                  </a:cubicBezTo>
                  <a:close/>
                  <a:moveTo>
                    <a:pt x="56" y="153"/>
                  </a:moveTo>
                  <a:cubicBezTo>
                    <a:pt x="57" y="153"/>
                    <a:pt x="57" y="153"/>
                    <a:pt x="57" y="153"/>
                  </a:cubicBezTo>
                  <a:cubicBezTo>
                    <a:pt x="57" y="152"/>
                    <a:pt x="57" y="152"/>
                    <a:pt x="57" y="152"/>
                  </a:cubicBezTo>
                  <a:cubicBezTo>
                    <a:pt x="56" y="152"/>
                    <a:pt x="57" y="153"/>
                    <a:pt x="56" y="153"/>
                  </a:cubicBezTo>
                  <a:close/>
                  <a:moveTo>
                    <a:pt x="61" y="154"/>
                  </a:moveTo>
                  <a:cubicBezTo>
                    <a:pt x="61" y="154"/>
                    <a:pt x="61" y="153"/>
                    <a:pt x="62" y="153"/>
                  </a:cubicBezTo>
                  <a:cubicBezTo>
                    <a:pt x="61" y="152"/>
                    <a:pt x="61" y="152"/>
                    <a:pt x="61" y="152"/>
                  </a:cubicBezTo>
                  <a:cubicBezTo>
                    <a:pt x="61" y="153"/>
                    <a:pt x="61" y="153"/>
                    <a:pt x="61" y="154"/>
                  </a:cubicBezTo>
                  <a:close/>
                  <a:moveTo>
                    <a:pt x="36" y="153"/>
                  </a:moveTo>
                  <a:cubicBezTo>
                    <a:pt x="36" y="153"/>
                    <a:pt x="36" y="153"/>
                    <a:pt x="36" y="152"/>
                  </a:cubicBezTo>
                  <a:cubicBezTo>
                    <a:pt x="35" y="153"/>
                    <a:pt x="36" y="153"/>
                    <a:pt x="36" y="153"/>
                  </a:cubicBezTo>
                  <a:close/>
                  <a:moveTo>
                    <a:pt x="54" y="157"/>
                  </a:moveTo>
                  <a:cubicBezTo>
                    <a:pt x="55" y="156"/>
                    <a:pt x="54" y="156"/>
                    <a:pt x="54" y="155"/>
                  </a:cubicBezTo>
                  <a:cubicBezTo>
                    <a:pt x="55" y="155"/>
                    <a:pt x="55" y="153"/>
                    <a:pt x="54" y="152"/>
                  </a:cubicBezTo>
                  <a:cubicBezTo>
                    <a:pt x="53" y="154"/>
                    <a:pt x="54" y="155"/>
                    <a:pt x="54" y="157"/>
                  </a:cubicBezTo>
                  <a:close/>
                  <a:moveTo>
                    <a:pt x="59" y="153"/>
                  </a:moveTo>
                  <a:cubicBezTo>
                    <a:pt x="59" y="153"/>
                    <a:pt x="59" y="154"/>
                    <a:pt x="60" y="155"/>
                  </a:cubicBezTo>
                  <a:cubicBezTo>
                    <a:pt x="60" y="154"/>
                    <a:pt x="59" y="153"/>
                    <a:pt x="59" y="153"/>
                  </a:cubicBezTo>
                  <a:cubicBezTo>
                    <a:pt x="59" y="153"/>
                    <a:pt x="59" y="153"/>
                    <a:pt x="59" y="153"/>
                  </a:cubicBezTo>
                  <a:close/>
                  <a:moveTo>
                    <a:pt x="38" y="154"/>
                  </a:moveTo>
                  <a:cubicBezTo>
                    <a:pt x="39" y="154"/>
                    <a:pt x="38" y="155"/>
                    <a:pt x="39" y="155"/>
                  </a:cubicBezTo>
                  <a:cubicBezTo>
                    <a:pt x="39" y="154"/>
                    <a:pt x="39" y="153"/>
                    <a:pt x="39" y="153"/>
                  </a:cubicBezTo>
                  <a:cubicBezTo>
                    <a:pt x="39" y="153"/>
                    <a:pt x="38" y="153"/>
                    <a:pt x="38" y="154"/>
                  </a:cubicBezTo>
                  <a:close/>
                  <a:moveTo>
                    <a:pt x="36" y="155"/>
                  </a:moveTo>
                  <a:cubicBezTo>
                    <a:pt x="36" y="155"/>
                    <a:pt x="37" y="155"/>
                    <a:pt x="37" y="154"/>
                  </a:cubicBezTo>
                  <a:cubicBezTo>
                    <a:pt x="36" y="154"/>
                    <a:pt x="37" y="154"/>
                    <a:pt x="36" y="154"/>
                  </a:cubicBezTo>
                  <a:cubicBezTo>
                    <a:pt x="36" y="154"/>
                    <a:pt x="36" y="154"/>
                    <a:pt x="36" y="155"/>
                  </a:cubicBezTo>
                  <a:close/>
                  <a:moveTo>
                    <a:pt x="57" y="156"/>
                  </a:moveTo>
                  <a:cubicBezTo>
                    <a:pt x="57" y="156"/>
                    <a:pt x="57" y="156"/>
                    <a:pt x="57" y="157"/>
                  </a:cubicBezTo>
                  <a:cubicBezTo>
                    <a:pt x="58" y="156"/>
                    <a:pt x="58" y="156"/>
                    <a:pt x="58" y="156"/>
                  </a:cubicBezTo>
                  <a:cubicBezTo>
                    <a:pt x="58" y="155"/>
                    <a:pt x="58" y="154"/>
                    <a:pt x="58" y="154"/>
                  </a:cubicBezTo>
                  <a:cubicBezTo>
                    <a:pt x="57" y="155"/>
                    <a:pt x="57" y="155"/>
                    <a:pt x="57" y="156"/>
                  </a:cubicBezTo>
                  <a:close/>
                  <a:moveTo>
                    <a:pt x="34" y="156"/>
                  </a:moveTo>
                  <a:cubicBezTo>
                    <a:pt x="34" y="156"/>
                    <a:pt x="35" y="155"/>
                    <a:pt x="35" y="154"/>
                  </a:cubicBezTo>
                  <a:cubicBezTo>
                    <a:pt x="34" y="154"/>
                    <a:pt x="34" y="154"/>
                    <a:pt x="34" y="154"/>
                  </a:cubicBezTo>
                  <a:cubicBezTo>
                    <a:pt x="35" y="155"/>
                    <a:pt x="34" y="155"/>
                    <a:pt x="34" y="156"/>
                  </a:cubicBezTo>
                  <a:close/>
                  <a:moveTo>
                    <a:pt x="63" y="156"/>
                  </a:moveTo>
                  <a:cubicBezTo>
                    <a:pt x="63" y="156"/>
                    <a:pt x="63" y="154"/>
                    <a:pt x="63" y="155"/>
                  </a:cubicBezTo>
                  <a:cubicBezTo>
                    <a:pt x="63" y="155"/>
                    <a:pt x="62" y="155"/>
                    <a:pt x="63" y="156"/>
                  </a:cubicBezTo>
                  <a:close/>
                  <a:moveTo>
                    <a:pt x="37" y="157"/>
                  </a:moveTo>
                  <a:cubicBezTo>
                    <a:pt x="37" y="156"/>
                    <a:pt x="38" y="156"/>
                    <a:pt x="38" y="155"/>
                  </a:cubicBezTo>
                  <a:cubicBezTo>
                    <a:pt x="37" y="155"/>
                    <a:pt x="37" y="155"/>
                    <a:pt x="37" y="155"/>
                  </a:cubicBezTo>
                  <a:cubicBezTo>
                    <a:pt x="37" y="156"/>
                    <a:pt x="36" y="156"/>
                    <a:pt x="37" y="157"/>
                  </a:cubicBezTo>
                  <a:close/>
                  <a:moveTo>
                    <a:pt x="61" y="157"/>
                  </a:moveTo>
                  <a:cubicBezTo>
                    <a:pt x="61" y="157"/>
                    <a:pt x="61" y="156"/>
                    <a:pt x="61" y="156"/>
                  </a:cubicBezTo>
                  <a:cubicBezTo>
                    <a:pt x="61" y="157"/>
                    <a:pt x="61" y="157"/>
                    <a:pt x="61" y="157"/>
                  </a:cubicBezTo>
                  <a:close/>
                  <a:moveTo>
                    <a:pt x="34" y="157"/>
                  </a:moveTo>
                  <a:cubicBezTo>
                    <a:pt x="35" y="157"/>
                    <a:pt x="35" y="156"/>
                    <a:pt x="35" y="156"/>
                  </a:cubicBezTo>
                  <a:cubicBezTo>
                    <a:pt x="35" y="157"/>
                    <a:pt x="34" y="157"/>
                    <a:pt x="34" y="157"/>
                  </a:cubicBezTo>
                  <a:close/>
                  <a:moveTo>
                    <a:pt x="37" y="158"/>
                  </a:moveTo>
                  <a:cubicBezTo>
                    <a:pt x="37" y="158"/>
                    <a:pt x="37" y="158"/>
                    <a:pt x="37" y="159"/>
                  </a:cubicBezTo>
                  <a:cubicBezTo>
                    <a:pt x="38" y="159"/>
                    <a:pt x="38" y="159"/>
                    <a:pt x="38" y="159"/>
                  </a:cubicBezTo>
                  <a:cubicBezTo>
                    <a:pt x="38" y="159"/>
                    <a:pt x="39" y="157"/>
                    <a:pt x="38" y="157"/>
                  </a:cubicBezTo>
                  <a:cubicBezTo>
                    <a:pt x="38" y="157"/>
                    <a:pt x="37" y="158"/>
                    <a:pt x="37" y="158"/>
                  </a:cubicBezTo>
                  <a:close/>
                  <a:moveTo>
                    <a:pt x="58" y="159"/>
                  </a:moveTo>
                  <a:cubicBezTo>
                    <a:pt x="58" y="159"/>
                    <a:pt x="58" y="159"/>
                    <a:pt x="58" y="159"/>
                  </a:cubicBezTo>
                  <a:cubicBezTo>
                    <a:pt x="59" y="159"/>
                    <a:pt x="59" y="159"/>
                    <a:pt x="60" y="158"/>
                  </a:cubicBezTo>
                  <a:cubicBezTo>
                    <a:pt x="59" y="158"/>
                    <a:pt x="60" y="157"/>
                    <a:pt x="59" y="157"/>
                  </a:cubicBezTo>
                  <a:cubicBezTo>
                    <a:pt x="59" y="158"/>
                    <a:pt x="59" y="158"/>
                    <a:pt x="58" y="159"/>
                  </a:cubicBezTo>
                  <a:close/>
                  <a:moveTo>
                    <a:pt x="33" y="159"/>
                  </a:moveTo>
                  <a:cubicBezTo>
                    <a:pt x="34" y="159"/>
                    <a:pt x="33" y="158"/>
                    <a:pt x="34" y="158"/>
                  </a:cubicBezTo>
                  <a:cubicBezTo>
                    <a:pt x="33" y="158"/>
                    <a:pt x="33" y="158"/>
                    <a:pt x="33" y="158"/>
                  </a:cubicBezTo>
                  <a:cubicBezTo>
                    <a:pt x="33" y="159"/>
                    <a:pt x="33" y="159"/>
                    <a:pt x="33" y="159"/>
                  </a:cubicBezTo>
                  <a:close/>
                  <a:moveTo>
                    <a:pt x="55" y="159"/>
                  </a:moveTo>
                  <a:cubicBezTo>
                    <a:pt x="55" y="161"/>
                    <a:pt x="56" y="162"/>
                    <a:pt x="56" y="163"/>
                  </a:cubicBezTo>
                  <a:cubicBezTo>
                    <a:pt x="56" y="163"/>
                    <a:pt x="57" y="162"/>
                    <a:pt x="57" y="162"/>
                  </a:cubicBezTo>
                  <a:cubicBezTo>
                    <a:pt x="56" y="162"/>
                    <a:pt x="56" y="161"/>
                    <a:pt x="56" y="161"/>
                  </a:cubicBezTo>
                  <a:cubicBezTo>
                    <a:pt x="56" y="161"/>
                    <a:pt x="56" y="160"/>
                    <a:pt x="56" y="160"/>
                  </a:cubicBezTo>
                  <a:cubicBezTo>
                    <a:pt x="56" y="160"/>
                    <a:pt x="56" y="159"/>
                    <a:pt x="55" y="159"/>
                  </a:cubicBezTo>
                  <a:cubicBezTo>
                    <a:pt x="55" y="159"/>
                    <a:pt x="55" y="159"/>
                    <a:pt x="55" y="159"/>
                  </a:cubicBezTo>
                  <a:close/>
                  <a:moveTo>
                    <a:pt x="62" y="161"/>
                  </a:moveTo>
                  <a:cubicBezTo>
                    <a:pt x="62" y="161"/>
                    <a:pt x="62" y="161"/>
                    <a:pt x="62" y="161"/>
                  </a:cubicBezTo>
                  <a:cubicBezTo>
                    <a:pt x="61" y="161"/>
                    <a:pt x="61" y="159"/>
                    <a:pt x="61" y="159"/>
                  </a:cubicBezTo>
                  <a:cubicBezTo>
                    <a:pt x="61" y="160"/>
                    <a:pt x="61" y="161"/>
                    <a:pt x="62" y="161"/>
                  </a:cubicBezTo>
                  <a:close/>
                  <a:moveTo>
                    <a:pt x="33" y="161"/>
                  </a:moveTo>
                  <a:cubicBezTo>
                    <a:pt x="34" y="161"/>
                    <a:pt x="34" y="161"/>
                    <a:pt x="34" y="161"/>
                  </a:cubicBezTo>
                  <a:cubicBezTo>
                    <a:pt x="34" y="161"/>
                    <a:pt x="35" y="160"/>
                    <a:pt x="34" y="160"/>
                  </a:cubicBezTo>
                  <a:cubicBezTo>
                    <a:pt x="34" y="160"/>
                    <a:pt x="33" y="161"/>
                    <a:pt x="33" y="161"/>
                  </a:cubicBezTo>
                  <a:close/>
                  <a:moveTo>
                    <a:pt x="61" y="161"/>
                  </a:moveTo>
                  <a:cubicBezTo>
                    <a:pt x="61" y="161"/>
                    <a:pt x="61" y="160"/>
                    <a:pt x="60" y="160"/>
                  </a:cubicBezTo>
                  <a:cubicBezTo>
                    <a:pt x="60" y="160"/>
                    <a:pt x="59" y="160"/>
                    <a:pt x="59" y="161"/>
                  </a:cubicBezTo>
                  <a:cubicBezTo>
                    <a:pt x="60" y="162"/>
                    <a:pt x="60" y="163"/>
                    <a:pt x="61" y="163"/>
                  </a:cubicBezTo>
                  <a:cubicBezTo>
                    <a:pt x="61" y="162"/>
                    <a:pt x="62" y="161"/>
                    <a:pt x="61" y="161"/>
                  </a:cubicBezTo>
                  <a:cubicBezTo>
                    <a:pt x="61" y="161"/>
                    <a:pt x="61" y="161"/>
                    <a:pt x="61" y="161"/>
                  </a:cubicBezTo>
                  <a:close/>
                  <a:moveTo>
                    <a:pt x="32" y="161"/>
                  </a:moveTo>
                  <a:cubicBezTo>
                    <a:pt x="32" y="161"/>
                    <a:pt x="32" y="160"/>
                    <a:pt x="32" y="160"/>
                  </a:cubicBezTo>
                  <a:cubicBezTo>
                    <a:pt x="32" y="160"/>
                    <a:pt x="32" y="161"/>
                    <a:pt x="32" y="161"/>
                  </a:cubicBezTo>
                  <a:close/>
                  <a:moveTo>
                    <a:pt x="36" y="162"/>
                  </a:moveTo>
                  <a:cubicBezTo>
                    <a:pt x="37" y="162"/>
                    <a:pt x="37" y="161"/>
                    <a:pt x="37" y="160"/>
                  </a:cubicBezTo>
                  <a:cubicBezTo>
                    <a:pt x="37" y="161"/>
                    <a:pt x="36" y="161"/>
                    <a:pt x="36" y="162"/>
                  </a:cubicBezTo>
                  <a:close/>
                  <a:moveTo>
                    <a:pt x="58" y="163"/>
                  </a:moveTo>
                  <a:cubicBezTo>
                    <a:pt x="58" y="163"/>
                    <a:pt x="59" y="164"/>
                    <a:pt x="59" y="165"/>
                  </a:cubicBezTo>
                  <a:cubicBezTo>
                    <a:pt x="60" y="165"/>
                    <a:pt x="60" y="165"/>
                    <a:pt x="60" y="164"/>
                  </a:cubicBezTo>
                  <a:cubicBezTo>
                    <a:pt x="59" y="163"/>
                    <a:pt x="59" y="162"/>
                    <a:pt x="58" y="162"/>
                  </a:cubicBezTo>
                  <a:cubicBezTo>
                    <a:pt x="58" y="162"/>
                    <a:pt x="58" y="162"/>
                    <a:pt x="58" y="163"/>
                  </a:cubicBezTo>
                  <a:close/>
                  <a:moveTo>
                    <a:pt x="62" y="163"/>
                  </a:moveTo>
                  <a:cubicBezTo>
                    <a:pt x="63" y="163"/>
                    <a:pt x="62" y="163"/>
                    <a:pt x="63" y="163"/>
                  </a:cubicBezTo>
                  <a:cubicBezTo>
                    <a:pt x="63" y="163"/>
                    <a:pt x="63" y="162"/>
                    <a:pt x="63" y="162"/>
                  </a:cubicBezTo>
                  <a:cubicBezTo>
                    <a:pt x="63" y="162"/>
                    <a:pt x="62" y="162"/>
                    <a:pt x="62" y="163"/>
                  </a:cubicBezTo>
                  <a:close/>
                  <a:moveTo>
                    <a:pt x="37" y="164"/>
                  </a:moveTo>
                  <a:cubicBezTo>
                    <a:pt x="37" y="164"/>
                    <a:pt x="38" y="164"/>
                    <a:pt x="38" y="164"/>
                  </a:cubicBezTo>
                  <a:cubicBezTo>
                    <a:pt x="38" y="163"/>
                    <a:pt x="38" y="163"/>
                    <a:pt x="37" y="163"/>
                  </a:cubicBezTo>
                  <a:cubicBezTo>
                    <a:pt x="37" y="163"/>
                    <a:pt x="37" y="163"/>
                    <a:pt x="37" y="164"/>
                  </a:cubicBezTo>
                  <a:close/>
                  <a:moveTo>
                    <a:pt x="35" y="165"/>
                  </a:moveTo>
                  <a:cubicBezTo>
                    <a:pt x="36" y="164"/>
                    <a:pt x="36" y="163"/>
                    <a:pt x="35" y="163"/>
                  </a:cubicBezTo>
                  <a:cubicBezTo>
                    <a:pt x="35" y="163"/>
                    <a:pt x="34" y="165"/>
                    <a:pt x="35" y="165"/>
                  </a:cubicBezTo>
                  <a:close/>
                  <a:moveTo>
                    <a:pt x="62" y="163"/>
                  </a:moveTo>
                  <a:cubicBezTo>
                    <a:pt x="62" y="163"/>
                    <a:pt x="62" y="163"/>
                    <a:pt x="62" y="163"/>
                  </a:cubicBezTo>
                  <a:cubicBezTo>
                    <a:pt x="62" y="163"/>
                    <a:pt x="61" y="164"/>
                    <a:pt x="61" y="164"/>
                  </a:cubicBezTo>
                  <a:cubicBezTo>
                    <a:pt x="61" y="164"/>
                    <a:pt x="61" y="165"/>
                    <a:pt x="62" y="164"/>
                  </a:cubicBezTo>
                  <a:cubicBezTo>
                    <a:pt x="62" y="164"/>
                    <a:pt x="62" y="163"/>
                    <a:pt x="62" y="163"/>
                  </a:cubicBezTo>
                  <a:close/>
                  <a:moveTo>
                    <a:pt x="57" y="166"/>
                  </a:moveTo>
                  <a:cubicBezTo>
                    <a:pt x="57" y="165"/>
                    <a:pt x="57" y="164"/>
                    <a:pt x="57" y="164"/>
                  </a:cubicBezTo>
                  <a:cubicBezTo>
                    <a:pt x="56" y="164"/>
                    <a:pt x="57" y="166"/>
                    <a:pt x="57" y="166"/>
                  </a:cubicBezTo>
                  <a:close/>
                  <a:moveTo>
                    <a:pt x="31" y="165"/>
                  </a:moveTo>
                  <a:cubicBezTo>
                    <a:pt x="31" y="165"/>
                    <a:pt x="31" y="165"/>
                    <a:pt x="32" y="165"/>
                  </a:cubicBezTo>
                  <a:cubicBezTo>
                    <a:pt x="32" y="165"/>
                    <a:pt x="32" y="165"/>
                    <a:pt x="32" y="165"/>
                  </a:cubicBezTo>
                  <a:cubicBezTo>
                    <a:pt x="32" y="164"/>
                    <a:pt x="31" y="165"/>
                    <a:pt x="31" y="165"/>
                  </a:cubicBezTo>
                  <a:close/>
                  <a:moveTo>
                    <a:pt x="39" y="166"/>
                  </a:moveTo>
                  <a:cubicBezTo>
                    <a:pt x="39" y="168"/>
                    <a:pt x="38" y="169"/>
                    <a:pt x="39" y="171"/>
                  </a:cubicBezTo>
                  <a:cubicBezTo>
                    <a:pt x="39" y="172"/>
                    <a:pt x="39" y="172"/>
                    <a:pt x="38" y="173"/>
                  </a:cubicBezTo>
                  <a:cubicBezTo>
                    <a:pt x="39" y="176"/>
                    <a:pt x="38" y="179"/>
                    <a:pt x="38" y="181"/>
                  </a:cubicBezTo>
                  <a:cubicBezTo>
                    <a:pt x="38" y="181"/>
                    <a:pt x="38" y="182"/>
                    <a:pt x="38" y="183"/>
                  </a:cubicBezTo>
                  <a:cubicBezTo>
                    <a:pt x="38" y="184"/>
                    <a:pt x="38" y="188"/>
                    <a:pt x="38" y="189"/>
                  </a:cubicBezTo>
                  <a:cubicBezTo>
                    <a:pt x="39" y="180"/>
                    <a:pt x="40" y="173"/>
                    <a:pt x="40" y="164"/>
                  </a:cubicBezTo>
                  <a:cubicBezTo>
                    <a:pt x="39" y="165"/>
                    <a:pt x="39" y="165"/>
                    <a:pt x="39" y="166"/>
                  </a:cubicBezTo>
                  <a:close/>
                  <a:moveTo>
                    <a:pt x="60" y="166"/>
                  </a:moveTo>
                  <a:cubicBezTo>
                    <a:pt x="60" y="166"/>
                    <a:pt x="60" y="166"/>
                    <a:pt x="60" y="166"/>
                  </a:cubicBezTo>
                  <a:cubicBezTo>
                    <a:pt x="60" y="167"/>
                    <a:pt x="61" y="166"/>
                    <a:pt x="60" y="165"/>
                  </a:cubicBezTo>
                  <a:cubicBezTo>
                    <a:pt x="61" y="166"/>
                    <a:pt x="60" y="165"/>
                    <a:pt x="60" y="166"/>
                  </a:cubicBezTo>
                  <a:close/>
                  <a:moveTo>
                    <a:pt x="33" y="169"/>
                  </a:moveTo>
                  <a:cubicBezTo>
                    <a:pt x="34" y="168"/>
                    <a:pt x="35" y="167"/>
                    <a:pt x="34" y="165"/>
                  </a:cubicBezTo>
                  <a:cubicBezTo>
                    <a:pt x="33" y="166"/>
                    <a:pt x="33" y="168"/>
                    <a:pt x="33" y="169"/>
                  </a:cubicBezTo>
                  <a:close/>
                  <a:moveTo>
                    <a:pt x="36" y="168"/>
                  </a:moveTo>
                  <a:cubicBezTo>
                    <a:pt x="36" y="167"/>
                    <a:pt x="37" y="167"/>
                    <a:pt x="37" y="166"/>
                  </a:cubicBezTo>
                  <a:cubicBezTo>
                    <a:pt x="37" y="166"/>
                    <a:pt x="37" y="166"/>
                    <a:pt x="37" y="165"/>
                  </a:cubicBezTo>
                  <a:cubicBezTo>
                    <a:pt x="36" y="166"/>
                    <a:pt x="35" y="167"/>
                    <a:pt x="36" y="168"/>
                  </a:cubicBezTo>
                  <a:close/>
                  <a:moveTo>
                    <a:pt x="62" y="166"/>
                  </a:moveTo>
                  <a:cubicBezTo>
                    <a:pt x="63" y="166"/>
                    <a:pt x="63" y="167"/>
                    <a:pt x="63" y="166"/>
                  </a:cubicBezTo>
                  <a:cubicBezTo>
                    <a:pt x="63" y="166"/>
                    <a:pt x="63" y="166"/>
                    <a:pt x="63" y="166"/>
                  </a:cubicBezTo>
                  <a:cubicBezTo>
                    <a:pt x="63" y="166"/>
                    <a:pt x="62" y="166"/>
                    <a:pt x="62" y="166"/>
                  </a:cubicBezTo>
                  <a:close/>
                  <a:moveTo>
                    <a:pt x="56" y="169"/>
                  </a:moveTo>
                  <a:cubicBezTo>
                    <a:pt x="56" y="168"/>
                    <a:pt x="57" y="168"/>
                    <a:pt x="57" y="168"/>
                  </a:cubicBezTo>
                  <a:cubicBezTo>
                    <a:pt x="57" y="167"/>
                    <a:pt x="57" y="166"/>
                    <a:pt x="56" y="166"/>
                  </a:cubicBezTo>
                  <a:cubicBezTo>
                    <a:pt x="56" y="167"/>
                    <a:pt x="55" y="169"/>
                    <a:pt x="56" y="169"/>
                  </a:cubicBezTo>
                  <a:close/>
                  <a:moveTo>
                    <a:pt x="60" y="168"/>
                  </a:moveTo>
                  <a:cubicBezTo>
                    <a:pt x="60" y="167"/>
                    <a:pt x="61" y="167"/>
                    <a:pt x="61" y="166"/>
                  </a:cubicBezTo>
                  <a:cubicBezTo>
                    <a:pt x="61" y="167"/>
                    <a:pt x="59" y="167"/>
                    <a:pt x="60" y="168"/>
                  </a:cubicBezTo>
                  <a:close/>
                  <a:moveTo>
                    <a:pt x="31" y="179"/>
                  </a:moveTo>
                  <a:cubicBezTo>
                    <a:pt x="31" y="178"/>
                    <a:pt x="32" y="177"/>
                    <a:pt x="32" y="175"/>
                  </a:cubicBezTo>
                  <a:cubicBezTo>
                    <a:pt x="31" y="175"/>
                    <a:pt x="31" y="173"/>
                    <a:pt x="31" y="172"/>
                  </a:cubicBezTo>
                  <a:cubicBezTo>
                    <a:pt x="31" y="172"/>
                    <a:pt x="32" y="172"/>
                    <a:pt x="32" y="172"/>
                  </a:cubicBezTo>
                  <a:cubicBezTo>
                    <a:pt x="32" y="171"/>
                    <a:pt x="32" y="169"/>
                    <a:pt x="32" y="168"/>
                  </a:cubicBezTo>
                  <a:cubicBezTo>
                    <a:pt x="31" y="168"/>
                    <a:pt x="31" y="168"/>
                    <a:pt x="31" y="168"/>
                  </a:cubicBezTo>
                  <a:cubicBezTo>
                    <a:pt x="31" y="171"/>
                    <a:pt x="31" y="175"/>
                    <a:pt x="31" y="179"/>
                  </a:cubicBezTo>
                  <a:close/>
                  <a:moveTo>
                    <a:pt x="59" y="169"/>
                  </a:moveTo>
                  <a:cubicBezTo>
                    <a:pt x="59" y="169"/>
                    <a:pt x="60" y="169"/>
                    <a:pt x="59" y="168"/>
                  </a:cubicBezTo>
                  <a:cubicBezTo>
                    <a:pt x="58" y="168"/>
                    <a:pt x="58" y="169"/>
                    <a:pt x="59" y="169"/>
                  </a:cubicBezTo>
                  <a:close/>
                  <a:moveTo>
                    <a:pt x="61" y="168"/>
                  </a:moveTo>
                  <a:cubicBezTo>
                    <a:pt x="60" y="168"/>
                    <a:pt x="61" y="169"/>
                    <a:pt x="61" y="170"/>
                  </a:cubicBezTo>
                  <a:cubicBezTo>
                    <a:pt x="62" y="170"/>
                    <a:pt x="62" y="169"/>
                    <a:pt x="62" y="169"/>
                  </a:cubicBezTo>
                  <a:cubicBezTo>
                    <a:pt x="62" y="169"/>
                    <a:pt x="62" y="168"/>
                    <a:pt x="61" y="168"/>
                  </a:cubicBezTo>
                  <a:close/>
                  <a:moveTo>
                    <a:pt x="38" y="170"/>
                  </a:moveTo>
                  <a:cubicBezTo>
                    <a:pt x="38" y="169"/>
                    <a:pt x="37" y="169"/>
                    <a:pt x="37" y="168"/>
                  </a:cubicBezTo>
                  <a:cubicBezTo>
                    <a:pt x="37" y="169"/>
                    <a:pt x="37" y="170"/>
                    <a:pt x="38" y="170"/>
                  </a:cubicBezTo>
                  <a:close/>
                  <a:moveTo>
                    <a:pt x="34" y="171"/>
                  </a:moveTo>
                  <a:cubicBezTo>
                    <a:pt x="34" y="170"/>
                    <a:pt x="36" y="169"/>
                    <a:pt x="35" y="169"/>
                  </a:cubicBezTo>
                  <a:cubicBezTo>
                    <a:pt x="35" y="170"/>
                    <a:pt x="34" y="170"/>
                    <a:pt x="34" y="171"/>
                  </a:cubicBezTo>
                  <a:close/>
                  <a:moveTo>
                    <a:pt x="58" y="169"/>
                  </a:moveTo>
                  <a:cubicBezTo>
                    <a:pt x="57" y="170"/>
                    <a:pt x="57" y="170"/>
                    <a:pt x="56" y="170"/>
                  </a:cubicBezTo>
                  <a:cubicBezTo>
                    <a:pt x="56" y="171"/>
                    <a:pt x="57" y="171"/>
                    <a:pt x="57" y="172"/>
                  </a:cubicBezTo>
                  <a:cubicBezTo>
                    <a:pt x="58" y="171"/>
                    <a:pt x="58" y="170"/>
                    <a:pt x="58" y="169"/>
                  </a:cubicBezTo>
                  <a:cubicBezTo>
                    <a:pt x="58" y="170"/>
                    <a:pt x="58" y="169"/>
                    <a:pt x="58" y="169"/>
                  </a:cubicBezTo>
                  <a:close/>
                  <a:moveTo>
                    <a:pt x="59" y="170"/>
                  </a:moveTo>
                  <a:cubicBezTo>
                    <a:pt x="60" y="171"/>
                    <a:pt x="60" y="171"/>
                    <a:pt x="60" y="171"/>
                  </a:cubicBezTo>
                  <a:cubicBezTo>
                    <a:pt x="60" y="170"/>
                    <a:pt x="60" y="170"/>
                    <a:pt x="60" y="169"/>
                  </a:cubicBezTo>
                  <a:cubicBezTo>
                    <a:pt x="60" y="170"/>
                    <a:pt x="59" y="170"/>
                    <a:pt x="59" y="170"/>
                  </a:cubicBezTo>
                  <a:close/>
                  <a:moveTo>
                    <a:pt x="37" y="172"/>
                  </a:moveTo>
                  <a:cubicBezTo>
                    <a:pt x="37" y="172"/>
                    <a:pt x="37" y="172"/>
                    <a:pt x="37" y="172"/>
                  </a:cubicBezTo>
                  <a:cubicBezTo>
                    <a:pt x="37" y="171"/>
                    <a:pt x="37" y="171"/>
                    <a:pt x="36" y="171"/>
                  </a:cubicBezTo>
                  <a:cubicBezTo>
                    <a:pt x="37" y="171"/>
                    <a:pt x="37" y="171"/>
                    <a:pt x="37" y="172"/>
                  </a:cubicBezTo>
                  <a:close/>
                  <a:moveTo>
                    <a:pt x="62" y="171"/>
                  </a:moveTo>
                  <a:cubicBezTo>
                    <a:pt x="62" y="171"/>
                    <a:pt x="62" y="172"/>
                    <a:pt x="63" y="172"/>
                  </a:cubicBezTo>
                  <a:cubicBezTo>
                    <a:pt x="63" y="171"/>
                    <a:pt x="63" y="171"/>
                    <a:pt x="62" y="171"/>
                  </a:cubicBezTo>
                  <a:cubicBezTo>
                    <a:pt x="62" y="171"/>
                    <a:pt x="62" y="171"/>
                    <a:pt x="62" y="171"/>
                  </a:cubicBezTo>
                  <a:close/>
                  <a:moveTo>
                    <a:pt x="35" y="173"/>
                  </a:moveTo>
                  <a:cubicBezTo>
                    <a:pt x="35" y="173"/>
                    <a:pt x="35" y="174"/>
                    <a:pt x="36" y="174"/>
                  </a:cubicBezTo>
                  <a:cubicBezTo>
                    <a:pt x="36" y="173"/>
                    <a:pt x="36" y="173"/>
                    <a:pt x="36" y="172"/>
                  </a:cubicBezTo>
                  <a:cubicBezTo>
                    <a:pt x="36" y="172"/>
                    <a:pt x="36" y="172"/>
                    <a:pt x="36" y="171"/>
                  </a:cubicBezTo>
                  <a:cubicBezTo>
                    <a:pt x="36" y="171"/>
                    <a:pt x="36" y="171"/>
                    <a:pt x="36" y="171"/>
                  </a:cubicBezTo>
                  <a:cubicBezTo>
                    <a:pt x="35" y="172"/>
                    <a:pt x="35" y="172"/>
                    <a:pt x="35" y="173"/>
                  </a:cubicBezTo>
                  <a:close/>
                  <a:moveTo>
                    <a:pt x="58" y="173"/>
                  </a:moveTo>
                  <a:cubicBezTo>
                    <a:pt x="58" y="173"/>
                    <a:pt x="59" y="173"/>
                    <a:pt x="59" y="172"/>
                  </a:cubicBezTo>
                  <a:cubicBezTo>
                    <a:pt x="59" y="172"/>
                    <a:pt x="59" y="172"/>
                    <a:pt x="59" y="171"/>
                  </a:cubicBezTo>
                  <a:cubicBezTo>
                    <a:pt x="58" y="172"/>
                    <a:pt x="57" y="173"/>
                    <a:pt x="58" y="173"/>
                  </a:cubicBezTo>
                  <a:close/>
                  <a:moveTo>
                    <a:pt x="56" y="174"/>
                  </a:moveTo>
                  <a:cubicBezTo>
                    <a:pt x="56" y="174"/>
                    <a:pt x="56" y="173"/>
                    <a:pt x="57" y="173"/>
                  </a:cubicBezTo>
                  <a:cubicBezTo>
                    <a:pt x="56" y="173"/>
                    <a:pt x="56" y="173"/>
                    <a:pt x="56" y="172"/>
                  </a:cubicBezTo>
                  <a:cubicBezTo>
                    <a:pt x="56" y="172"/>
                    <a:pt x="56" y="172"/>
                    <a:pt x="56" y="172"/>
                  </a:cubicBezTo>
                  <a:cubicBezTo>
                    <a:pt x="56" y="172"/>
                    <a:pt x="56" y="173"/>
                    <a:pt x="56" y="174"/>
                  </a:cubicBezTo>
                  <a:close/>
                  <a:moveTo>
                    <a:pt x="61" y="173"/>
                  </a:moveTo>
                  <a:cubicBezTo>
                    <a:pt x="61" y="173"/>
                    <a:pt x="62" y="175"/>
                    <a:pt x="62" y="174"/>
                  </a:cubicBezTo>
                  <a:cubicBezTo>
                    <a:pt x="62" y="173"/>
                    <a:pt x="61" y="173"/>
                    <a:pt x="61" y="172"/>
                  </a:cubicBezTo>
                  <a:cubicBezTo>
                    <a:pt x="61" y="173"/>
                    <a:pt x="61" y="173"/>
                    <a:pt x="61" y="173"/>
                  </a:cubicBezTo>
                  <a:close/>
                  <a:moveTo>
                    <a:pt x="64" y="173"/>
                  </a:moveTo>
                  <a:cubicBezTo>
                    <a:pt x="64" y="174"/>
                    <a:pt x="65" y="174"/>
                    <a:pt x="65" y="174"/>
                  </a:cubicBezTo>
                  <a:cubicBezTo>
                    <a:pt x="65" y="174"/>
                    <a:pt x="65" y="174"/>
                    <a:pt x="65" y="174"/>
                  </a:cubicBezTo>
                  <a:cubicBezTo>
                    <a:pt x="65" y="173"/>
                    <a:pt x="66" y="173"/>
                    <a:pt x="65" y="173"/>
                  </a:cubicBezTo>
                  <a:cubicBezTo>
                    <a:pt x="65" y="173"/>
                    <a:pt x="65" y="173"/>
                    <a:pt x="64" y="173"/>
                  </a:cubicBezTo>
                  <a:close/>
                  <a:moveTo>
                    <a:pt x="58" y="174"/>
                  </a:moveTo>
                  <a:cubicBezTo>
                    <a:pt x="59" y="174"/>
                    <a:pt x="59" y="173"/>
                    <a:pt x="59" y="173"/>
                  </a:cubicBezTo>
                  <a:cubicBezTo>
                    <a:pt x="59" y="173"/>
                    <a:pt x="58" y="174"/>
                    <a:pt x="58" y="174"/>
                  </a:cubicBezTo>
                  <a:close/>
                  <a:moveTo>
                    <a:pt x="36" y="175"/>
                  </a:moveTo>
                  <a:cubicBezTo>
                    <a:pt x="36" y="175"/>
                    <a:pt x="37" y="174"/>
                    <a:pt x="37" y="174"/>
                  </a:cubicBezTo>
                  <a:cubicBezTo>
                    <a:pt x="36" y="174"/>
                    <a:pt x="36" y="174"/>
                    <a:pt x="36" y="175"/>
                  </a:cubicBezTo>
                  <a:close/>
                  <a:moveTo>
                    <a:pt x="33" y="176"/>
                  </a:moveTo>
                  <a:cubicBezTo>
                    <a:pt x="34" y="176"/>
                    <a:pt x="33" y="177"/>
                    <a:pt x="34" y="177"/>
                  </a:cubicBezTo>
                  <a:cubicBezTo>
                    <a:pt x="35" y="176"/>
                    <a:pt x="35" y="175"/>
                    <a:pt x="34" y="174"/>
                  </a:cubicBezTo>
                  <a:cubicBezTo>
                    <a:pt x="34" y="175"/>
                    <a:pt x="33" y="175"/>
                    <a:pt x="33" y="176"/>
                  </a:cubicBezTo>
                  <a:close/>
                  <a:moveTo>
                    <a:pt x="59" y="175"/>
                  </a:moveTo>
                  <a:cubicBezTo>
                    <a:pt x="59" y="176"/>
                    <a:pt x="59" y="176"/>
                    <a:pt x="60" y="176"/>
                  </a:cubicBezTo>
                  <a:cubicBezTo>
                    <a:pt x="60" y="176"/>
                    <a:pt x="60" y="176"/>
                    <a:pt x="61" y="175"/>
                  </a:cubicBezTo>
                  <a:cubicBezTo>
                    <a:pt x="60" y="175"/>
                    <a:pt x="60" y="174"/>
                    <a:pt x="60" y="174"/>
                  </a:cubicBezTo>
                  <a:cubicBezTo>
                    <a:pt x="60" y="175"/>
                    <a:pt x="59" y="175"/>
                    <a:pt x="59" y="175"/>
                  </a:cubicBezTo>
                  <a:close/>
                  <a:moveTo>
                    <a:pt x="57" y="175"/>
                  </a:moveTo>
                  <a:cubicBezTo>
                    <a:pt x="57" y="175"/>
                    <a:pt x="57" y="175"/>
                    <a:pt x="57" y="176"/>
                  </a:cubicBezTo>
                  <a:cubicBezTo>
                    <a:pt x="57" y="176"/>
                    <a:pt x="58" y="175"/>
                    <a:pt x="58" y="175"/>
                  </a:cubicBezTo>
                  <a:cubicBezTo>
                    <a:pt x="57" y="175"/>
                    <a:pt x="57" y="174"/>
                    <a:pt x="57" y="175"/>
                  </a:cubicBezTo>
                  <a:close/>
                  <a:moveTo>
                    <a:pt x="65" y="176"/>
                  </a:moveTo>
                  <a:cubicBezTo>
                    <a:pt x="65" y="177"/>
                    <a:pt x="64" y="176"/>
                    <a:pt x="64" y="177"/>
                  </a:cubicBezTo>
                  <a:cubicBezTo>
                    <a:pt x="65" y="177"/>
                    <a:pt x="65" y="178"/>
                    <a:pt x="65" y="178"/>
                  </a:cubicBezTo>
                  <a:cubicBezTo>
                    <a:pt x="65" y="177"/>
                    <a:pt x="65" y="176"/>
                    <a:pt x="65" y="175"/>
                  </a:cubicBezTo>
                  <a:cubicBezTo>
                    <a:pt x="65" y="176"/>
                    <a:pt x="65" y="176"/>
                    <a:pt x="65" y="176"/>
                  </a:cubicBezTo>
                  <a:close/>
                  <a:moveTo>
                    <a:pt x="60" y="176"/>
                  </a:moveTo>
                  <a:cubicBezTo>
                    <a:pt x="60" y="176"/>
                    <a:pt x="60" y="176"/>
                    <a:pt x="61" y="176"/>
                  </a:cubicBezTo>
                  <a:cubicBezTo>
                    <a:pt x="61" y="176"/>
                    <a:pt x="61" y="176"/>
                    <a:pt x="61" y="176"/>
                  </a:cubicBezTo>
                  <a:cubicBezTo>
                    <a:pt x="60" y="176"/>
                    <a:pt x="60" y="176"/>
                    <a:pt x="60" y="176"/>
                  </a:cubicBezTo>
                  <a:close/>
                  <a:moveTo>
                    <a:pt x="58" y="178"/>
                  </a:moveTo>
                  <a:cubicBezTo>
                    <a:pt x="58" y="178"/>
                    <a:pt x="58" y="178"/>
                    <a:pt x="59" y="177"/>
                  </a:cubicBezTo>
                  <a:cubicBezTo>
                    <a:pt x="58" y="177"/>
                    <a:pt x="58" y="176"/>
                    <a:pt x="58" y="176"/>
                  </a:cubicBezTo>
                  <a:cubicBezTo>
                    <a:pt x="57" y="177"/>
                    <a:pt x="57" y="177"/>
                    <a:pt x="58" y="178"/>
                  </a:cubicBezTo>
                  <a:close/>
                  <a:moveTo>
                    <a:pt x="34" y="177"/>
                  </a:moveTo>
                  <a:cubicBezTo>
                    <a:pt x="34" y="177"/>
                    <a:pt x="34" y="177"/>
                    <a:pt x="34" y="178"/>
                  </a:cubicBezTo>
                  <a:cubicBezTo>
                    <a:pt x="35" y="178"/>
                    <a:pt x="35" y="177"/>
                    <a:pt x="35" y="177"/>
                  </a:cubicBezTo>
                  <a:cubicBezTo>
                    <a:pt x="35" y="177"/>
                    <a:pt x="35" y="177"/>
                    <a:pt x="34" y="177"/>
                  </a:cubicBezTo>
                  <a:close/>
                  <a:moveTo>
                    <a:pt x="32" y="177"/>
                  </a:moveTo>
                  <a:cubicBezTo>
                    <a:pt x="33" y="177"/>
                    <a:pt x="32" y="178"/>
                    <a:pt x="33" y="178"/>
                  </a:cubicBezTo>
                  <a:cubicBezTo>
                    <a:pt x="33" y="178"/>
                    <a:pt x="33" y="177"/>
                    <a:pt x="33" y="177"/>
                  </a:cubicBezTo>
                  <a:cubicBezTo>
                    <a:pt x="33" y="177"/>
                    <a:pt x="32" y="177"/>
                    <a:pt x="32" y="177"/>
                  </a:cubicBezTo>
                  <a:close/>
                  <a:moveTo>
                    <a:pt x="60" y="178"/>
                  </a:moveTo>
                  <a:cubicBezTo>
                    <a:pt x="60" y="179"/>
                    <a:pt x="61" y="178"/>
                    <a:pt x="61" y="177"/>
                  </a:cubicBezTo>
                  <a:cubicBezTo>
                    <a:pt x="61" y="178"/>
                    <a:pt x="60" y="178"/>
                    <a:pt x="60" y="178"/>
                  </a:cubicBezTo>
                  <a:close/>
                  <a:moveTo>
                    <a:pt x="63" y="178"/>
                  </a:moveTo>
                  <a:cubicBezTo>
                    <a:pt x="64" y="179"/>
                    <a:pt x="64" y="180"/>
                    <a:pt x="65" y="180"/>
                  </a:cubicBezTo>
                  <a:cubicBezTo>
                    <a:pt x="65" y="180"/>
                    <a:pt x="65" y="180"/>
                    <a:pt x="65" y="179"/>
                  </a:cubicBezTo>
                  <a:cubicBezTo>
                    <a:pt x="64" y="179"/>
                    <a:pt x="64" y="178"/>
                    <a:pt x="64" y="177"/>
                  </a:cubicBezTo>
                  <a:cubicBezTo>
                    <a:pt x="64" y="177"/>
                    <a:pt x="63" y="177"/>
                    <a:pt x="63" y="178"/>
                  </a:cubicBezTo>
                  <a:close/>
                  <a:moveTo>
                    <a:pt x="36" y="178"/>
                  </a:moveTo>
                  <a:cubicBezTo>
                    <a:pt x="36" y="178"/>
                    <a:pt x="37" y="178"/>
                    <a:pt x="36" y="177"/>
                  </a:cubicBezTo>
                  <a:cubicBezTo>
                    <a:pt x="36" y="178"/>
                    <a:pt x="36" y="178"/>
                    <a:pt x="36" y="178"/>
                  </a:cubicBezTo>
                  <a:close/>
                  <a:moveTo>
                    <a:pt x="58" y="179"/>
                  </a:moveTo>
                  <a:cubicBezTo>
                    <a:pt x="58" y="179"/>
                    <a:pt x="58" y="179"/>
                    <a:pt x="58" y="179"/>
                  </a:cubicBezTo>
                  <a:cubicBezTo>
                    <a:pt x="59" y="179"/>
                    <a:pt x="59" y="178"/>
                    <a:pt x="59" y="178"/>
                  </a:cubicBezTo>
                  <a:cubicBezTo>
                    <a:pt x="59" y="178"/>
                    <a:pt x="58" y="178"/>
                    <a:pt x="58" y="179"/>
                  </a:cubicBezTo>
                  <a:close/>
                  <a:moveTo>
                    <a:pt x="57" y="179"/>
                  </a:moveTo>
                  <a:cubicBezTo>
                    <a:pt x="57" y="179"/>
                    <a:pt x="57" y="178"/>
                    <a:pt x="57" y="178"/>
                  </a:cubicBezTo>
                  <a:cubicBezTo>
                    <a:pt x="57" y="178"/>
                    <a:pt x="57" y="178"/>
                    <a:pt x="57" y="179"/>
                  </a:cubicBezTo>
                  <a:close/>
                  <a:moveTo>
                    <a:pt x="61" y="180"/>
                  </a:moveTo>
                  <a:cubicBezTo>
                    <a:pt x="61" y="179"/>
                    <a:pt x="61" y="179"/>
                    <a:pt x="62" y="178"/>
                  </a:cubicBezTo>
                  <a:cubicBezTo>
                    <a:pt x="61" y="178"/>
                    <a:pt x="60" y="179"/>
                    <a:pt x="61" y="180"/>
                  </a:cubicBezTo>
                  <a:close/>
                  <a:moveTo>
                    <a:pt x="33" y="181"/>
                  </a:moveTo>
                  <a:cubicBezTo>
                    <a:pt x="33" y="180"/>
                    <a:pt x="34" y="179"/>
                    <a:pt x="33" y="179"/>
                  </a:cubicBezTo>
                  <a:cubicBezTo>
                    <a:pt x="33" y="179"/>
                    <a:pt x="32" y="180"/>
                    <a:pt x="33" y="181"/>
                  </a:cubicBezTo>
                  <a:close/>
                  <a:moveTo>
                    <a:pt x="31" y="180"/>
                  </a:moveTo>
                  <a:cubicBezTo>
                    <a:pt x="31" y="180"/>
                    <a:pt x="32" y="179"/>
                    <a:pt x="32" y="179"/>
                  </a:cubicBezTo>
                  <a:cubicBezTo>
                    <a:pt x="32" y="179"/>
                    <a:pt x="31" y="180"/>
                    <a:pt x="31" y="180"/>
                  </a:cubicBezTo>
                  <a:close/>
                  <a:moveTo>
                    <a:pt x="36" y="179"/>
                  </a:moveTo>
                  <a:cubicBezTo>
                    <a:pt x="36" y="179"/>
                    <a:pt x="36" y="179"/>
                    <a:pt x="36" y="179"/>
                  </a:cubicBezTo>
                  <a:cubicBezTo>
                    <a:pt x="35" y="179"/>
                    <a:pt x="35" y="180"/>
                    <a:pt x="36" y="180"/>
                  </a:cubicBezTo>
                  <a:cubicBezTo>
                    <a:pt x="36" y="180"/>
                    <a:pt x="36" y="179"/>
                    <a:pt x="36" y="179"/>
                  </a:cubicBezTo>
                  <a:cubicBezTo>
                    <a:pt x="36" y="179"/>
                    <a:pt x="36" y="179"/>
                    <a:pt x="36" y="179"/>
                  </a:cubicBezTo>
                  <a:close/>
                  <a:moveTo>
                    <a:pt x="37" y="180"/>
                  </a:moveTo>
                  <a:cubicBezTo>
                    <a:pt x="37" y="180"/>
                    <a:pt x="37" y="180"/>
                    <a:pt x="37" y="180"/>
                  </a:cubicBezTo>
                  <a:cubicBezTo>
                    <a:pt x="37" y="180"/>
                    <a:pt x="37" y="179"/>
                    <a:pt x="37" y="179"/>
                  </a:cubicBezTo>
                  <a:cubicBezTo>
                    <a:pt x="37" y="180"/>
                    <a:pt x="37" y="180"/>
                    <a:pt x="37" y="180"/>
                  </a:cubicBezTo>
                  <a:close/>
                  <a:moveTo>
                    <a:pt x="57" y="181"/>
                  </a:moveTo>
                  <a:cubicBezTo>
                    <a:pt x="57" y="181"/>
                    <a:pt x="58" y="181"/>
                    <a:pt x="58" y="180"/>
                  </a:cubicBezTo>
                  <a:cubicBezTo>
                    <a:pt x="57" y="180"/>
                    <a:pt x="57" y="179"/>
                    <a:pt x="57" y="179"/>
                  </a:cubicBezTo>
                  <a:cubicBezTo>
                    <a:pt x="57" y="180"/>
                    <a:pt x="56" y="181"/>
                    <a:pt x="57" y="181"/>
                  </a:cubicBezTo>
                  <a:close/>
                  <a:moveTo>
                    <a:pt x="61" y="180"/>
                  </a:moveTo>
                  <a:cubicBezTo>
                    <a:pt x="62" y="181"/>
                    <a:pt x="62" y="181"/>
                    <a:pt x="62" y="182"/>
                  </a:cubicBezTo>
                  <a:cubicBezTo>
                    <a:pt x="62" y="181"/>
                    <a:pt x="62" y="180"/>
                    <a:pt x="62" y="179"/>
                  </a:cubicBezTo>
                  <a:cubicBezTo>
                    <a:pt x="62" y="180"/>
                    <a:pt x="62" y="180"/>
                    <a:pt x="61" y="180"/>
                  </a:cubicBezTo>
                  <a:close/>
                  <a:moveTo>
                    <a:pt x="59" y="181"/>
                  </a:moveTo>
                  <a:cubicBezTo>
                    <a:pt x="60" y="181"/>
                    <a:pt x="60" y="180"/>
                    <a:pt x="60" y="180"/>
                  </a:cubicBezTo>
                  <a:cubicBezTo>
                    <a:pt x="60" y="181"/>
                    <a:pt x="59" y="180"/>
                    <a:pt x="59" y="181"/>
                  </a:cubicBezTo>
                  <a:close/>
                  <a:moveTo>
                    <a:pt x="30" y="191"/>
                  </a:moveTo>
                  <a:cubicBezTo>
                    <a:pt x="30" y="191"/>
                    <a:pt x="31" y="191"/>
                    <a:pt x="31" y="191"/>
                  </a:cubicBezTo>
                  <a:cubicBezTo>
                    <a:pt x="30" y="192"/>
                    <a:pt x="31" y="193"/>
                    <a:pt x="30" y="194"/>
                  </a:cubicBezTo>
                  <a:cubicBezTo>
                    <a:pt x="31" y="194"/>
                    <a:pt x="30" y="197"/>
                    <a:pt x="31" y="198"/>
                  </a:cubicBezTo>
                  <a:cubicBezTo>
                    <a:pt x="31" y="198"/>
                    <a:pt x="31" y="197"/>
                    <a:pt x="32" y="196"/>
                  </a:cubicBezTo>
                  <a:cubicBezTo>
                    <a:pt x="32" y="196"/>
                    <a:pt x="31" y="196"/>
                    <a:pt x="31" y="195"/>
                  </a:cubicBezTo>
                  <a:cubicBezTo>
                    <a:pt x="32" y="193"/>
                    <a:pt x="32" y="190"/>
                    <a:pt x="31" y="189"/>
                  </a:cubicBezTo>
                  <a:cubicBezTo>
                    <a:pt x="32" y="187"/>
                    <a:pt x="32" y="184"/>
                    <a:pt x="32" y="181"/>
                  </a:cubicBezTo>
                  <a:cubicBezTo>
                    <a:pt x="32" y="181"/>
                    <a:pt x="32" y="181"/>
                    <a:pt x="31" y="181"/>
                  </a:cubicBezTo>
                  <a:cubicBezTo>
                    <a:pt x="29" y="184"/>
                    <a:pt x="31" y="188"/>
                    <a:pt x="30" y="191"/>
                  </a:cubicBezTo>
                  <a:close/>
                  <a:moveTo>
                    <a:pt x="64" y="185"/>
                  </a:moveTo>
                  <a:cubicBezTo>
                    <a:pt x="64" y="185"/>
                    <a:pt x="64" y="185"/>
                    <a:pt x="63" y="185"/>
                  </a:cubicBezTo>
                  <a:cubicBezTo>
                    <a:pt x="63" y="186"/>
                    <a:pt x="64" y="187"/>
                    <a:pt x="65" y="187"/>
                  </a:cubicBezTo>
                  <a:cubicBezTo>
                    <a:pt x="64" y="188"/>
                    <a:pt x="65" y="189"/>
                    <a:pt x="64" y="190"/>
                  </a:cubicBezTo>
                  <a:cubicBezTo>
                    <a:pt x="64" y="189"/>
                    <a:pt x="63" y="189"/>
                    <a:pt x="63" y="189"/>
                  </a:cubicBezTo>
                  <a:cubicBezTo>
                    <a:pt x="63" y="190"/>
                    <a:pt x="63" y="191"/>
                    <a:pt x="64" y="192"/>
                  </a:cubicBezTo>
                  <a:cubicBezTo>
                    <a:pt x="66" y="190"/>
                    <a:pt x="65" y="185"/>
                    <a:pt x="65" y="182"/>
                  </a:cubicBezTo>
                  <a:cubicBezTo>
                    <a:pt x="65" y="182"/>
                    <a:pt x="64" y="181"/>
                    <a:pt x="64" y="181"/>
                  </a:cubicBezTo>
                  <a:cubicBezTo>
                    <a:pt x="63" y="182"/>
                    <a:pt x="65" y="184"/>
                    <a:pt x="64" y="185"/>
                  </a:cubicBezTo>
                  <a:close/>
                  <a:moveTo>
                    <a:pt x="34" y="183"/>
                  </a:moveTo>
                  <a:cubicBezTo>
                    <a:pt x="34" y="182"/>
                    <a:pt x="35" y="182"/>
                    <a:pt x="35" y="181"/>
                  </a:cubicBezTo>
                  <a:cubicBezTo>
                    <a:pt x="35" y="181"/>
                    <a:pt x="34" y="181"/>
                    <a:pt x="34" y="181"/>
                  </a:cubicBezTo>
                  <a:cubicBezTo>
                    <a:pt x="34" y="182"/>
                    <a:pt x="33" y="183"/>
                    <a:pt x="34" y="183"/>
                  </a:cubicBezTo>
                  <a:close/>
                  <a:moveTo>
                    <a:pt x="60" y="182"/>
                  </a:moveTo>
                  <a:cubicBezTo>
                    <a:pt x="60" y="183"/>
                    <a:pt x="61" y="183"/>
                    <a:pt x="61" y="183"/>
                  </a:cubicBezTo>
                  <a:cubicBezTo>
                    <a:pt x="61" y="182"/>
                    <a:pt x="61" y="182"/>
                    <a:pt x="60" y="182"/>
                  </a:cubicBezTo>
                  <a:cubicBezTo>
                    <a:pt x="60" y="182"/>
                    <a:pt x="60" y="182"/>
                    <a:pt x="60" y="182"/>
                  </a:cubicBezTo>
                  <a:close/>
                  <a:moveTo>
                    <a:pt x="57" y="182"/>
                  </a:moveTo>
                  <a:cubicBezTo>
                    <a:pt x="57" y="183"/>
                    <a:pt x="58" y="183"/>
                    <a:pt x="58" y="183"/>
                  </a:cubicBezTo>
                  <a:cubicBezTo>
                    <a:pt x="58" y="183"/>
                    <a:pt x="59" y="182"/>
                    <a:pt x="59" y="182"/>
                  </a:cubicBezTo>
                  <a:cubicBezTo>
                    <a:pt x="58" y="182"/>
                    <a:pt x="58" y="182"/>
                    <a:pt x="57" y="182"/>
                  </a:cubicBezTo>
                  <a:close/>
                  <a:moveTo>
                    <a:pt x="63" y="183"/>
                  </a:moveTo>
                  <a:cubicBezTo>
                    <a:pt x="63" y="183"/>
                    <a:pt x="64" y="183"/>
                    <a:pt x="63" y="182"/>
                  </a:cubicBezTo>
                  <a:cubicBezTo>
                    <a:pt x="63" y="182"/>
                    <a:pt x="63" y="182"/>
                    <a:pt x="63" y="182"/>
                  </a:cubicBezTo>
                  <a:cubicBezTo>
                    <a:pt x="63" y="183"/>
                    <a:pt x="63" y="183"/>
                    <a:pt x="63" y="183"/>
                  </a:cubicBezTo>
                  <a:close/>
                  <a:moveTo>
                    <a:pt x="36" y="184"/>
                  </a:moveTo>
                  <a:cubicBezTo>
                    <a:pt x="36" y="183"/>
                    <a:pt x="37" y="183"/>
                    <a:pt x="37" y="182"/>
                  </a:cubicBezTo>
                  <a:cubicBezTo>
                    <a:pt x="36" y="182"/>
                    <a:pt x="36" y="183"/>
                    <a:pt x="36" y="184"/>
                  </a:cubicBezTo>
                  <a:close/>
                  <a:moveTo>
                    <a:pt x="35" y="184"/>
                  </a:moveTo>
                  <a:cubicBezTo>
                    <a:pt x="35" y="184"/>
                    <a:pt x="36" y="183"/>
                    <a:pt x="35" y="183"/>
                  </a:cubicBezTo>
                  <a:cubicBezTo>
                    <a:pt x="35" y="183"/>
                    <a:pt x="34" y="184"/>
                    <a:pt x="35" y="184"/>
                  </a:cubicBezTo>
                  <a:close/>
                  <a:moveTo>
                    <a:pt x="58" y="185"/>
                  </a:moveTo>
                  <a:cubicBezTo>
                    <a:pt x="59" y="185"/>
                    <a:pt x="59" y="184"/>
                    <a:pt x="59" y="184"/>
                  </a:cubicBezTo>
                  <a:cubicBezTo>
                    <a:pt x="59" y="184"/>
                    <a:pt x="59" y="183"/>
                    <a:pt x="59" y="183"/>
                  </a:cubicBezTo>
                  <a:cubicBezTo>
                    <a:pt x="59" y="184"/>
                    <a:pt x="58" y="184"/>
                    <a:pt x="58" y="185"/>
                  </a:cubicBezTo>
                  <a:close/>
                  <a:moveTo>
                    <a:pt x="62" y="185"/>
                  </a:moveTo>
                  <a:cubicBezTo>
                    <a:pt x="62" y="185"/>
                    <a:pt x="62" y="184"/>
                    <a:pt x="62" y="184"/>
                  </a:cubicBezTo>
                  <a:cubicBezTo>
                    <a:pt x="62" y="184"/>
                    <a:pt x="62" y="184"/>
                    <a:pt x="62" y="184"/>
                  </a:cubicBezTo>
                  <a:cubicBezTo>
                    <a:pt x="61" y="184"/>
                    <a:pt x="61" y="185"/>
                    <a:pt x="62" y="185"/>
                  </a:cubicBezTo>
                  <a:close/>
                  <a:moveTo>
                    <a:pt x="33" y="185"/>
                  </a:moveTo>
                  <a:cubicBezTo>
                    <a:pt x="33" y="185"/>
                    <a:pt x="33" y="185"/>
                    <a:pt x="33" y="185"/>
                  </a:cubicBezTo>
                  <a:cubicBezTo>
                    <a:pt x="33" y="185"/>
                    <a:pt x="33" y="184"/>
                    <a:pt x="33" y="184"/>
                  </a:cubicBezTo>
                  <a:cubicBezTo>
                    <a:pt x="33" y="184"/>
                    <a:pt x="32" y="185"/>
                    <a:pt x="33" y="185"/>
                  </a:cubicBezTo>
                  <a:close/>
                  <a:moveTo>
                    <a:pt x="35" y="186"/>
                  </a:moveTo>
                  <a:cubicBezTo>
                    <a:pt x="36" y="185"/>
                    <a:pt x="36" y="184"/>
                    <a:pt x="36" y="184"/>
                  </a:cubicBezTo>
                  <a:cubicBezTo>
                    <a:pt x="36" y="184"/>
                    <a:pt x="35" y="185"/>
                    <a:pt x="35" y="186"/>
                  </a:cubicBezTo>
                  <a:close/>
                  <a:moveTo>
                    <a:pt x="60" y="187"/>
                  </a:moveTo>
                  <a:cubicBezTo>
                    <a:pt x="60" y="187"/>
                    <a:pt x="61" y="186"/>
                    <a:pt x="60" y="186"/>
                  </a:cubicBezTo>
                  <a:cubicBezTo>
                    <a:pt x="60" y="186"/>
                    <a:pt x="59" y="187"/>
                    <a:pt x="60" y="187"/>
                  </a:cubicBezTo>
                  <a:close/>
                  <a:moveTo>
                    <a:pt x="36" y="187"/>
                  </a:moveTo>
                  <a:cubicBezTo>
                    <a:pt x="36" y="187"/>
                    <a:pt x="36" y="188"/>
                    <a:pt x="37" y="188"/>
                  </a:cubicBezTo>
                  <a:cubicBezTo>
                    <a:pt x="37" y="187"/>
                    <a:pt x="37" y="186"/>
                    <a:pt x="36" y="186"/>
                  </a:cubicBezTo>
                  <a:cubicBezTo>
                    <a:pt x="36" y="187"/>
                    <a:pt x="36" y="187"/>
                    <a:pt x="36" y="187"/>
                  </a:cubicBezTo>
                  <a:close/>
                  <a:moveTo>
                    <a:pt x="57" y="188"/>
                  </a:moveTo>
                  <a:cubicBezTo>
                    <a:pt x="58" y="187"/>
                    <a:pt x="58" y="187"/>
                    <a:pt x="58" y="187"/>
                  </a:cubicBezTo>
                  <a:cubicBezTo>
                    <a:pt x="58" y="187"/>
                    <a:pt x="58" y="187"/>
                    <a:pt x="57" y="187"/>
                  </a:cubicBezTo>
                  <a:cubicBezTo>
                    <a:pt x="58" y="187"/>
                    <a:pt x="57" y="187"/>
                    <a:pt x="57" y="188"/>
                  </a:cubicBezTo>
                  <a:close/>
                  <a:moveTo>
                    <a:pt x="63" y="187"/>
                  </a:moveTo>
                  <a:cubicBezTo>
                    <a:pt x="63" y="187"/>
                    <a:pt x="63" y="187"/>
                    <a:pt x="63" y="187"/>
                  </a:cubicBezTo>
                  <a:cubicBezTo>
                    <a:pt x="63" y="187"/>
                    <a:pt x="63" y="188"/>
                    <a:pt x="63" y="187"/>
                  </a:cubicBezTo>
                  <a:close/>
                  <a:moveTo>
                    <a:pt x="34" y="188"/>
                  </a:moveTo>
                  <a:cubicBezTo>
                    <a:pt x="34" y="188"/>
                    <a:pt x="35" y="188"/>
                    <a:pt x="35" y="187"/>
                  </a:cubicBezTo>
                  <a:cubicBezTo>
                    <a:pt x="34" y="187"/>
                    <a:pt x="34" y="187"/>
                    <a:pt x="34" y="187"/>
                  </a:cubicBezTo>
                  <a:cubicBezTo>
                    <a:pt x="34" y="187"/>
                    <a:pt x="34" y="187"/>
                    <a:pt x="34" y="187"/>
                  </a:cubicBezTo>
                  <a:cubicBezTo>
                    <a:pt x="34" y="187"/>
                    <a:pt x="34" y="188"/>
                    <a:pt x="34" y="188"/>
                  </a:cubicBezTo>
                  <a:close/>
                  <a:moveTo>
                    <a:pt x="58" y="189"/>
                  </a:moveTo>
                  <a:cubicBezTo>
                    <a:pt x="58" y="189"/>
                    <a:pt x="59" y="189"/>
                    <a:pt x="59" y="188"/>
                  </a:cubicBezTo>
                  <a:cubicBezTo>
                    <a:pt x="58" y="188"/>
                    <a:pt x="58" y="188"/>
                    <a:pt x="58" y="189"/>
                  </a:cubicBezTo>
                  <a:close/>
                  <a:moveTo>
                    <a:pt x="60" y="189"/>
                  </a:moveTo>
                  <a:cubicBezTo>
                    <a:pt x="60" y="189"/>
                    <a:pt x="61" y="190"/>
                    <a:pt x="61" y="190"/>
                  </a:cubicBezTo>
                  <a:cubicBezTo>
                    <a:pt x="61" y="189"/>
                    <a:pt x="62" y="189"/>
                    <a:pt x="62" y="189"/>
                  </a:cubicBezTo>
                  <a:cubicBezTo>
                    <a:pt x="61" y="189"/>
                    <a:pt x="61" y="188"/>
                    <a:pt x="61" y="188"/>
                  </a:cubicBezTo>
                  <a:cubicBezTo>
                    <a:pt x="61" y="188"/>
                    <a:pt x="61" y="189"/>
                    <a:pt x="60" y="189"/>
                  </a:cubicBezTo>
                  <a:close/>
                  <a:moveTo>
                    <a:pt x="33" y="192"/>
                  </a:moveTo>
                  <a:cubicBezTo>
                    <a:pt x="33" y="191"/>
                    <a:pt x="34" y="189"/>
                    <a:pt x="33" y="189"/>
                  </a:cubicBezTo>
                  <a:cubicBezTo>
                    <a:pt x="32" y="190"/>
                    <a:pt x="33" y="190"/>
                    <a:pt x="33" y="192"/>
                  </a:cubicBezTo>
                  <a:close/>
                  <a:moveTo>
                    <a:pt x="36" y="190"/>
                  </a:moveTo>
                  <a:cubicBezTo>
                    <a:pt x="36" y="190"/>
                    <a:pt x="36" y="191"/>
                    <a:pt x="37" y="191"/>
                  </a:cubicBezTo>
                  <a:cubicBezTo>
                    <a:pt x="37" y="191"/>
                    <a:pt x="37" y="190"/>
                    <a:pt x="36" y="189"/>
                  </a:cubicBezTo>
                  <a:cubicBezTo>
                    <a:pt x="36" y="190"/>
                    <a:pt x="36" y="190"/>
                    <a:pt x="36" y="190"/>
                  </a:cubicBezTo>
                  <a:close/>
                  <a:moveTo>
                    <a:pt x="59" y="191"/>
                  </a:moveTo>
                  <a:cubicBezTo>
                    <a:pt x="60" y="192"/>
                    <a:pt x="60" y="190"/>
                    <a:pt x="59" y="190"/>
                  </a:cubicBezTo>
                  <a:cubicBezTo>
                    <a:pt x="59" y="190"/>
                    <a:pt x="59" y="190"/>
                    <a:pt x="59" y="191"/>
                  </a:cubicBezTo>
                  <a:close/>
                  <a:moveTo>
                    <a:pt x="38" y="196"/>
                  </a:moveTo>
                  <a:cubicBezTo>
                    <a:pt x="38" y="194"/>
                    <a:pt x="38" y="192"/>
                    <a:pt x="38" y="190"/>
                  </a:cubicBezTo>
                  <a:cubicBezTo>
                    <a:pt x="38" y="190"/>
                    <a:pt x="38" y="190"/>
                    <a:pt x="38" y="190"/>
                  </a:cubicBezTo>
                  <a:cubicBezTo>
                    <a:pt x="38" y="192"/>
                    <a:pt x="37" y="194"/>
                    <a:pt x="38" y="196"/>
                  </a:cubicBezTo>
                  <a:close/>
                  <a:moveTo>
                    <a:pt x="57" y="192"/>
                  </a:moveTo>
                  <a:cubicBezTo>
                    <a:pt x="57" y="191"/>
                    <a:pt x="58" y="191"/>
                    <a:pt x="58" y="191"/>
                  </a:cubicBezTo>
                  <a:cubicBezTo>
                    <a:pt x="57" y="191"/>
                    <a:pt x="57" y="191"/>
                    <a:pt x="57" y="192"/>
                  </a:cubicBezTo>
                  <a:close/>
                  <a:moveTo>
                    <a:pt x="60" y="193"/>
                  </a:moveTo>
                  <a:cubicBezTo>
                    <a:pt x="60" y="193"/>
                    <a:pt x="61" y="193"/>
                    <a:pt x="61" y="194"/>
                  </a:cubicBezTo>
                  <a:cubicBezTo>
                    <a:pt x="61" y="194"/>
                    <a:pt x="61" y="194"/>
                    <a:pt x="62" y="194"/>
                  </a:cubicBezTo>
                  <a:cubicBezTo>
                    <a:pt x="61" y="193"/>
                    <a:pt x="61" y="192"/>
                    <a:pt x="61" y="192"/>
                  </a:cubicBezTo>
                  <a:cubicBezTo>
                    <a:pt x="61" y="192"/>
                    <a:pt x="60" y="192"/>
                    <a:pt x="60" y="193"/>
                  </a:cubicBezTo>
                  <a:close/>
                  <a:moveTo>
                    <a:pt x="65" y="195"/>
                  </a:moveTo>
                  <a:cubicBezTo>
                    <a:pt x="64" y="194"/>
                    <a:pt x="65" y="193"/>
                    <a:pt x="64" y="192"/>
                  </a:cubicBezTo>
                  <a:cubicBezTo>
                    <a:pt x="64" y="193"/>
                    <a:pt x="64" y="195"/>
                    <a:pt x="65" y="195"/>
                  </a:cubicBezTo>
                  <a:close/>
                  <a:moveTo>
                    <a:pt x="34" y="195"/>
                  </a:moveTo>
                  <a:cubicBezTo>
                    <a:pt x="34" y="194"/>
                    <a:pt x="35" y="194"/>
                    <a:pt x="35" y="193"/>
                  </a:cubicBezTo>
                  <a:cubicBezTo>
                    <a:pt x="35" y="194"/>
                    <a:pt x="34" y="194"/>
                    <a:pt x="34" y="195"/>
                  </a:cubicBezTo>
                  <a:close/>
                  <a:moveTo>
                    <a:pt x="58" y="194"/>
                  </a:moveTo>
                  <a:cubicBezTo>
                    <a:pt x="58" y="194"/>
                    <a:pt x="58" y="193"/>
                    <a:pt x="59" y="193"/>
                  </a:cubicBezTo>
                  <a:cubicBezTo>
                    <a:pt x="58" y="193"/>
                    <a:pt x="58" y="194"/>
                    <a:pt x="58" y="194"/>
                  </a:cubicBezTo>
                  <a:close/>
                  <a:moveTo>
                    <a:pt x="59" y="196"/>
                  </a:moveTo>
                  <a:cubicBezTo>
                    <a:pt x="59" y="196"/>
                    <a:pt x="60" y="196"/>
                    <a:pt x="60" y="196"/>
                  </a:cubicBezTo>
                  <a:cubicBezTo>
                    <a:pt x="60" y="195"/>
                    <a:pt x="60" y="194"/>
                    <a:pt x="59" y="194"/>
                  </a:cubicBezTo>
                  <a:cubicBezTo>
                    <a:pt x="58" y="195"/>
                    <a:pt x="58" y="195"/>
                    <a:pt x="59" y="196"/>
                  </a:cubicBezTo>
                  <a:close/>
                  <a:moveTo>
                    <a:pt x="35" y="196"/>
                  </a:moveTo>
                  <a:cubicBezTo>
                    <a:pt x="35" y="196"/>
                    <a:pt x="35" y="195"/>
                    <a:pt x="35" y="194"/>
                  </a:cubicBezTo>
                  <a:cubicBezTo>
                    <a:pt x="35" y="194"/>
                    <a:pt x="35" y="194"/>
                    <a:pt x="35" y="194"/>
                  </a:cubicBezTo>
                  <a:cubicBezTo>
                    <a:pt x="35" y="195"/>
                    <a:pt x="34" y="196"/>
                    <a:pt x="35" y="196"/>
                  </a:cubicBezTo>
                  <a:close/>
                  <a:moveTo>
                    <a:pt x="37" y="196"/>
                  </a:moveTo>
                  <a:cubicBezTo>
                    <a:pt x="37" y="196"/>
                    <a:pt x="37" y="195"/>
                    <a:pt x="36" y="195"/>
                  </a:cubicBezTo>
                  <a:cubicBezTo>
                    <a:pt x="36" y="195"/>
                    <a:pt x="36" y="196"/>
                    <a:pt x="37" y="196"/>
                  </a:cubicBezTo>
                  <a:close/>
                  <a:moveTo>
                    <a:pt x="59" y="196"/>
                  </a:moveTo>
                  <a:cubicBezTo>
                    <a:pt x="59" y="197"/>
                    <a:pt x="59" y="197"/>
                    <a:pt x="59" y="197"/>
                  </a:cubicBezTo>
                  <a:cubicBezTo>
                    <a:pt x="60" y="197"/>
                    <a:pt x="60" y="196"/>
                    <a:pt x="60" y="196"/>
                  </a:cubicBezTo>
                  <a:cubicBezTo>
                    <a:pt x="60" y="196"/>
                    <a:pt x="59" y="196"/>
                    <a:pt x="59" y="196"/>
                  </a:cubicBezTo>
                  <a:close/>
                  <a:moveTo>
                    <a:pt x="58" y="197"/>
                  </a:moveTo>
                  <a:cubicBezTo>
                    <a:pt x="58" y="197"/>
                    <a:pt x="58" y="196"/>
                    <a:pt x="58" y="196"/>
                  </a:cubicBezTo>
                  <a:cubicBezTo>
                    <a:pt x="57" y="196"/>
                    <a:pt x="57" y="197"/>
                    <a:pt x="58" y="197"/>
                  </a:cubicBezTo>
                  <a:close/>
                  <a:moveTo>
                    <a:pt x="33" y="197"/>
                  </a:moveTo>
                  <a:cubicBezTo>
                    <a:pt x="33" y="197"/>
                    <a:pt x="33" y="196"/>
                    <a:pt x="33" y="196"/>
                  </a:cubicBezTo>
                  <a:cubicBezTo>
                    <a:pt x="33" y="196"/>
                    <a:pt x="33" y="197"/>
                    <a:pt x="33" y="197"/>
                  </a:cubicBezTo>
                  <a:close/>
                  <a:moveTo>
                    <a:pt x="35" y="197"/>
                  </a:moveTo>
                  <a:cubicBezTo>
                    <a:pt x="36" y="198"/>
                    <a:pt x="36" y="197"/>
                    <a:pt x="36" y="197"/>
                  </a:cubicBezTo>
                  <a:cubicBezTo>
                    <a:pt x="36" y="197"/>
                    <a:pt x="36" y="197"/>
                    <a:pt x="36" y="196"/>
                  </a:cubicBezTo>
                  <a:cubicBezTo>
                    <a:pt x="36" y="197"/>
                    <a:pt x="35" y="197"/>
                    <a:pt x="35" y="197"/>
                  </a:cubicBezTo>
                  <a:close/>
                  <a:moveTo>
                    <a:pt x="59" y="198"/>
                  </a:moveTo>
                  <a:cubicBezTo>
                    <a:pt x="59" y="198"/>
                    <a:pt x="59" y="197"/>
                    <a:pt x="58" y="197"/>
                  </a:cubicBezTo>
                  <a:cubicBezTo>
                    <a:pt x="58" y="198"/>
                    <a:pt x="58" y="198"/>
                    <a:pt x="59" y="198"/>
                  </a:cubicBezTo>
                  <a:close/>
                  <a:moveTo>
                    <a:pt x="64" y="198"/>
                  </a:moveTo>
                  <a:cubicBezTo>
                    <a:pt x="64" y="199"/>
                    <a:pt x="64" y="199"/>
                    <a:pt x="65" y="199"/>
                  </a:cubicBezTo>
                  <a:cubicBezTo>
                    <a:pt x="64" y="198"/>
                    <a:pt x="64" y="198"/>
                    <a:pt x="64" y="197"/>
                  </a:cubicBezTo>
                  <a:cubicBezTo>
                    <a:pt x="64" y="198"/>
                    <a:pt x="63" y="198"/>
                    <a:pt x="64" y="198"/>
                  </a:cubicBezTo>
                  <a:close/>
                  <a:moveTo>
                    <a:pt x="33" y="198"/>
                  </a:moveTo>
                  <a:cubicBezTo>
                    <a:pt x="34" y="198"/>
                    <a:pt x="34" y="198"/>
                    <a:pt x="33" y="198"/>
                  </a:cubicBezTo>
                  <a:cubicBezTo>
                    <a:pt x="33" y="198"/>
                    <a:pt x="33" y="198"/>
                    <a:pt x="33" y="198"/>
                  </a:cubicBezTo>
                  <a:close/>
                  <a:moveTo>
                    <a:pt x="60" y="199"/>
                  </a:moveTo>
                  <a:cubicBezTo>
                    <a:pt x="61" y="199"/>
                    <a:pt x="60" y="200"/>
                    <a:pt x="61" y="200"/>
                  </a:cubicBezTo>
                  <a:cubicBezTo>
                    <a:pt x="61" y="199"/>
                    <a:pt x="61" y="199"/>
                    <a:pt x="62" y="199"/>
                  </a:cubicBezTo>
                  <a:cubicBezTo>
                    <a:pt x="61" y="199"/>
                    <a:pt x="61" y="198"/>
                    <a:pt x="61" y="198"/>
                  </a:cubicBezTo>
                  <a:cubicBezTo>
                    <a:pt x="61" y="198"/>
                    <a:pt x="60" y="199"/>
                    <a:pt x="60" y="199"/>
                  </a:cubicBezTo>
                  <a:close/>
                  <a:moveTo>
                    <a:pt x="57" y="199"/>
                  </a:moveTo>
                  <a:cubicBezTo>
                    <a:pt x="58" y="200"/>
                    <a:pt x="58" y="199"/>
                    <a:pt x="58" y="199"/>
                  </a:cubicBezTo>
                  <a:cubicBezTo>
                    <a:pt x="58" y="199"/>
                    <a:pt x="58" y="199"/>
                    <a:pt x="58" y="198"/>
                  </a:cubicBezTo>
                  <a:cubicBezTo>
                    <a:pt x="57" y="198"/>
                    <a:pt x="57" y="198"/>
                    <a:pt x="57" y="198"/>
                  </a:cubicBezTo>
                  <a:cubicBezTo>
                    <a:pt x="57" y="199"/>
                    <a:pt x="57" y="199"/>
                    <a:pt x="57" y="199"/>
                  </a:cubicBezTo>
                  <a:close/>
                  <a:moveTo>
                    <a:pt x="34" y="200"/>
                  </a:moveTo>
                  <a:cubicBezTo>
                    <a:pt x="34" y="200"/>
                    <a:pt x="34" y="199"/>
                    <a:pt x="34" y="199"/>
                  </a:cubicBezTo>
                  <a:cubicBezTo>
                    <a:pt x="34" y="199"/>
                    <a:pt x="34" y="200"/>
                    <a:pt x="34" y="200"/>
                  </a:cubicBezTo>
                  <a:close/>
                  <a:moveTo>
                    <a:pt x="35" y="200"/>
                  </a:moveTo>
                  <a:cubicBezTo>
                    <a:pt x="35" y="200"/>
                    <a:pt x="36" y="199"/>
                    <a:pt x="35" y="199"/>
                  </a:cubicBezTo>
                  <a:cubicBezTo>
                    <a:pt x="35" y="199"/>
                    <a:pt x="35" y="200"/>
                    <a:pt x="35" y="200"/>
                  </a:cubicBezTo>
                  <a:close/>
                  <a:moveTo>
                    <a:pt x="63" y="200"/>
                  </a:moveTo>
                  <a:cubicBezTo>
                    <a:pt x="64" y="200"/>
                    <a:pt x="63" y="199"/>
                    <a:pt x="63" y="199"/>
                  </a:cubicBezTo>
                  <a:cubicBezTo>
                    <a:pt x="63" y="200"/>
                    <a:pt x="63" y="200"/>
                    <a:pt x="63" y="200"/>
                  </a:cubicBezTo>
                  <a:close/>
                  <a:moveTo>
                    <a:pt x="61" y="201"/>
                  </a:moveTo>
                  <a:cubicBezTo>
                    <a:pt x="61" y="201"/>
                    <a:pt x="62" y="201"/>
                    <a:pt x="62" y="201"/>
                  </a:cubicBezTo>
                  <a:cubicBezTo>
                    <a:pt x="62" y="201"/>
                    <a:pt x="62" y="201"/>
                    <a:pt x="63" y="201"/>
                  </a:cubicBezTo>
                  <a:cubicBezTo>
                    <a:pt x="62" y="200"/>
                    <a:pt x="62" y="200"/>
                    <a:pt x="61" y="201"/>
                  </a:cubicBezTo>
                  <a:close/>
                  <a:moveTo>
                    <a:pt x="30" y="208"/>
                  </a:moveTo>
                  <a:cubicBezTo>
                    <a:pt x="31" y="208"/>
                    <a:pt x="31" y="209"/>
                    <a:pt x="31" y="209"/>
                  </a:cubicBezTo>
                  <a:cubicBezTo>
                    <a:pt x="31" y="207"/>
                    <a:pt x="32" y="206"/>
                    <a:pt x="32" y="205"/>
                  </a:cubicBezTo>
                  <a:cubicBezTo>
                    <a:pt x="32" y="205"/>
                    <a:pt x="32" y="205"/>
                    <a:pt x="31" y="205"/>
                  </a:cubicBezTo>
                  <a:cubicBezTo>
                    <a:pt x="30" y="204"/>
                    <a:pt x="32" y="202"/>
                    <a:pt x="32" y="200"/>
                  </a:cubicBezTo>
                  <a:cubicBezTo>
                    <a:pt x="32" y="200"/>
                    <a:pt x="32" y="200"/>
                    <a:pt x="32" y="200"/>
                  </a:cubicBezTo>
                  <a:cubicBezTo>
                    <a:pt x="30" y="202"/>
                    <a:pt x="30" y="205"/>
                    <a:pt x="30" y="208"/>
                  </a:cubicBezTo>
                  <a:close/>
                  <a:moveTo>
                    <a:pt x="57" y="201"/>
                  </a:moveTo>
                  <a:cubicBezTo>
                    <a:pt x="58" y="202"/>
                    <a:pt x="57" y="202"/>
                    <a:pt x="58" y="203"/>
                  </a:cubicBezTo>
                  <a:cubicBezTo>
                    <a:pt x="59" y="203"/>
                    <a:pt x="59" y="202"/>
                    <a:pt x="59" y="202"/>
                  </a:cubicBezTo>
                  <a:cubicBezTo>
                    <a:pt x="59" y="201"/>
                    <a:pt x="59" y="201"/>
                    <a:pt x="59" y="200"/>
                  </a:cubicBezTo>
                  <a:cubicBezTo>
                    <a:pt x="58" y="201"/>
                    <a:pt x="58" y="201"/>
                    <a:pt x="57" y="201"/>
                  </a:cubicBezTo>
                  <a:close/>
                  <a:moveTo>
                    <a:pt x="36" y="203"/>
                  </a:moveTo>
                  <a:cubicBezTo>
                    <a:pt x="36" y="202"/>
                    <a:pt x="36" y="201"/>
                    <a:pt x="36" y="201"/>
                  </a:cubicBezTo>
                  <a:cubicBezTo>
                    <a:pt x="36" y="201"/>
                    <a:pt x="36" y="201"/>
                    <a:pt x="36" y="201"/>
                  </a:cubicBezTo>
                  <a:cubicBezTo>
                    <a:pt x="36" y="201"/>
                    <a:pt x="36" y="202"/>
                    <a:pt x="36" y="203"/>
                  </a:cubicBezTo>
                  <a:close/>
                  <a:moveTo>
                    <a:pt x="63" y="202"/>
                  </a:moveTo>
                  <a:cubicBezTo>
                    <a:pt x="64" y="202"/>
                    <a:pt x="64" y="202"/>
                    <a:pt x="64" y="203"/>
                  </a:cubicBezTo>
                  <a:cubicBezTo>
                    <a:pt x="64" y="202"/>
                    <a:pt x="65" y="203"/>
                    <a:pt x="65" y="203"/>
                  </a:cubicBezTo>
                  <a:cubicBezTo>
                    <a:pt x="65" y="201"/>
                    <a:pt x="64" y="200"/>
                    <a:pt x="63" y="202"/>
                  </a:cubicBezTo>
                  <a:close/>
                  <a:moveTo>
                    <a:pt x="61" y="202"/>
                  </a:moveTo>
                  <a:cubicBezTo>
                    <a:pt x="61" y="202"/>
                    <a:pt x="61" y="201"/>
                    <a:pt x="60" y="202"/>
                  </a:cubicBezTo>
                  <a:cubicBezTo>
                    <a:pt x="61" y="202"/>
                    <a:pt x="60" y="202"/>
                    <a:pt x="61" y="202"/>
                  </a:cubicBezTo>
                  <a:close/>
                  <a:moveTo>
                    <a:pt x="59" y="204"/>
                  </a:moveTo>
                  <a:cubicBezTo>
                    <a:pt x="59" y="204"/>
                    <a:pt x="59" y="204"/>
                    <a:pt x="59" y="204"/>
                  </a:cubicBezTo>
                  <a:cubicBezTo>
                    <a:pt x="60" y="204"/>
                    <a:pt x="60" y="204"/>
                    <a:pt x="60" y="203"/>
                  </a:cubicBezTo>
                  <a:cubicBezTo>
                    <a:pt x="60" y="203"/>
                    <a:pt x="60" y="203"/>
                    <a:pt x="60" y="203"/>
                  </a:cubicBezTo>
                  <a:cubicBezTo>
                    <a:pt x="59" y="203"/>
                    <a:pt x="59" y="203"/>
                    <a:pt x="59" y="204"/>
                  </a:cubicBezTo>
                  <a:close/>
                  <a:moveTo>
                    <a:pt x="61" y="204"/>
                  </a:moveTo>
                  <a:cubicBezTo>
                    <a:pt x="61" y="204"/>
                    <a:pt x="62" y="204"/>
                    <a:pt x="62" y="204"/>
                  </a:cubicBezTo>
                  <a:cubicBezTo>
                    <a:pt x="62" y="204"/>
                    <a:pt x="62" y="204"/>
                    <a:pt x="62" y="204"/>
                  </a:cubicBezTo>
                  <a:cubicBezTo>
                    <a:pt x="62" y="204"/>
                    <a:pt x="62" y="203"/>
                    <a:pt x="62" y="203"/>
                  </a:cubicBezTo>
                  <a:cubicBezTo>
                    <a:pt x="62" y="203"/>
                    <a:pt x="62" y="204"/>
                    <a:pt x="61" y="204"/>
                  </a:cubicBezTo>
                  <a:close/>
                  <a:moveTo>
                    <a:pt x="35" y="205"/>
                  </a:moveTo>
                  <a:cubicBezTo>
                    <a:pt x="35" y="204"/>
                    <a:pt x="35" y="204"/>
                    <a:pt x="35" y="204"/>
                  </a:cubicBezTo>
                  <a:cubicBezTo>
                    <a:pt x="34" y="204"/>
                    <a:pt x="35" y="205"/>
                    <a:pt x="35" y="205"/>
                  </a:cubicBezTo>
                  <a:close/>
                  <a:moveTo>
                    <a:pt x="62" y="205"/>
                  </a:moveTo>
                  <a:cubicBezTo>
                    <a:pt x="62" y="205"/>
                    <a:pt x="62" y="206"/>
                    <a:pt x="63" y="206"/>
                  </a:cubicBezTo>
                  <a:cubicBezTo>
                    <a:pt x="63" y="205"/>
                    <a:pt x="63" y="205"/>
                    <a:pt x="63" y="205"/>
                  </a:cubicBezTo>
                  <a:cubicBezTo>
                    <a:pt x="63" y="205"/>
                    <a:pt x="63" y="205"/>
                    <a:pt x="63" y="204"/>
                  </a:cubicBezTo>
                  <a:cubicBezTo>
                    <a:pt x="63" y="205"/>
                    <a:pt x="63" y="205"/>
                    <a:pt x="62" y="205"/>
                  </a:cubicBezTo>
                  <a:close/>
                  <a:moveTo>
                    <a:pt x="61" y="205"/>
                  </a:moveTo>
                  <a:cubicBezTo>
                    <a:pt x="59" y="206"/>
                    <a:pt x="62" y="206"/>
                    <a:pt x="61" y="205"/>
                  </a:cubicBezTo>
                  <a:close/>
                  <a:moveTo>
                    <a:pt x="64" y="206"/>
                  </a:moveTo>
                  <a:cubicBezTo>
                    <a:pt x="64" y="207"/>
                    <a:pt x="65" y="207"/>
                    <a:pt x="65" y="208"/>
                  </a:cubicBezTo>
                  <a:cubicBezTo>
                    <a:pt x="65" y="207"/>
                    <a:pt x="65" y="206"/>
                    <a:pt x="65" y="205"/>
                  </a:cubicBezTo>
                  <a:cubicBezTo>
                    <a:pt x="64" y="205"/>
                    <a:pt x="64" y="206"/>
                    <a:pt x="64" y="206"/>
                  </a:cubicBezTo>
                  <a:close/>
                  <a:moveTo>
                    <a:pt x="34" y="206"/>
                  </a:moveTo>
                  <a:cubicBezTo>
                    <a:pt x="34" y="206"/>
                    <a:pt x="35" y="205"/>
                    <a:pt x="35" y="205"/>
                  </a:cubicBezTo>
                  <a:cubicBezTo>
                    <a:pt x="35" y="205"/>
                    <a:pt x="35" y="205"/>
                    <a:pt x="34" y="205"/>
                  </a:cubicBezTo>
                  <a:cubicBezTo>
                    <a:pt x="34" y="205"/>
                    <a:pt x="34" y="205"/>
                    <a:pt x="34" y="205"/>
                  </a:cubicBezTo>
                  <a:cubicBezTo>
                    <a:pt x="34" y="205"/>
                    <a:pt x="34" y="206"/>
                    <a:pt x="34" y="206"/>
                  </a:cubicBezTo>
                  <a:close/>
                  <a:moveTo>
                    <a:pt x="61" y="206"/>
                  </a:moveTo>
                  <a:cubicBezTo>
                    <a:pt x="61" y="207"/>
                    <a:pt x="61" y="207"/>
                    <a:pt x="62" y="207"/>
                  </a:cubicBezTo>
                  <a:cubicBezTo>
                    <a:pt x="62" y="207"/>
                    <a:pt x="61" y="207"/>
                    <a:pt x="62" y="206"/>
                  </a:cubicBezTo>
                  <a:cubicBezTo>
                    <a:pt x="61" y="206"/>
                    <a:pt x="61" y="206"/>
                    <a:pt x="61" y="206"/>
                  </a:cubicBezTo>
                  <a:close/>
                  <a:moveTo>
                    <a:pt x="58" y="208"/>
                  </a:moveTo>
                  <a:cubicBezTo>
                    <a:pt x="59" y="208"/>
                    <a:pt x="59" y="207"/>
                    <a:pt x="60" y="207"/>
                  </a:cubicBezTo>
                  <a:cubicBezTo>
                    <a:pt x="59" y="207"/>
                    <a:pt x="59" y="207"/>
                    <a:pt x="59" y="206"/>
                  </a:cubicBezTo>
                  <a:cubicBezTo>
                    <a:pt x="59" y="207"/>
                    <a:pt x="58" y="207"/>
                    <a:pt x="58" y="208"/>
                  </a:cubicBezTo>
                  <a:close/>
                  <a:moveTo>
                    <a:pt x="63" y="207"/>
                  </a:moveTo>
                  <a:cubicBezTo>
                    <a:pt x="63" y="207"/>
                    <a:pt x="64" y="208"/>
                    <a:pt x="64" y="208"/>
                  </a:cubicBezTo>
                  <a:cubicBezTo>
                    <a:pt x="64" y="208"/>
                    <a:pt x="64" y="207"/>
                    <a:pt x="63" y="206"/>
                  </a:cubicBezTo>
                  <a:cubicBezTo>
                    <a:pt x="63" y="207"/>
                    <a:pt x="63" y="207"/>
                    <a:pt x="63" y="207"/>
                  </a:cubicBezTo>
                  <a:close/>
                  <a:moveTo>
                    <a:pt x="36" y="208"/>
                  </a:moveTo>
                  <a:cubicBezTo>
                    <a:pt x="36" y="207"/>
                    <a:pt x="37" y="207"/>
                    <a:pt x="36" y="207"/>
                  </a:cubicBezTo>
                  <a:cubicBezTo>
                    <a:pt x="36" y="207"/>
                    <a:pt x="36" y="208"/>
                    <a:pt x="36" y="208"/>
                  </a:cubicBezTo>
                  <a:close/>
                  <a:moveTo>
                    <a:pt x="62" y="208"/>
                  </a:moveTo>
                  <a:cubicBezTo>
                    <a:pt x="62" y="209"/>
                    <a:pt x="62" y="209"/>
                    <a:pt x="63" y="210"/>
                  </a:cubicBezTo>
                  <a:cubicBezTo>
                    <a:pt x="63" y="209"/>
                    <a:pt x="63" y="209"/>
                    <a:pt x="63" y="209"/>
                  </a:cubicBezTo>
                  <a:cubicBezTo>
                    <a:pt x="63" y="209"/>
                    <a:pt x="63" y="208"/>
                    <a:pt x="62" y="208"/>
                  </a:cubicBezTo>
                  <a:cubicBezTo>
                    <a:pt x="62" y="208"/>
                    <a:pt x="62" y="208"/>
                    <a:pt x="62" y="208"/>
                  </a:cubicBezTo>
                  <a:close/>
                  <a:moveTo>
                    <a:pt x="61" y="211"/>
                  </a:moveTo>
                  <a:cubicBezTo>
                    <a:pt x="61" y="211"/>
                    <a:pt x="61" y="211"/>
                    <a:pt x="61" y="211"/>
                  </a:cubicBezTo>
                  <a:cubicBezTo>
                    <a:pt x="61" y="209"/>
                    <a:pt x="60" y="210"/>
                    <a:pt x="61" y="211"/>
                  </a:cubicBezTo>
                  <a:close/>
                  <a:moveTo>
                    <a:pt x="32" y="212"/>
                  </a:moveTo>
                  <a:cubicBezTo>
                    <a:pt x="32" y="211"/>
                    <a:pt x="33" y="210"/>
                    <a:pt x="32" y="210"/>
                  </a:cubicBezTo>
                  <a:cubicBezTo>
                    <a:pt x="32" y="210"/>
                    <a:pt x="31" y="210"/>
                    <a:pt x="31" y="210"/>
                  </a:cubicBezTo>
                  <a:cubicBezTo>
                    <a:pt x="31" y="211"/>
                    <a:pt x="31" y="211"/>
                    <a:pt x="32" y="212"/>
                  </a:cubicBezTo>
                  <a:close/>
                  <a:moveTo>
                    <a:pt x="36" y="214"/>
                  </a:moveTo>
                  <a:cubicBezTo>
                    <a:pt x="36" y="212"/>
                    <a:pt x="35" y="211"/>
                    <a:pt x="34" y="210"/>
                  </a:cubicBezTo>
                  <a:cubicBezTo>
                    <a:pt x="34" y="211"/>
                    <a:pt x="35" y="212"/>
                    <a:pt x="36" y="214"/>
                  </a:cubicBezTo>
                  <a:close/>
                  <a:moveTo>
                    <a:pt x="30" y="216"/>
                  </a:moveTo>
                  <a:cubicBezTo>
                    <a:pt x="28" y="216"/>
                    <a:pt x="27" y="218"/>
                    <a:pt x="27" y="219"/>
                  </a:cubicBezTo>
                  <a:cubicBezTo>
                    <a:pt x="29" y="218"/>
                    <a:pt x="30" y="216"/>
                    <a:pt x="32" y="214"/>
                  </a:cubicBezTo>
                  <a:cubicBezTo>
                    <a:pt x="31" y="213"/>
                    <a:pt x="31" y="211"/>
                    <a:pt x="30" y="210"/>
                  </a:cubicBezTo>
                  <a:cubicBezTo>
                    <a:pt x="30" y="212"/>
                    <a:pt x="30" y="214"/>
                    <a:pt x="30" y="216"/>
                  </a:cubicBezTo>
                  <a:close/>
                  <a:moveTo>
                    <a:pt x="65" y="211"/>
                  </a:moveTo>
                  <a:cubicBezTo>
                    <a:pt x="65" y="211"/>
                    <a:pt x="65" y="212"/>
                    <a:pt x="66" y="213"/>
                  </a:cubicBezTo>
                  <a:cubicBezTo>
                    <a:pt x="66" y="212"/>
                    <a:pt x="66" y="211"/>
                    <a:pt x="65" y="211"/>
                  </a:cubicBezTo>
                  <a:cubicBezTo>
                    <a:pt x="65" y="211"/>
                    <a:pt x="65" y="211"/>
                    <a:pt x="65" y="211"/>
                  </a:cubicBezTo>
                  <a:close/>
                  <a:moveTo>
                    <a:pt x="65" y="213"/>
                  </a:moveTo>
                  <a:cubicBezTo>
                    <a:pt x="65" y="213"/>
                    <a:pt x="65" y="213"/>
                    <a:pt x="66" y="213"/>
                  </a:cubicBezTo>
                  <a:cubicBezTo>
                    <a:pt x="66" y="213"/>
                    <a:pt x="65" y="213"/>
                    <a:pt x="65" y="212"/>
                  </a:cubicBezTo>
                  <a:cubicBezTo>
                    <a:pt x="65" y="212"/>
                    <a:pt x="65" y="212"/>
                    <a:pt x="65" y="213"/>
                  </a:cubicBezTo>
                  <a:close/>
                  <a:moveTo>
                    <a:pt x="64" y="211"/>
                  </a:moveTo>
                  <a:cubicBezTo>
                    <a:pt x="63" y="212"/>
                    <a:pt x="64" y="212"/>
                    <a:pt x="65" y="213"/>
                  </a:cubicBezTo>
                  <a:cubicBezTo>
                    <a:pt x="64" y="212"/>
                    <a:pt x="64" y="211"/>
                    <a:pt x="64" y="211"/>
                  </a:cubicBezTo>
                  <a:close/>
                  <a:moveTo>
                    <a:pt x="33" y="215"/>
                  </a:moveTo>
                  <a:cubicBezTo>
                    <a:pt x="34" y="215"/>
                    <a:pt x="35" y="216"/>
                    <a:pt x="36" y="215"/>
                  </a:cubicBezTo>
                  <a:cubicBezTo>
                    <a:pt x="35" y="214"/>
                    <a:pt x="35" y="212"/>
                    <a:pt x="33" y="211"/>
                  </a:cubicBezTo>
                  <a:cubicBezTo>
                    <a:pt x="33" y="212"/>
                    <a:pt x="33" y="213"/>
                    <a:pt x="33" y="215"/>
                  </a:cubicBezTo>
                  <a:close/>
                  <a:moveTo>
                    <a:pt x="58" y="213"/>
                  </a:moveTo>
                  <a:cubicBezTo>
                    <a:pt x="59" y="213"/>
                    <a:pt x="59" y="213"/>
                    <a:pt x="59" y="212"/>
                  </a:cubicBezTo>
                  <a:cubicBezTo>
                    <a:pt x="59" y="211"/>
                    <a:pt x="58" y="212"/>
                    <a:pt x="58" y="213"/>
                  </a:cubicBezTo>
                  <a:close/>
                  <a:moveTo>
                    <a:pt x="62" y="214"/>
                  </a:moveTo>
                  <a:cubicBezTo>
                    <a:pt x="62" y="215"/>
                    <a:pt x="63" y="215"/>
                    <a:pt x="63" y="215"/>
                  </a:cubicBezTo>
                  <a:cubicBezTo>
                    <a:pt x="63" y="214"/>
                    <a:pt x="63" y="214"/>
                    <a:pt x="62" y="214"/>
                  </a:cubicBezTo>
                  <a:cubicBezTo>
                    <a:pt x="62" y="214"/>
                    <a:pt x="62" y="214"/>
                    <a:pt x="62" y="214"/>
                  </a:cubicBezTo>
                  <a:close/>
                  <a:moveTo>
                    <a:pt x="59" y="215"/>
                  </a:moveTo>
                  <a:cubicBezTo>
                    <a:pt x="59" y="215"/>
                    <a:pt x="59" y="214"/>
                    <a:pt x="59" y="214"/>
                  </a:cubicBezTo>
                  <a:cubicBezTo>
                    <a:pt x="59" y="214"/>
                    <a:pt x="59" y="214"/>
                    <a:pt x="59" y="215"/>
                  </a:cubicBezTo>
                  <a:close/>
                  <a:moveTo>
                    <a:pt x="64" y="216"/>
                  </a:moveTo>
                  <a:cubicBezTo>
                    <a:pt x="65" y="216"/>
                    <a:pt x="65" y="216"/>
                    <a:pt x="65" y="216"/>
                  </a:cubicBezTo>
                  <a:cubicBezTo>
                    <a:pt x="64" y="215"/>
                    <a:pt x="64" y="214"/>
                    <a:pt x="64" y="214"/>
                  </a:cubicBezTo>
                  <a:cubicBezTo>
                    <a:pt x="64" y="215"/>
                    <a:pt x="64" y="215"/>
                    <a:pt x="64" y="216"/>
                  </a:cubicBezTo>
                  <a:close/>
                  <a:moveTo>
                    <a:pt x="59" y="216"/>
                  </a:moveTo>
                  <a:cubicBezTo>
                    <a:pt x="59" y="216"/>
                    <a:pt x="58" y="215"/>
                    <a:pt x="57" y="215"/>
                  </a:cubicBezTo>
                  <a:cubicBezTo>
                    <a:pt x="57" y="215"/>
                    <a:pt x="56" y="216"/>
                    <a:pt x="56" y="217"/>
                  </a:cubicBezTo>
                  <a:cubicBezTo>
                    <a:pt x="57" y="218"/>
                    <a:pt x="59" y="217"/>
                    <a:pt x="59" y="216"/>
                  </a:cubicBezTo>
                  <a:close/>
                  <a:moveTo>
                    <a:pt x="60" y="217"/>
                  </a:moveTo>
                  <a:cubicBezTo>
                    <a:pt x="61" y="216"/>
                    <a:pt x="61" y="216"/>
                    <a:pt x="61" y="216"/>
                  </a:cubicBezTo>
                  <a:cubicBezTo>
                    <a:pt x="61" y="216"/>
                    <a:pt x="61" y="216"/>
                    <a:pt x="60" y="217"/>
                  </a:cubicBezTo>
                  <a:close/>
                  <a:moveTo>
                    <a:pt x="37" y="217"/>
                  </a:moveTo>
                  <a:cubicBezTo>
                    <a:pt x="37" y="217"/>
                    <a:pt x="37" y="216"/>
                    <a:pt x="36" y="216"/>
                  </a:cubicBezTo>
                  <a:cubicBezTo>
                    <a:pt x="37" y="216"/>
                    <a:pt x="37" y="217"/>
                    <a:pt x="37" y="217"/>
                  </a:cubicBezTo>
                  <a:close/>
                  <a:moveTo>
                    <a:pt x="31" y="218"/>
                  </a:moveTo>
                  <a:cubicBezTo>
                    <a:pt x="32" y="219"/>
                    <a:pt x="32" y="217"/>
                    <a:pt x="33" y="218"/>
                  </a:cubicBezTo>
                  <a:cubicBezTo>
                    <a:pt x="32" y="217"/>
                    <a:pt x="33" y="217"/>
                    <a:pt x="33" y="217"/>
                  </a:cubicBezTo>
                  <a:cubicBezTo>
                    <a:pt x="32" y="217"/>
                    <a:pt x="30" y="217"/>
                    <a:pt x="31" y="218"/>
                  </a:cubicBezTo>
                  <a:close/>
                  <a:moveTo>
                    <a:pt x="65" y="217"/>
                  </a:moveTo>
                  <a:cubicBezTo>
                    <a:pt x="65" y="217"/>
                    <a:pt x="66" y="217"/>
                    <a:pt x="66" y="217"/>
                  </a:cubicBezTo>
                  <a:cubicBezTo>
                    <a:pt x="66" y="217"/>
                    <a:pt x="66" y="217"/>
                    <a:pt x="66" y="217"/>
                  </a:cubicBezTo>
                  <a:cubicBezTo>
                    <a:pt x="65" y="217"/>
                    <a:pt x="65" y="217"/>
                    <a:pt x="65" y="217"/>
                  </a:cubicBezTo>
                  <a:close/>
                  <a:moveTo>
                    <a:pt x="68" y="218"/>
                  </a:moveTo>
                  <a:cubicBezTo>
                    <a:pt x="68" y="217"/>
                    <a:pt x="68" y="217"/>
                    <a:pt x="68" y="217"/>
                  </a:cubicBezTo>
                  <a:cubicBezTo>
                    <a:pt x="68" y="217"/>
                    <a:pt x="67" y="216"/>
                    <a:pt x="67" y="217"/>
                  </a:cubicBezTo>
                  <a:cubicBezTo>
                    <a:pt x="67" y="217"/>
                    <a:pt x="67" y="218"/>
                    <a:pt x="68" y="218"/>
                  </a:cubicBezTo>
                  <a:close/>
                  <a:moveTo>
                    <a:pt x="36" y="218"/>
                  </a:moveTo>
                  <a:cubicBezTo>
                    <a:pt x="36" y="218"/>
                    <a:pt x="35" y="217"/>
                    <a:pt x="35" y="217"/>
                  </a:cubicBezTo>
                  <a:cubicBezTo>
                    <a:pt x="35" y="217"/>
                    <a:pt x="35" y="218"/>
                    <a:pt x="36" y="218"/>
                  </a:cubicBezTo>
                  <a:close/>
                  <a:moveTo>
                    <a:pt x="33" y="219"/>
                  </a:moveTo>
                  <a:cubicBezTo>
                    <a:pt x="33" y="219"/>
                    <a:pt x="34" y="219"/>
                    <a:pt x="34" y="219"/>
                  </a:cubicBezTo>
                  <a:cubicBezTo>
                    <a:pt x="34" y="219"/>
                    <a:pt x="34" y="219"/>
                    <a:pt x="35" y="219"/>
                  </a:cubicBezTo>
                  <a:cubicBezTo>
                    <a:pt x="35" y="218"/>
                    <a:pt x="34" y="218"/>
                    <a:pt x="34" y="218"/>
                  </a:cubicBezTo>
                  <a:cubicBezTo>
                    <a:pt x="34" y="218"/>
                    <a:pt x="33" y="218"/>
                    <a:pt x="33" y="219"/>
                  </a:cubicBezTo>
                  <a:close/>
                  <a:moveTo>
                    <a:pt x="63" y="219"/>
                  </a:moveTo>
                  <a:cubicBezTo>
                    <a:pt x="63" y="219"/>
                    <a:pt x="64" y="219"/>
                    <a:pt x="63" y="218"/>
                  </a:cubicBezTo>
                  <a:cubicBezTo>
                    <a:pt x="63" y="219"/>
                    <a:pt x="62" y="219"/>
                    <a:pt x="63" y="219"/>
                  </a:cubicBezTo>
                  <a:close/>
                  <a:moveTo>
                    <a:pt x="29" y="220"/>
                  </a:moveTo>
                  <a:cubicBezTo>
                    <a:pt x="30" y="220"/>
                    <a:pt x="31" y="219"/>
                    <a:pt x="30" y="218"/>
                  </a:cubicBezTo>
                  <a:cubicBezTo>
                    <a:pt x="29" y="219"/>
                    <a:pt x="28" y="220"/>
                    <a:pt x="29" y="220"/>
                  </a:cubicBezTo>
                  <a:close/>
                  <a:moveTo>
                    <a:pt x="66" y="220"/>
                  </a:moveTo>
                  <a:cubicBezTo>
                    <a:pt x="67" y="219"/>
                    <a:pt x="66" y="219"/>
                    <a:pt x="65" y="219"/>
                  </a:cubicBezTo>
                  <a:cubicBezTo>
                    <a:pt x="65" y="219"/>
                    <a:pt x="66" y="220"/>
                    <a:pt x="66" y="220"/>
                  </a:cubicBezTo>
                  <a:close/>
                  <a:moveTo>
                    <a:pt x="57" y="222"/>
                  </a:moveTo>
                  <a:cubicBezTo>
                    <a:pt x="59" y="222"/>
                    <a:pt x="60" y="220"/>
                    <a:pt x="61" y="219"/>
                  </a:cubicBezTo>
                  <a:cubicBezTo>
                    <a:pt x="59" y="219"/>
                    <a:pt x="58" y="221"/>
                    <a:pt x="57" y="222"/>
                  </a:cubicBezTo>
                  <a:close/>
                  <a:moveTo>
                    <a:pt x="32" y="219"/>
                  </a:moveTo>
                  <a:cubicBezTo>
                    <a:pt x="32" y="220"/>
                    <a:pt x="32" y="220"/>
                    <a:pt x="32" y="221"/>
                  </a:cubicBezTo>
                  <a:cubicBezTo>
                    <a:pt x="33" y="220"/>
                    <a:pt x="32" y="219"/>
                    <a:pt x="32" y="219"/>
                  </a:cubicBezTo>
                  <a:close/>
                  <a:moveTo>
                    <a:pt x="54" y="222"/>
                  </a:moveTo>
                  <a:cubicBezTo>
                    <a:pt x="55" y="221"/>
                    <a:pt x="56" y="220"/>
                    <a:pt x="56" y="220"/>
                  </a:cubicBezTo>
                  <a:cubicBezTo>
                    <a:pt x="56" y="220"/>
                    <a:pt x="55" y="221"/>
                    <a:pt x="54" y="222"/>
                  </a:cubicBezTo>
                  <a:close/>
                  <a:moveTo>
                    <a:pt x="68" y="220"/>
                  </a:moveTo>
                  <a:cubicBezTo>
                    <a:pt x="68" y="220"/>
                    <a:pt x="67" y="220"/>
                    <a:pt x="67" y="221"/>
                  </a:cubicBezTo>
                  <a:cubicBezTo>
                    <a:pt x="67" y="222"/>
                    <a:pt x="68" y="222"/>
                    <a:pt x="68" y="222"/>
                  </a:cubicBezTo>
                  <a:cubicBezTo>
                    <a:pt x="69" y="222"/>
                    <a:pt x="68" y="223"/>
                    <a:pt x="69" y="223"/>
                  </a:cubicBezTo>
                  <a:cubicBezTo>
                    <a:pt x="69" y="224"/>
                    <a:pt x="69" y="223"/>
                    <a:pt x="69" y="224"/>
                  </a:cubicBezTo>
                  <a:cubicBezTo>
                    <a:pt x="69" y="225"/>
                    <a:pt x="67" y="225"/>
                    <a:pt x="67" y="227"/>
                  </a:cubicBezTo>
                  <a:cubicBezTo>
                    <a:pt x="69" y="228"/>
                    <a:pt x="72" y="226"/>
                    <a:pt x="71" y="224"/>
                  </a:cubicBezTo>
                  <a:cubicBezTo>
                    <a:pt x="71" y="224"/>
                    <a:pt x="71" y="225"/>
                    <a:pt x="70" y="225"/>
                  </a:cubicBezTo>
                  <a:cubicBezTo>
                    <a:pt x="70" y="225"/>
                    <a:pt x="70" y="225"/>
                    <a:pt x="69" y="224"/>
                  </a:cubicBezTo>
                  <a:cubicBezTo>
                    <a:pt x="69" y="223"/>
                    <a:pt x="69" y="221"/>
                    <a:pt x="68" y="220"/>
                  </a:cubicBezTo>
                  <a:close/>
                  <a:moveTo>
                    <a:pt x="38" y="223"/>
                  </a:moveTo>
                  <a:cubicBezTo>
                    <a:pt x="36" y="223"/>
                    <a:pt x="36" y="219"/>
                    <a:pt x="35" y="220"/>
                  </a:cubicBezTo>
                  <a:cubicBezTo>
                    <a:pt x="36" y="221"/>
                    <a:pt x="36" y="222"/>
                    <a:pt x="37" y="223"/>
                  </a:cubicBezTo>
                  <a:cubicBezTo>
                    <a:pt x="37" y="223"/>
                    <a:pt x="37" y="223"/>
                    <a:pt x="38" y="223"/>
                  </a:cubicBezTo>
                  <a:cubicBezTo>
                    <a:pt x="38" y="223"/>
                    <a:pt x="38" y="223"/>
                    <a:pt x="38" y="224"/>
                  </a:cubicBezTo>
                  <a:cubicBezTo>
                    <a:pt x="38" y="224"/>
                    <a:pt x="38" y="224"/>
                    <a:pt x="38" y="224"/>
                  </a:cubicBezTo>
                  <a:cubicBezTo>
                    <a:pt x="38" y="224"/>
                    <a:pt x="39" y="225"/>
                    <a:pt x="39" y="225"/>
                  </a:cubicBezTo>
                  <a:cubicBezTo>
                    <a:pt x="39" y="224"/>
                    <a:pt x="39" y="223"/>
                    <a:pt x="38" y="223"/>
                  </a:cubicBezTo>
                  <a:close/>
                  <a:moveTo>
                    <a:pt x="62" y="222"/>
                  </a:moveTo>
                  <a:cubicBezTo>
                    <a:pt x="63" y="221"/>
                    <a:pt x="64" y="221"/>
                    <a:pt x="65" y="220"/>
                  </a:cubicBezTo>
                  <a:cubicBezTo>
                    <a:pt x="64" y="220"/>
                    <a:pt x="63" y="221"/>
                    <a:pt x="62" y="222"/>
                  </a:cubicBezTo>
                  <a:close/>
                  <a:moveTo>
                    <a:pt x="29" y="221"/>
                  </a:moveTo>
                  <a:cubicBezTo>
                    <a:pt x="29" y="222"/>
                    <a:pt x="30" y="222"/>
                    <a:pt x="30" y="223"/>
                  </a:cubicBezTo>
                  <a:cubicBezTo>
                    <a:pt x="31" y="222"/>
                    <a:pt x="31" y="222"/>
                    <a:pt x="31" y="222"/>
                  </a:cubicBezTo>
                  <a:cubicBezTo>
                    <a:pt x="31" y="220"/>
                    <a:pt x="30" y="220"/>
                    <a:pt x="29" y="221"/>
                  </a:cubicBezTo>
                  <a:close/>
                  <a:moveTo>
                    <a:pt x="59" y="223"/>
                  </a:moveTo>
                  <a:cubicBezTo>
                    <a:pt x="60" y="222"/>
                    <a:pt x="61" y="221"/>
                    <a:pt x="62" y="220"/>
                  </a:cubicBezTo>
                  <a:cubicBezTo>
                    <a:pt x="60" y="220"/>
                    <a:pt x="59" y="222"/>
                    <a:pt x="59" y="223"/>
                  </a:cubicBezTo>
                  <a:close/>
                  <a:moveTo>
                    <a:pt x="71" y="222"/>
                  </a:moveTo>
                  <a:cubicBezTo>
                    <a:pt x="70" y="222"/>
                    <a:pt x="70" y="224"/>
                    <a:pt x="71" y="224"/>
                  </a:cubicBezTo>
                  <a:cubicBezTo>
                    <a:pt x="71" y="222"/>
                    <a:pt x="70" y="222"/>
                    <a:pt x="71" y="220"/>
                  </a:cubicBezTo>
                  <a:cubicBezTo>
                    <a:pt x="70" y="220"/>
                    <a:pt x="70" y="220"/>
                    <a:pt x="70" y="220"/>
                  </a:cubicBezTo>
                  <a:cubicBezTo>
                    <a:pt x="70" y="221"/>
                    <a:pt x="70" y="221"/>
                    <a:pt x="71" y="222"/>
                  </a:cubicBezTo>
                  <a:close/>
                  <a:moveTo>
                    <a:pt x="27" y="222"/>
                  </a:moveTo>
                  <a:cubicBezTo>
                    <a:pt x="28" y="222"/>
                    <a:pt x="28" y="221"/>
                    <a:pt x="28" y="221"/>
                  </a:cubicBezTo>
                  <a:cubicBezTo>
                    <a:pt x="28" y="221"/>
                    <a:pt x="28" y="221"/>
                    <a:pt x="28" y="221"/>
                  </a:cubicBezTo>
                  <a:cubicBezTo>
                    <a:pt x="27" y="221"/>
                    <a:pt x="27" y="221"/>
                    <a:pt x="27" y="222"/>
                  </a:cubicBezTo>
                  <a:close/>
                  <a:moveTo>
                    <a:pt x="65" y="221"/>
                  </a:moveTo>
                  <a:cubicBezTo>
                    <a:pt x="64" y="222"/>
                    <a:pt x="63" y="222"/>
                    <a:pt x="63" y="223"/>
                  </a:cubicBezTo>
                  <a:cubicBezTo>
                    <a:pt x="64" y="222"/>
                    <a:pt x="65" y="221"/>
                    <a:pt x="65" y="221"/>
                  </a:cubicBezTo>
                  <a:cubicBezTo>
                    <a:pt x="65" y="221"/>
                    <a:pt x="65" y="221"/>
                    <a:pt x="65" y="221"/>
                  </a:cubicBezTo>
                  <a:close/>
                  <a:moveTo>
                    <a:pt x="55" y="223"/>
                  </a:moveTo>
                  <a:cubicBezTo>
                    <a:pt x="55" y="222"/>
                    <a:pt x="56" y="222"/>
                    <a:pt x="56" y="221"/>
                  </a:cubicBezTo>
                  <a:cubicBezTo>
                    <a:pt x="55" y="222"/>
                    <a:pt x="55" y="222"/>
                    <a:pt x="55" y="223"/>
                  </a:cubicBezTo>
                  <a:close/>
                  <a:moveTo>
                    <a:pt x="33" y="222"/>
                  </a:moveTo>
                  <a:cubicBezTo>
                    <a:pt x="34" y="222"/>
                    <a:pt x="34" y="222"/>
                    <a:pt x="34" y="221"/>
                  </a:cubicBezTo>
                  <a:cubicBezTo>
                    <a:pt x="34" y="221"/>
                    <a:pt x="33" y="221"/>
                    <a:pt x="33" y="221"/>
                  </a:cubicBezTo>
                  <a:cubicBezTo>
                    <a:pt x="33" y="222"/>
                    <a:pt x="33" y="222"/>
                    <a:pt x="33" y="222"/>
                  </a:cubicBezTo>
                  <a:close/>
                  <a:moveTo>
                    <a:pt x="64" y="224"/>
                  </a:moveTo>
                  <a:cubicBezTo>
                    <a:pt x="65" y="225"/>
                    <a:pt x="66" y="223"/>
                    <a:pt x="67" y="223"/>
                  </a:cubicBezTo>
                  <a:cubicBezTo>
                    <a:pt x="66" y="220"/>
                    <a:pt x="64" y="223"/>
                    <a:pt x="64" y="224"/>
                  </a:cubicBezTo>
                  <a:close/>
                  <a:moveTo>
                    <a:pt x="54" y="222"/>
                  </a:moveTo>
                  <a:cubicBezTo>
                    <a:pt x="54" y="222"/>
                    <a:pt x="53" y="223"/>
                    <a:pt x="53" y="223"/>
                  </a:cubicBezTo>
                  <a:cubicBezTo>
                    <a:pt x="53" y="223"/>
                    <a:pt x="54" y="222"/>
                    <a:pt x="54" y="222"/>
                  </a:cubicBezTo>
                  <a:close/>
                  <a:moveTo>
                    <a:pt x="28" y="223"/>
                  </a:moveTo>
                  <a:cubicBezTo>
                    <a:pt x="28" y="223"/>
                    <a:pt x="28" y="224"/>
                    <a:pt x="29" y="224"/>
                  </a:cubicBezTo>
                  <a:cubicBezTo>
                    <a:pt x="30" y="224"/>
                    <a:pt x="28" y="222"/>
                    <a:pt x="28" y="222"/>
                  </a:cubicBezTo>
                  <a:cubicBezTo>
                    <a:pt x="28" y="222"/>
                    <a:pt x="28" y="223"/>
                    <a:pt x="28" y="223"/>
                  </a:cubicBezTo>
                  <a:close/>
                  <a:moveTo>
                    <a:pt x="56" y="224"/>
                  </a:moveTo>
                  <a:cubicBezTo>
                    <a:pt x="56" y="223"/>
                    <a:pt x="57" y="223"/>
                    <a:pt x="57" y="222"/>
                  </a:cubicBezTo>
                  <a:cubicBezTo>
                    <a:pt x="56" y="222"/>
                    <a:pt x="55" y="223"/>
                    <a:pt x="56" y="224"/>
                  </a:cubicBezTo>
                  <a:close/>
                  <a:moveTo>
                    <a:pt x="31" y="224"/>
                  </a:moveTo>
                  <a:cubicBezTo>
                    <a:pt x="31" y="224"/>
                    <a:pt x="33" y="223"/>
                    <a:pt x="32" y="222"/>
                  </a:cubicBezTo>
                  <a:cubicBezTo>
                    <a:pt x="32" y="223"/>
                    <a:pt x="31" y="223"/>
                    <a:pt x="31" y="224"/>
                  </a:cubicBezTo>
                  <a:close/>
                  <a:moveTo>
                    <a:pt x="35" y="225"/>
                  </a:moveTo>
                  <a:cubicBezTo>
                    <a:pt x="35" y="224"/>
                    <a:pt x="35" y="223"/>
                    <a:pt x="34" y="223"/>
                  </a:cubicBezTo>
                  <a:cubicBezTo>
                    <a:pt x="34" y="224"/>
                    <a:pt x="35" y="225"/>
                    <a:pt x="35" y="225"/>
                  </a:cubicBezTo>
                  <a:close/>
                  <a:moveTo>
                    <a:pt x="61" y="225"/>
                  </a:moveTo>
                  <a:cubicBezTo>
                    <a:pt x="61" y="225"/>
                    <a:pt x="62" y="224"/>
                    <a:pt x="62" y="223"/>
                  </a:cubicBezTo>
                  <a:cubicBezTo>
                    <a:pt x="61" y="224"/>
                    <a:pt x="60" y="224"/>
                    <a:pt x="61" y="225"/>
                  </a:cubicBezTo>
                  <a:close/>
                  <a:moveTo>
                    <a:pt x="67" y="224"/>
                  </a:moveTo>
                  <a:cubicBezTo>
                    <a:pt x="67" y="224"/>
                    <a:pt x="68" y="224"/>
                    <a:pt x="68" y="223"/>
                  </a:cubicBezTo>
                  <a:cubicBezTo>
                    <a:pt x="67" y="223"/>
                    <a:pt x="67" y="224"/>
                    <a:pt x="67" y="224"/>
                  </a:cubicBezTo>
                  <a:close/>
                  <a:moveTo>
                    <a:pt x="56" y="225"/>
                  </a:moveTo>
                  <a:cubicBezTo>
                    <a:pt x="57" y="225"/>
                    <a:pt x="57" y="224"/>
                    <a:pt x="58" y="224"/>
                  </a:cubicBezTo>
                  <a:cubicBezTo>
                    <a:pt x="57" y="224"/>
                    <a:pt x="57" y="224"/>
                    <a:pt x="56" y="225"/>
                  </a:cubicBezTo>
                  <a:close/>
                  <a:moveTo>
                    <a:pt x="26" y="225"/>
                  </a:moveTo>
                  <a:cubicBezTo>
                    <a:pt x="26" y="225"/>
                    <a:pt x="26" y="226"/>
                    <a:pt x="27" y="226"/>
                  </a:cubicBezTo>
                  <a:cubicBezTo>
                    <a:pt x="27" y="225"/>
                    <a:pt x="27" y="225"/>
                    <a:pt x="27" y="225"/>
                  </a:cubicBezTo>
                  <a:cubicBezTo>
                    <a:pt x="27" y="224"/>
                    <a:pt x="26" y="223"/>
                    <a:pt x="26" y="225"/>
                  </a:cubicBezTo>
                  <a:close/>
                  <a:moveTo>
                    <a:pt x="53" y="226"/>
                  </a:moveTo>
                  <a:cubicBezTo>
                    <a:pt x="54" y="225"/>
                    <a:pt x="55" y="225"/>
                    <a:pt x="55" y="224"/>
                  </a:cubicBezTo>
                  <a:cubicBezTo>
                    <a:pt x="54" y="225"/>
                    <a:pt x="54" y="225"/>
                    <a:pt x="53" y="226"/>
                  </a:cubicBezTo>
                  <a:close/>
                  <a:moveTo>
                    <a:pt x="33" y="226"/>
                  </a:moveTo>
                  <a:cubicBezTo>
                    <a:pt x="33" y="226"/>
                    <a:pt x="34" y="226"/>
                    <a:pt x="34" y="225"/>
                  </a:cubicBezTo>
                  <a:cubicBezTo>
                    <a:pt x="33" y="225"/>
                    <a:pt x="34" y="225"/>
                    <a:pt x="33" y="225"/>
                  </a:cubicBezTo>
                  <a:cubicBezTo>
                    <a:pt x="33" y="225"/>
                    <a:pt x="33" y="226"/>
                    <a:pt x="33" y="226"/>
                  </a:cubicBezTo>
                  <a:close/>
                  <a:moveTo>
                    <a:pt x="67" y="225"/>
                  </a:moveTo>
                  <a:cubicBezTo>
                    <a:pt x="67" y="225"/>
                    <a:pt x="68" y="225"/>
                    <a:pt x="67" y="225"/>
                  </a:cubicBezTo>
                  <a:cubicBezTo>
                    <a:pt x="67" y="225"/>
                    <a:pt x="67" y="225"/>
                    <a:pt x="67" y="225"/>
                  </a:cubicBezTo>
                  <a:close/>
                  <a:moveTo>
                    <a:pt x="57" y="226"/>
                  </a:moveTo>
                  <a:cubicBezTo>
                    <a:pt x="57" y="226"/>
                    <a:pt x="58" y="226"/>
                    <a:pt x="58" y="225"/>
                  </a:cubicBezTo>
                  <a:cubicBezTo>
                    <a:pt x="57" y="225"/>
                    <a:pt x="57" y="226"/>
                    <a:pt x="57" y="226"/>
                  </a:cubicBezTo>
                  <a:close/>
                  <a:moveTo>
                    <a:pt x="61" y="226"/>
                  </a:moveTo>
                  <a:cubicBezTo>
                    <a:pt x="61" y="226"/>
                    <a:pt x="62" y="226"/>
                    <a:pt x="62" y="226"/>
                  </a:cubicBezTo>
                  <a:cubicBezTo>
                    <a:pt x="62" y="226"/>
                    <a:pt x="63" y="226"/>
                    <a:pt x="63" y="225"/>
                  </a:cubicBezTo>
                  <a:cubicBezTo>
                    <a:pt x="63" y="226"/>
                    <a:pt x="62" y="226"/>
                    <a:pt x="61" y="226"/>
                  </a:cubicBezTo>
                  <a:close/>
                  <a:moveTo>
                    <a:pt x="37" y="227"/>
                  </a:moveTo>
                  <a:cubicBezTo>
                    <a:pt x="36" y="227"/>
                    <a:pt x="36" y="226"/>
                    <a:pt x="36" y="226"/>
                  </a:cubicBezTo>
                  <a:cubicBezTo>
                    <a:pt x="36" y="226"/>
                    <a:pt x="36" y="227"/>
                    <a:pt x="37" y="227"/>
                  </a:cubicBezTo>
                  <a:close/>
                  <a:moveTo>
                    <a:pt x="25" y="227"/>
                  </a:moveTo>
                  <a:cubicBezTo>
                    <a:pt x="25" y="226"/>
                    <a:pt x="25" y="226"/>
                    <a:pt x="25" y="226"/>
                  </a:cubicBezTo>
                  <a:cubicBezTo>
                    <a:pt x="24" y="226"/>
                    <a:pt x="25" y="227"/>
                    <a:pt x="25" y="227"/>
                  </a:cubicBezTo>
                  <a:close/>
                  <a:moveTo>
                    <a:pt x="59" y="227"/>
                  </a:moveTo>
                  <a:cubicBezTo>
                    <a:pt x="59" y="227"/>
                    <a:pt x="59" y="227"/>
                    <a:pt x="59" y="227"/>
                  </a:cubicBezTo>
                  <a:cubicBezTo>
                    <a:pt x="60" y="227"/>
                    <a:pt x="60" y="226"/>
                    <a:pt x="60" y="226"/>
                  </a:cubicBezTo>
                  <a:cubicBezTo>
                    <a:pt x="60" y="226"/>
                    <a:pt x="59" y="226"/>
                    <a:pt x="59" y="227"/>
                  </a:cubicBezTo>
                  <a:close/>
                  <a:moveTo>
                    <a:pt x="31" y="227"/>
                  </a:moveTo>
                  <a:cubicBezTo>
                    <a:pt x="32" y="227"/>
                    <a:pt x="32" y="227"/>
                    <a:pt x="32" y="227"/>
                  </a:cubicBezTo>
                  <a:cubicBezTo>
                    <a:pt x="32" y="226"/>
                    <a:pt x="30" y="226"/>
                    <a:pt x="31" y="227"/>
                  </a:cubicBezTo>
                  <a:close/>
                  <a:moveTo>
                    <a:pt x="35" y="227"/>
                  </a:moveTo>
                  <a:cubicBezTo>
                    <a:pt x="35" y="227"/>
                    <a:pt x="35" y="228"/>
                    <a:pt x="36" y="229"/>
                  </a:cubicBezTo>
                  <a:cubicBezTo>
                    <a:pt x="36" y="229"/>
                    <a:pt x="37" y="229"/>
                    <a:pt x="37" y="228"/>
                  </a:cubicBezTo>
                  <a:cubicBezTo>
                    <a:pt x="36" y="228"/>
                    <a:pt x="36" y="226"/>
                    <a:pt x="35" y="227"/>
                  </a:cubicBezTo>
                  <a:close/>
                  <a:moveTo>
                    <a:pt x="28" y="228"/>
                  </a:moveTo>
                  <a:cubicBezTo>
                    <a:pt x="29" y="228"/>
                    <a:pt x="29" y="227"/>
                    <a:pt x="29" y="227"/>
                  </a:cubicBezTo>
                  <a:cubicBezTo>
                    <a:pt x="28" y="227"/>
                    <a:pt x="28" y="227"/>
                    <a:pt x="28" y="228"/>
                  </a:cubicBezTo>
                  <a:close/>
                  <a:moveTo>
                    <a:pt x="65" y="227"/>
                  </a:moveTo>
                  <a:cubicBezTo>
                    <a:pt x="65" y="227"/>
                    <a:pt x="65" y="227"/>
                    <a:pt x="65" y="227"/>
                  </a:cubicBezTo>
                  <a:cubicBezTo>
                    <a:pt x="65" y="227"/>
                    <a:pt x="65" y="227"/>
                    <a:pt x="65" y="227"/>
                  </a:cubicBezTo>
                  <a:close/>
                  <a:moveTo>
                    <a:pt x="34" y="228"/>
                  </a:moveTo>
                  <a:cubicBezTo>
                    <a:pt x="34" y="228"/>
                    <a:pt x="34" y="227"/>
                    <a:pt x="34" y="227"/>
                  </a:cubicBezTo>
                  <a:cubicBezTo>
                    <a:pt x="34" y="228"/>
                    <a:pt x="34" y="228"/>
                    <a:pt x="34" y="228"/>
                  </a:cubicBezTo>
                  <a:close/>
                  <a:moveTo>
                    <a:pt x="33" y="229"/>
                  </a:moveTo>
                  <a:cubicBezTo>
                    <a:pt x="33" y="229"/>
                    <a:pt x="34" y="229"/>
                    <a:pt x="34" y="229"/>
                  </a:cubicBezTo>
                  <a:cubicBezTo>
                    <a:pt x="33" y="229"/>
                    <a:pt x="34" y="228"/>
                    <a:pt x="33" y="228"/>
                  </a:cubicBezTo>
                  <a:cubicBezTo>
                    <a:pt x="33" y="229"/>
                    <a:pt x="33" y="229"/>
                    <a:pt x="33" y="2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latin typeface="方正静蕾简体" panose="02000000000000000000" pitchFamily="2" charset="-122"/>
                <a:ea typeface="方正静蕾简体" panose="02000000000000000000" pitchFamily="2" charset="-122"/>
              </a:endParaRPr>
            </a:p>
          </p:txBody>
        </p:sp>
        <p:sp>
          <p:nvSpPr>
            <p:cNvPr id="9" name="chenying0907 17"/>
            <p:cNvSpPr>
              <a:spLocks noEditPoints="1"/>
            </p:cNvSpPr>
            <p:nvPr/>
          </p:nvSpPr>
          <p:spPr bwMode="auto">
            <a:xfrm>
              <a:off x="8842375" y="3035301"/>
              <a:ext cx="134938" cy="184150"/>
            </a:xfrm>
            <a:custGeom>
              <a:gdLst>
                <a:gd name="T0" fmla="*/ 24 w 36"/>
                <a:gd name="T1" fmla="*/ 47 h 49"/>
                <a:gd name="T2" fmla="*/ 10 w 36"/>
                <a:gd name="T3" fmla="*/ 2 h 49"/>
                <a:gd name="T4" fmla="*/ 14 w 36"/>
                <a:gd name="T5" fmla="*/ 3 h 49"/>
                <a:gd name="T6" fmla="*/ 14 w 36"/>
                <a:gd name="T7" fmla="*/ 4 h 49"/>
                <a:gd name="T8" fmla="*/ 19 w 36"/>
                <a:gd name="T9" fmla="*/ 6 h 49"/>
                <a:gd name="T10" fmla="*/ 24 w 36"/>
                <a:gd name="T11" fmla="*/ 8 h 49"/>
                <a:gd name="T12" fmla="*/ 17 w 36"/>
                <a:gd name="T13" fmla="*/ 8 h 49"/>
                <a:gd name="T14" fmla="*/ 31 w 36"/>
                <a:gd name="T15" fmla="*/ 12 h 49"/>
                <a:gd name="T16" fmla="*/ 17 w 36"/>
                <a:gd name="T17" fmla="*/ 10 h 49"/>
                <a:gd name="T18" fmla="*/ 22 w 36"/>
                <a:gd name="T19" fmla="*/ 10 h 49"/>
                <a:gd name="T20" fmla="*/ 13 w 36"/>
                <a:gd name="T21" fmla="*/ 13 h 49"/>
                <a:gd name="T22" fmla="*/ 23 w 36"/>
                <a:gd name="T23" fmla="*/ 12 h 49"/>
                <a:gd name="T24" fmla="*/ 21 w 36"/>
                <a:gd name="T25" fmla="*/ 12 h 49"/>
                <a:gd name="T26" fmla="*/ 17 w 36"/>
                <a:gd name="T27" fmla="*/ 12 h 49"/>
                <a:gd name="T28" fmla="*/ 28 w 36"/>
                <a:gd name="T29" fmla="*/ 14 h 49"/>
                <a:gd name="T30" fmla="*/ 5 w 36"/>
                <a:gd name="T31" fmla="*/ 15 h 49"/>
                <a:gd name="T32" fmla="*/ 18 w 36"/>
                <a:gd name="T33" fmla="*/ 15 h 49"/>
                <a:gd name="T34" fmla="*/ 15 w 36"/>
                <a:gd name="T35" fmla="*/ 17 h 49"/>
                <a:gd name="T36" fmla="*/ 13 w 36"/>
                <a:gd name="T37" fmla="*/ 15 h 49"/>
                <a:gd name="T38" fmla="*/ 26 w 36"/>
                <a:gd name="T39" fmla="*/ 16 h 49"/>
                <a:gd name="T40" fmla="*/ 20 w 36"/>
                <a:gd name="T41" fmla="*/ 17 h 49"/>
                <a:gd name="T42" fmla="*/ 29 w 36"/>
                <a:gd name="T43" fmla="*/ 19 h 49"/>
                <a:gd name="T44" fmla="*/ 17 w 36"/>
                <a:gd name="T45" fmla="*/ 18 h 49"/>
                <a:gd name="T46" fmla="*/ 20 w 36"/>
                <a:gd name="T47" fmla="*/ 20 h 49"/>
                <a:gd name="T48" fmla="*/ 27 w 36"/>
                <a:gd name="T49" fmla="*/ 20 h 49"/>
                <a:gd name="T50" fmla="*/ 12 w 36"/>
                <a:gd name="T51" fmla="*/ 21 h 49"/>
                <a:gd name="T52" fmla="*/ 30 w 36"/>
                <a:gd name="T53" fmla="*/ 20 h 49"/>
                <a:gd name="T54" fmla="*/ 26 w 36"/>
                <a:gd name="T55" fmla="*/ 22 h 49"/>
                <a:gd name="T56" fmla="*/ 1 w 36"/>
                <a:gd name="T57" fmla="*/ 26 h 49"/>
                <a:gd name="T58" fmla="*/ 3 w 36"/>
                <a:gd name="T59" fmla="*/ 22 h 49"/>
                <a:gd name="T60" fmla="*/ 6 w 36"/>
                <a:gd name="T61" fmla="*/ 25 h 49"/>
                <a:gd name="T62" fmla="*/ 10 w 36"/>
                <a:gd name="T63" fmla="*/ 23 h 49"/>
                <a:gd name="T64" fmla="*/ 18 w 36"/>
                <a:gd name="T65" fmla="*/ 27 h 49"/>
                <a:gd name="T66" fmla="*/ 11 w 36"/>
                <a:gd name="T67" fmla="*/ 26 h 49"/>
                <a:gd name="T68" fmla="*/ 16 w 36"/>
                <a:gd name="T69" fmla="*/ 25 h 49"/>
                <a:gd name="T70" fmla="*/ 34 w 36"/>
                <a:gd name="T71" fmla="*/ 27 h 49"/>
                <a:gd name="T72" fmla="*/ 19 w 36"/>
                <a:gd name="T73" fmla="*/ 27 h 49"/>
                <a:gd name="T74" fmla="*/ 26 w 36"/>
                <a:gd name="T75" fmla="*/ 29 h 49"/>
                <a:gd name="T76" fmla="*/ 6 w 36"/>
                <a:gd name="T77" fmla="*/ 27 h 49"/>
                <a:gd name="T78" fmla="*/ 11 w 36"/>
                <a:gd name="T79" fmla="*/ 28 h 49"/>
                <a:gd name="T80" fmla="*/ 17 w 36"/>
                <a:gd name="T81" fmla="*/ 30 h 49"/>
                <a:gd name="T82" fmla="*/ 20 w 36"/>
                <a:gd name="T83" fmla="*/ 32 h 49"/>
                <a:gd name="T84" fmla="*/ 24 w 36"/>
                <a:gd name="T85" fmla="*/ 29 h 49"/>
                <a:gd name="T86" fmla="*/ 5 w 36"/>
                <a:gd name="T87" fmla="*/ 30 h 49"/>
                <a:gd name="T88" fmla="*/ 18 w 36"/>
                <a:gd name="T89" fmla="*/ 33 h 49"/>
                <a:gd name="T90" fmla="*/ 17 w 36"/>
                <a:gd name="T91" fmla="*/ 32 h 49"/>
                <a:gd name="T92" fmla="*/ 23 w 36"/>
                <a:gd name="T93" fmla="*/ 32 h 49"/>
                <a:gd name="T94" fmla="*/ 19 w 36"/>
                <a:gd name="T95" fmla="*/ 35 h 49"/>
                <a:gd name="T96" fmla="*/ 16 w 36"/>
                <a:gd name="T97" fmla="*/ 33 h 49"/>
                <a:gd name="T98" fmla="*/ 13 w 36"/>
                <a:gd name="T99" fmla="*/ 36 h 49"/>
                <a:gd name="T100" fmla="*/ 23 w 36"/>
                <a:gd name="T101" fmla="*/ 37 h 49"/>
                <a:gd name="T102" fmla="*/ 18 w 36"/>
                <a:gd name="T103" fmla="*/ 35 h 49"/>
                <a:gd name="T104" fmla="*/ 8 w 36"/>
                <a:gd name="T105" fmla="*/ 38 h 49"/>
                <a:gd name="T106" fmla="*/ 28 w 36"/>
                <a:gd name="T107" fmla="*/ 39 h 49"/>
                <a:gd name="T108" fmla="*/ 19 w 36"/>
                <a:gd name="T109" fmla="*/ 40 h 49"/>
                <a:gd name="T110" fmla="*/ 25 w 36"/>
                <a:gd name="T111" fmla="*/ 42 h 49"/>
                <a:gd name="T112" fmla="*/ 10 w 36"/>
                <a:gd name="T113" fmla="*/ 40 h 49"/>
                <a:gd name="T114" fmla="*/ 17 w 36"/>
                <a:gd name="T115" fmla="*/ 43 h 49"/>
                <a:gd name="T116" fmla="*/ 14 w 36"/>
                <a:gd name="T117" fmla="*/ 45 h 49"/>
                <a:gd name="T118" fmla="*/ 22 w 36"/>
                <a:gd name="T119" fmla="*/ 46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 h="49">
                  <a:moveTo>
                    <a:pt x="22" y="1"/>
                  </a:moveTo>
                  <a:cubicBezTo>
                    <a:pt x="22" y="2"/>
                    <a:pt x="22" y="1"/>
                    <a:pt x="22" y="2"/>
                  </a:cubicBezTo>
                  <a:cubicBezTo>
                    <a:pt x="22" y="2"/>
                    <a:pt x="23" y="2"/>
                    <a:pt x="23" y="2"/>
                  </a:cubicBezTo>
                  <a:cubicBezTo>
                    <a:pt x="24" y="2"/>
                    <a:pt x="23" y="2"/>
                    <a:pt x="24" y="2"/>
                  </a:cubicBezTo>
                  <a:cubicBezTo>
                    <a:pt x="27" y="3"/>
                    <a:pt x="29" y="4"/>
                    <a:pt x="30" y="6"/>
                  </a:cubicBezTo>
                  <a:cubicBezTo>
                    <a:pt x="33" y="8"/>
                    <a:pt x="34" y="12"/>
                    <a:pt x="35" y="16"/>
                  </a:cubicBezTo>
                  <a:cubicBezTo>
                    <a:pt x="36" y="17"/>
                    <a:pt x="36" y="19"/>
                    <a:pt x="36" y="20"/>
                  </a:cubicBezTo>
                  <a:cubicBezTo>
                    <a:pt x="36" y="22"/>
                    <a:pt x="36" y="22"/>
                    <a:pt x="36" y="24"/>
                  </a:cubicBezTo>
                  <a:cubicBezTo>
                    <a:pt x="36" y="26"/>
                    <a:pt x="36" y="27"/>
                    <a:pt x="36" y="28"/>
                  </a:cubicBezTo>
                  <a:cubicBezTo>
                    <a:pt x="36" y="29"/>
                    <a:pt x="36" y="31"/>
                    <a:pt x="35" y="32"/>
                  </a:cubicBezTo>
                  <a:cubicBezTo>
                    <a:pt x="35" y="35"/>
                    <a:pt x="33" y="39"/>
                    <a:pt x="31" y="41"/>
                  </a:cubicBezTo>
                  <a:cubicBezTo>
                    <a:pt x="29" y="44"/>
                    <a:pt x="26" y="45"/>
                    <a:pt x="24" y="47"/>
                  </a:cubicBezTo>
                  <a:cubicBezTo>
                    <a:pt x="23" y="48"/>
                    <a:pt x="24" y="49"/>
                    <a:pt x="23" y="49"/>
                  </a:cubicBezTo>
                  <a:cubicBezTo>
                    <a:pt x="22" y="49"/>
                    <a:pt x="23" y="48"/>
                    <a:pt x="23" y="47"/>
                  </a:cubicBezTo>
                  <a:cubicBezTo>
                    <a:pt x="19" y="47"/>
                    <a:pt x="16" y="48"/>
                    <a:pt x="13" y="47"/>
                  </a:cubicBezTo>
                  <a:cubicBezTo>
                    <a:pt x="13" y="47"/>
                    <a:pt x="13" y="47"/>
                    <a:pt x="13" y="47"/>
                  </a:cubicBezTo>
                  <a:cubicBezTo>
                    <a:pt x="12" y="47"/>
                    <a:pt x="12" y="47"/>
                    <a:pt x="12" y="46"/>
                  </a:cubicBezTo>
                  <a:cubicBezTo>
                    <a:pt x="10" y="45"/>
                    <a:pt x="9" y="45"/>
                    <a:pt x="8" y="44"/>
                  </a:cubicBezTo>
                  <a:cubicBezTo>
                    <a:pt x="5" y="41"/>
                    <a:pt x="4" y="38"/>
                    <a:pt x="2" y="34"/>
                  </a:cubicBezTo>
                  <a:cubicBezTo>
                    <a:pt x="2" y="33"/>
                    <a:pt x="2" y="32"/>
                    <a:pt x="1" y="31"/>
                  </a:cubicBezTo>
                  <a:cubicBezTo>
                    <a:pt x="1" y="30"/>
                    <a:pt x="0" y="29"/>
                    <a:pt x="0" y="28"/>
                  </a:cubicBezTo>
                  <a:cubicBezTo>
                    <a:pt x="0" y="27"/>
                    <a:pt x="0" y="26"/>
                    <a:pt x="0" y="25"/>
                  </a:cubicBezTo>
                  <a:cubicBezTo>
                    <a:pt x="1" y="19"/>
                    <a:pt x="2" y="14"/>
                    <a:pt x="4" y="9"/>
                  </a:cubicBezTo>
                  <a:cubicBezTo>
                    <a:pt x="6" y="7"/>
                    <a:pt x="8" y="4"/>
                    <a:pt x="10" y="2"/>
                  </a:cubicBezTo>
                  <a:cubicBezTo>
                    <a:pt x="13" y="1"/>
                    <a:pt x="19" y="0"/>
                    <a:pt x="22" y="1"/>
                  </a:cubicBezTo>
                  <a:close/>
                  <a:moveTo>
                    <a:pt x="20" y="2"/>
                  </a:moveTo>
                  <a:cubicBezTo>
                    <a:pt x="20" y="2"/>
                    <a:pt x="21" y="3"/>
                    <a:pt x="22" y="2"/>
                  </a:cubicBezTo>
                  <a:cubicBezTo>
                    <a:pt x="21" y="2"/>
                    <a:pt x="20" y="2"/>
                    <a:pt x="20" y="2"/>
                  </a:cubicBezTo>
                  <a:close/>
                  <a:moveTo>
                    <a:pt x="15" y="6"/>
                  </a:moveTo>
                  <a:cubicBezTo>
                    <a:pt x="15" y="5"/>
                    <a:pt x="16" y="5"/>
                    <a:pt x="16" y="4"/>
                  </a:cubicBezTo>
                  <a:cubicBezTo>
                    <a:pt x="16" y="4"/>
                    <a:pt x="16" y="4"/>
                    <a:pt x="16" y="3"/>
                  </a:cubicBezTo>
                  <a:cubicBezTo>
                    <a:pt x="17" y="3"/>
                    <a:pt x="17" y="3"/>
                    <a:pt x="17" y="3"/>
                  </a:cubicBezTo>
                  <a:cubicBezTo>
                    <a:pt x="17" y="3"/>
                    <a:pt x="17" y="3"/>
                    <a:pt x="17" y="4"/>
                  </a:cubicBezTo>
                  <a:cubicBezTo>
                    <a:pt x="18" y="3"/>
                    <a:pt x="18" y="3"/>
                    <a:pt x="18" y="3"/>
                  </a:cubicBezTo>
                  <a:cubicBezTo>
                    <a:pt x="16" y="2"/>
                    <a:pt x="15" y="5"/>
                    <a:pt x="15" y="6"/>
                  </a:cubicBezTo>
                  <a:close/>
                  <a:moveTo>
                    <a:pt x="14" y="3"/>
                  </a:moveTo>
                  <a:cubicBezTo>
                    <a:pt x="14" y="3"/>
                    <a:pt x="15" y="3"/>
                    <a:pt x="15" y="3"/>
                  </a:cubicBezTo>
                  <a:cubicBezTo>
                    <a:pt x="15" y="3"/>
                    <a:pt x="14" y="3"/>
                    <a:pt x="14" y="3"/>
                  </a:cubicBezTo>
                  <a:close/>
                  <a:moveTo>
                    <a:pt x="19" y="4"/>
                  </a:moveTo>
                  <a:cubicBezTo>
                    <a:pt x="19" y="4"/>
                    <a:pt x="20" y="5"/>
                    <a:pt x="20" y="4"/>
                  </a:cubicBezTo>
                  <a:cubicBezTo>
                    <a:pt x="20" y="4"/>
                    <a:pt x="20" y="3"/>
                    <a:pt x="19" y="3"/>
                  </a:cubicBezTo>
                  <a:cubicBezTo>
                    <a:pt x="19" y="4"/>
                    <a:pt x="19" y="4"/>
                    <a:pt x="19" y="4"/>
                  </a:cubicBezTo>
                  <a:close/>
                  <a:moveTo>
                    <a:pt x="26" y="6"/>
                  </a:moveTo>
                  <a:cubicBezTo>
                    <a:pt x="29" y="5"/>
                    <a:pt x="30" y="9"/>
                    <a:pt x="32" y="10"/>
                  </a:cubicBezTo>
                  <a:cubicBezTo>
                    <a:pt x="30" y="7"/>
                    <a:pt x="27" y="3"/>
                    <a:pt x="23" y="3"/>
                  </a:cubicBezTo>
                  <a:cubicBezTo>
                    <a:pt x="24" y="4"/>
                    <a:pt x="25" y="5"/>
                    <a:pt x="26" y="6"/>
                  </a:cubicBezTo>
                  <a:close/>
                  <a:moveTo>
                    <a:pt x="13" y="6"/>
                  </a:moveTo>
                  <a:cubicBezTo>
                    <a:pt x="13" y="5"/>
                    <a:pt x="13" y="5"/>
                    <a:pt x="14" y="4"/>
                  </a:cubicBezTo>
                  <a:cubicBezTo>
                    <a:pt x="13" y="4"/>
                    <a:pt x="12" y="5"/>
                    <a:pt x="13" y="6"/>
                  </a:cubicBezTo>
                  <a:close/>
                  <a:moveTo>
                    <a:pt x="20" y="7"/>
                  </a:moveTo>
                  <a:cubicBezTo>
                    <a:pt x="21" y="6"/>
                    <a:pt x="22" y="6"/>
                    <a:pt x="23" y="5"/>
                  </a:cubicBezTo>
                  <a:cubicBezTo>
                    <a:pt x="22" y="5"/>
                    <a:pt x="22" y="4"/>
                    <a:pt x="21" y="4"/>
                  </a:cubicBezTo>
                  <a:cubicBezTo>
                    <a:pt x="21" y="5"/>
                    <a:pt x="20" y="6"/>
                    <a:pt x="20" y="7"/>
                  </a:cubicBezTo>
                  <a:close/>
                  <a:moveTo>
                    <a:pt x="11" y="5"/>
                  </a:moveTo>
                  <a:cubicBezTo>
                    <a:pt x="11" y="5"/>
                    <a:pt x="11" y="5"/>
                    <a:pt x="11" y="5"/>
                  </a:cubicBezTo>
                  <a:cubicBezTo>
                    <a:pt x="9" y="6"/>
                    <a:pt x="7" y="7"/>
                    <a:pt x="7" y="9"/>
                  </a:cubicBezTo>
                  <a:cubicBezTo>
                    <a:pt x="9" y="8"/>
                    <a:pt x="9" y="6"/>
                    <a:pt x="11" y="5"/>
                  </a:cubicBezTo>
                  <a:close/>
                  <a:moveTo>
                    <a:pt x="19" y="6"/>
                  </a:moveTo>
                  <a:cubicBezTo>
                    <a:pt x="19" y="6"/>
                    <a:pt x="19" y="5"/>
                    <a:pt x="19" y="5"/>
                  </a:cubicBezTo>
                  <a:cubicBezTo>
                    <a:pt x="18" y="5"/>
                    <a:pt x="18" y="5"/>
                    <a:pt x="19" y="6"/>
                  </a:cubicBezTo>
                  <a:close/>
                  <a:moveTo>
                    <a:pt x="13" y="7"/>
                  </a:moveTo>
                  <a:cubicBezTo>
                    <a:pt x="14" y="7"/>
                    <a:pt x="14" y="5"/>
                    <a:pt x="14" y="5"/>
                  </a:cubicBezTo>
                  <a:cubicBezTo>
                    <a:pt x="14" y="5"/>
                    <a:pt x="13" y="6"/>
                    <a:pt x="13" y="7"/>
                  </a:cubicBezTo>
                  <a:close/>
                  <a:moveTo>
                    <a:pt x="14" y="7"/>
                  </a:moveTo>
                  <a:cubicBezTo>
                    <a:pt x="14" y="7"/>
                    <a:pt x="14" y="7"/>
                    <a:pt x="14" y="7"/>
                  </a:cubicBezTo>
                  <a:cubicBezTo>
                    <a:pt x="13" y="8"/>
                    <a:pt x="14" y="10"/>
                    <a:pt x="14" y="10"/>
                  </a:cubicBezTo>
                  <a:cubicBezTo>
                    <a:pt x="15" y="9"/>
                    <a:pt x="16" y="7"/>
                    <a:pt x="17" y="5"/>
                  </a:cubicBezTo>
                  <a:cubicBezTo>
                    <a:pt x="17" y="5"/>
                    <a:pt x="17" y="5"/>
                    <a:pt x="17" y="5"/>
                  </a:cubicBezTo>
                  <a:cubicBezTo>
                    <a:pt x="16" y="6"/>
                    <a:pt x="15" y="7"/>
                    <a:pt x="14" y="7"/>
                  </a:cubicBezTo>
                  <a:close/>
                  <a:moveTo>
                    <a:pt x="24" y="6"/>
                  </a:moveTo>
                  <a:cubicBezTo>
                    <a:pt x="23" y="7"/>
                    <a:pt x="23" y="8"/>
                    <a:pt x="24" y="9"/>
                  </a:cubicBezTo>
                  <a:cubicBezTo>
                    <a:pt x="24" y="9"/>
                    <a:pt x="24" y="8"/>
                    <a:pt x="24" y="8"/>
                  </a:cubicBezTo>
                  <a:cubicBezTo>
                    <a:pt x="25" y="8"/>
                    <a:pt x="25" y="8"/>
                    <a:pt x="25" y="9"/>
                  </a:cubicBezTo>
                  <a:cubicBezTo>
                    <a:pt x="25" y="9"/>
                    <a:pt x="24" y="9"/>
                    <a:pt x="24" y="10"/>
                  </a:cubicBezTo>
                  <a:cubicBezTo>
                    <a:pt x="24" y="11"/>
                    <a:pt x="25" y="12"/>
                    <a:pt x="25" y="13"/>
                  </a:cubicBezTo>
                  <a:cubicBezTo>
                    <a:pt x="26" y="13"/>
                    <a:pt x="26" y="12"/>
                    <a:pt x="27" y="12"/>
                  </a:cubicBezTo>
                  <a:cubicBezTo>
                    <a:pt x="26" y="10"/>
                    <a:pt x="25" y="9"/>
                    <a:pt x="26" y="7"/>
                  </a:cubicBezTo>
                  <a:cubicBezTo>
                    <a:pt x="25" y="7"/>
                    <a:pt x="25" y="6"/>
                    <a:pt x="24" y="6"/>
                  </a:cubicBezTo>
                  <a:close/>
                  <a:moveTo>
                    <a:pt x="11" y="8"/>
                  </a:moveTo>
                  <a:cubicBezTo>
                    <a:pt x="11" y="7"/>
                    <a:pt x="12" y="7"/>
                    <a:pt x="12" y="7"/>
                  </a:cubicBezTo>
                  <a:cubicBezTo>
                    <a:pt x="12" y="7"/>
                    <a:pt x="11" y="7"/>
                    <a:pt x="11" y="8"/>
                  </a:cubicBezTo>
                  <a:close/>
                  <a:moveTo>
                    <a:pt x="17" y="8"/>
                  </a:moveTo>
                  <a:cubicBezTo>
                    <a:pt x="17" y="7"/>
                    <a:pt x="17" y="7"/>
                    <a:pt x="17" y="7"/>
                  </a:cubicBezTo>
                  <a:cubicBezTo>
                    <a:pt x="17" y="7"/>
                    <a:pt x="17" y="7"/>
                    <a:pt x="17" y="8"/>
                  </a:cubicBezTo>
                  <a:close/>
                  <a:moveTo>
                    <a:pt x="9" y="9"/>
                  </a:moveTo>
                  <a:cubicBezTo>
                    <a:pt x="10" y="9"/>
                    <a:pt x="10" y="8"/>
                    <a:pt x="10" y="7"/>
                  </a:cubicBezTo>
                  <a:cubicBezTo>
                    <a:pt x="10" y="7"/>
                    <a:pt x="9" y="8"/>
                    <a:pt x="9" y="9"/>
                  </a:cubicBezTo>
                  <a:close/>
                  <a:moveTo>
                    <a:pt x="21" y="8"/>
                  </a:moveTo>
                  <a:cubicBezTo>
                    <a:pt x="21" y="8"/>
                    <a:pt x="21" y="8"/>
                    <a:pt x="21" y="8"/>
                  </a:cubicBezTo>
                  <a:cubicBezTo>
                    <a:pt x="22" y="8"/>
                    <a:pt x="22" y="8"/>
                    <a:pt x="22" y="7"/>
                  </a:cubicBezTo>
                  <a:cubicBezTo>
                    <a:pt x="21" y="7"/>
                    <a:pt x="21" y="7"/>
                    <a:pt x="21" y="8"/>
                  </a:cubicBezTo>
                  <a:close/>
                  <a:moveTo>
                    <a:pt x="29" y="9"/>
                  </a:moveTo>
                  <a:cubicBezTo>
                    <a:pt x="29" y="10"/>
                    <a:pt x="29" y="9"/>
                    <a:pt x="29" y="9"/>
                  </a:cubicBezTo>
                  <a:cubicBezTo>
                    <a:pt x="29" y="10"/>
                    <a:pt x="29" y="10"/>
                    <a:pt x="29" y="10"/>
                  </a:cubicBezTo>
                  <a:cubicBezTo>
                    <a:pt x="29" y="10"/>
                    <a:pt x="30" y="10"/>
                    <a:pt x="30" y="10"/>
                  </a:cubicBezTo>
                  <a:cubicBezTo>
                    <a:pt x="29" y="11"/>
                    <a:pt x="30" y="12"/>
                    <a:pt x="31" y="12"/>
                  </a:cubicBezTo>
                  <a:cubicBezTo>
                    <a:pt x="30" y="13"/>
                    <a:pt x="32" y="13"/>
                    <a:pt x="32" y="14"/>
                  </a:cubicBezTo>
                  <a:cubicBezTo>
                    <a:pt x="32" y="14"/>
                    <a:pt x="32" y="14"/>
                    <a:pt x="32" y="15"/>
                  </a:cubicBezTo>
                  <a:cubicBezTo>
                    <a:pt x="32" y="15"/>
                    <a:pt x="33" y="16"/>
                    <a:pt x="33" y="16"/>
                  </a:cubicBezTo>
                  <a:cubicBezTo>
                    <a:pt x="34" y="18"/>
                    <a:pt x="34" y="19"/>
                    <a:pt x="35" y="20"/>
                  </a:cubicBezTo>
                  <a:cubicBezTo>
                    <a:pt x="35" y="14"/>
                    <a:pt x="31" y="10"/>
                    <a:pt x="28" y="7"/>
                  </a:cubicBezTo>
                  <a:cubicBezTo>
                    <a:pt x="28" y="8"/>
                    <a:pt x="29" y="9"/>
                    <a:pt x="29" y="9"/>
                  </a:cubicBezTo>
                  <a:close/>
                  <a:moveTo>
                    <a:pt x="17" y="9"/>
                  </a:moveTo>
                  <a:cubicBezTo>
                    <a:pt x="16" y="9"/>
                    <a:pt x="17" y="8"/>
                    <a:pt x="16" y="8"/>
                  </a:cubicBezTo>
                  <a:cubicBezTo>
                    <a:pt x="16" y="9"/>
                    <a:pt x="15" y="10"/>
                    <a:pt x="16" y="10"/>
                  </a:cubicBezTo>
                  <a:cubicBezTo>
                    <a:pt x="14" y="11"/>
                    <a:pt x="15" y="13"/>
                    <a:pt x="16" y="13"/>
                  </a:cubicBezTo>
                  <a:cubicBezTo>
                    <a:pt x="17" y="12"/>
                    <a:pt x="16" y="11"/>
                    <a:pt x="16" y="10"/>
                  </a:cubicBezTo>
                  <a:cubicBezTo>
                    <a:pt x="17" y="10"/>
                    <a:pt x="17" y="10"/>
                    <a:pt x="17" y="10"/>
                  </a:cubicBezTo>
                  <a:cubicBezTo>
                    <a:pt x="18" y="9"/>
                    <a:pt x="18" y="9"/>
                    <a:pt x="18" y="8"/>
                  </a:cubicBezTo>
                  <a:cubicBezTo>
                    <a:pt x="18" y="7"/>
                    <a:pt x="17" y="8"/>
                    <a:pt x="17" y="9"/>
                  </a:cubicBezTo>
                  <a:close/>
                  <a:moveTo>
                    <a:pt x="11" y="9"/>
                  </a:moveTo>
                  <a:cubicBezTo>
                    <a:pt x="11" y="8"/>
                    <a:pt x="11" y="8"/>
                    <a:pt x="11" y="8"/>
                  </a:cubicBezTo>
                  <a:cubicBezTo>
                    <a:pt x="11" y="8"/>
                    <a:pt x="10" y="8"/>
                    <a:pt x="11" y="9"/>
                  </a:cubicBezTo>
                  <a:close/>
                  <a:moveTo>
                    <a:pt x="11" y="10"/>
                  </a:moveTo>
                  <a:cubicBezTo>
                    <a:pt x="12" y="10"/>
                    <a:pt x="12" y="9"/>
                    <a:pt x="12" y="8"/>
                  </a:cubicBezTo>
                  <a:cubicBezTo>
                    <a:pt x="12" y="8"/>
                    <a:pt x="12" y="8"/>
                    <a:pt x="12" y="8"/>
                  </a:cubicBezTo>
                  <a:cubicBezTo>
                    <a:pt x="12" y="9"/>
                    <a:pt x="11" y="9"/>
                    <a:pt x="11" y="10"/>
                  </a:cubicBezTo>
                  <a:close/>
                  <a:moveTo>
                    <a:pt x="22" y="10"/>
                  </a:moveTo>
                  <a:cubicBezTo>
                    <a:pt x="23" y="10"/>
                    <a:pt x="23" y="9"/>
                    <a:pt x="22" y="8"/>
                  </a:cubicBezTo>
                  <a:cubicBezTo>
                    <a:pt x="21" y="9"/>
                    <a:pt x="22" y="10"/>
                    <a:pt x="22" y="10"/>
                  </a:cubicBezTo>
                  <a:close/>
                  <a:moveTo>
                    <a:pt x="20" y="10"/>
                  </a:moveTo>
                  <a:cubicBezTo>
                    <a:pt x="21" y="10"/>
                    <a:pt x="20" y="9"/>
                    <a:pt x="20" y="9"/>
                  </a:cubicBezTo>
                  <a:cubicBezTo>
                    <a:pt x="20" y="9"/>
                    <a:pt x="20" y="10"/>
                    <a:pt x="20" y="10"/>
                  </a:cubicBezTo>
                  <a:close/>
                  <a:moveTo>
                    <a:pt x="19" y="9"/>
                  </a:moveTo>
                  <a:cubicBezTo>
                    <a:pt x="18" y="10"/>
                    <a:pt x="18" y="10"/>
                    <a:pt x="18" y="11"/>
                  </a:cubicBezTo>
                  <a:cubicBezTo>
                    <a:pt x="18" y="11"/>
                    <a:pt x="18" y="12"/>
                    <a:pt x="19" y="13"/>
                  </a:cubicBezTo>
                  <a:cubicBezTo>
                    <a:pt x="19" y="12"/>
                    <a:pt x="19" y="12"/>
                    <a:pt x="20" y="11"/>
                  </a:cubicBezTo>
                  <a:cubicBezTo>
                    <a:pt x="20" y="11"/>
                    <a:pt x="19" y="11"/>
                    <a:pt x="19" y="10"/>
                  </a:cubicBezTo>
                  <a:cubicBezTo>
                    <a:pt x="18" y="10"/>
                    <a:pt x="20" y="10"/>
                    <a:pt x="19" y="9"/>
                  </a:cubicBezTo>
                  <a:close/>
                  <a:moveTo>
                    <a:pt x="13" y="13"/>
                  </a:moveTo>
                  <a:cubicBezTo>
                    <a:pt x="14" y="12"/>
                    <a:pt x="14" y="10"/>
                    <a:pt x="13" y="9"/>
                  </a:cubicBezTo>
                  <a:cubicBezTo>
                    <a:pt x="11" y="10"/>
                    <a:pt x="12" y="13"/>
                    <a:pt x="13" y="13"/>
                  </a:cubicBezTo>
                  <a:close/>
                  <a:moveTo>
                    <a:pt x="8" y="11"/>
                  </a:moveTo>
                  <a:cubicBezTo>
                    <a:pt x="9" y="11"/>
                    <a:pt x="9" y="10"/>
                    <a:pt x="9" y="10"/>
                  </a:cubicBezTo>
                  <a:cubicBezTo>
                    <a:pt x="9" y="10"/>
                    <a:pt x="8" y="10"/>
                    <a:pt x="8" y="10"/>
                  </a:cubicBezTo>
                  <a:cubicBezTo>
                    <a:pt x="8" y="10"/>
                    <a:pt x="8" y="11"/>
                    <a:pt x="8" y="11"/>
                  </a:cubicBezTo>
                  <a:close/>
                  <a:moveTo>
                    <a:pt x="4" y="14"/>
                  </a:moveTo>
                  <a:cubicBezTo>
                    <a:pt x="4" y="13"/>
                    <a:pt x="5" y="11"/>
                    <a:pt x="6" y="10"/>
                  </a:cubicBezTo>
                  <a:cubicBezTo>
                    <a:pt x="5" y="11"/>
                    <a:pt x="4" y="13"/>
                    <a:pt x="4" y="14"/>
                  </a:cubicBezTo>
                  <a:close/>
                  <a:moveTo>
                    <a:pt x="21" y="11"/>
                  </a:moveTo>
                  <a:cubicBezTo>
                    <a:pt x="21" y="11"/>
                    <a:pt x="21" y="11"/>
                    <a:pt x="21" y="11"/>
                  </a:cubicBezTo>
                  <a:cubicBezTo>
                    <a:pt x="21" y="11"/>
                    <a:pt x="21" y="10"/>
                    <a:pt x="21" y="10"/>
                  </a:cubicBezTo>
                  <a:cubicBezTo>
                    <a:pt x="21" y="10"/>
                    <a:pt x="21" y="10"/>
                    <a:pt x="21" y="11"/>
                  </a:cubicBezTo>
                  <a:close/>
                  <a:moveTo>
                    <a:pt x="23" y="12"/>
                  </a:moveTo>
                  <a:cubicBezTo>
                    <a:pt x="23" y="12"/>
                    <a:pt x="24" y="12"/>
                    <a:pt x="24" y="11"/>
                  </a:cubicBezTo>
                  <a:cubicBezTo>
                    <a:pt x="24" y="11"/>
                    <a:pt x="23" y="11"/>
                    <a:pt x="23" y="11"/>
                  </a:cubicBezTo>
                  <a:cubicBezTo>
                    <a:pt x="23" y="11"/>
                    <a:pt x="23" y="12"/>
                    <a:pt x="23" y="12"/>
                  </a:cubicBezTo>
                  <a:close/>
                  <a:moveTo>
                    <a:pt x="9" y="14"/>
                  </a:moveTo>
                  <a:cubicBezTo>
                    <a:pt x="10" y="13"/>
                    <a:pt x="11" y="12"/>
                    <a:pt x="10" y="11"/>
                  </a:cubicBezTo>
                  <a:cubicBezTo>
                    <a:pt x="10" y="12"/>
                    <a:pt x="8" y="13"/>
                    <a:pt x="9" y="14"/>
                  </a:cubicBezTo>
                  <a:close/>
                  <a:moveTo>
                    <a:pt x="30" y="16"/>
                  </a:moveTo>
                  <a:cubicBezTo>
                    <a:pt x="30" y="16"/>
                    <a:pt x="30" y="15"/>
                    <a:pt x="31" y="15"/>
                  </a:cubicBezTo>
                  <a:cubicBezTo>
                    <a:pt x="30" y="14"/>
                    <a:pt x="30" y="12"/>
                    <a:pt x="28" y="11"/>
                  </a:cubicBezTo>
                  <a:cubicBezTo>
                    <a:pt x="29" y="13"/>
                    <a:pt x="29" y="14"/>
                    <a:pt x="30" y="16"/>
                  </a:cubicBezTo>
                  <a:close/>
                  <a:moveTo>
                    <a:pt x="21" y="12"/>
                  </a:moveTo>
                  <a:cubicBezTo>
                    <a:pt x="22" y="13"/>
                    <a:pt x="22" y="12"/>
                    <a:pt x="21" y="12"/>
                  </a:cubicBezTo>
                  <a:cubicBezTo>
                    <a:pt x="21" y="12"/>
                    <a:pt x="21" y="12"/>
                    <a:pt x="21" y="12"/>
                  </a:cubicBezTo>
                  <a:close/>
                  <a:moveTo>
                    <a:pt x="19" y="14"/>
                  </a:moveTo>
                  <a:cubicBezTo>
                    <a:pt x="19" y="13"/>
                    <a:pt x="20" y="13"/>
                    <a:pt x="20" y="12"/>
                  </a:cubicBezTo>
                  <a:cubicBezTo>
                    <a:pt x="20" y="12"/>
                    <a:pt x="19" y="13"/>
                    <a:pt x="19" y="14"/>
                  </a:cubicBezTo>
                  <a:close/>
                  <a:moveTo>
                    <a:pt x="14" y="15"/>
                  </a:moveTo>
                  <a:cubicBezTo>
                    <a:pt x="15" y="15"/>
                    <a:pt x="15" y="15"/>
                    <a:pt x="15" y="14"/>
                  </a:cubicBezTo>
                  <a:cubicBezTo>
                    <a:pt x="15" y="13"/>
                    <a:pt x="15" y="13"/>
                    <a:pt x="14" y="12"/>
                  </a:cubicBezTo>
                  <a:cubicBezTo>
                    <a:pt x="14" y="14"/>
                    <a:pt x="13" y="15"/>
                    <a:pt x="14" y="15"/>
                  </a:cubicBezTo>
                  <a:close/>
                  <a:moveTo>
                    <a:pt x="16" y="14"/>
                  </a:moveTo>
                  <a:cubicBezTo>
                    <a:pt x="16" y="14"/>
                    <a:pt x="16" y="15"/>
                    <a:pt x="17" y="16"/>
                  </a:cubicBezTo>
                  <a:cubicBezTo>
                    <a:pt x="17" y="15"/>
                    <a:pt x="18" y="14"/>
                    <a:pt x="18" y="14"/>
                  </a:cubicBezTo>
                  <a:cubicBezTo>
                    <a:pt x="17" y="13"/>
                    <a:pt x="18" y="12"/>
                    <a:pt x="17" y="12"/>
                  </a:cubicBezTo>
                  <a:cubicBezTo>
                    <a:pt x="17" y="13"/>
                    <a:pt x="16" y="13"/>
                    <a:pt x="16" y="14"/>
                  </a:cubicBezTo>
                  <a:close/>
                  <a:moveTo>
                    <a:pt x="24" y="15"/>
                  </a:moveTo>
                  <a:cubicBezTo>
                    <a:pt x="25" y="14"/>
                    <a:pt x="25" y="13"/>
                    <a:pt x="24" y="13"/>
                  </a:cubicBezTo>
                  <a:cubicBezTo>
                    <a:pt x="24" y="13"/>
                    <a:pt x="24" y="14"/>
                    <a:pt x="24" y="15"/>
                  </a:cubicBezTo>
                  <a:close/>
                  <a:moveTo>
                    <a:pt x="20" y="15"/>
                  </a:moveTo>
                  <a:cubicBezTo>
                    <a:pt x="21" y="14"/>
                    <a:pt x="21" y="13"/>
                    <a:pt x="20" y="13"/>
                  </a:cubicBezTo>
                  <a:cubicBezTo>
                    <a:pt x="20" y="13"/>
                    <a:pt x="19" y="15"/>
                    <a:pt x="20" y="15"/>
                  </a:cubicBezTo>
                  <a:close/>
                  <a:moveTo>
                    <a:pt x="12" y="15"/>
                  </a:moveTo>
                  <a:cubicBezTo>
                    <a:pt x="12" y="14"/>
                    <a:pt x="12" y="14"/>
                    <a:pt x="11" y="13"/>
                  </a:cubicBezTo>
                  <a:cubicBezTo>
                    <a:pt x="12" y="14"/>
                    <a:pt x="11" y="14"/>
                    <a:pt x="12" y="15"/>
                  </a:cubicBezTo>
                  <a:close/>
                  <a:moveTo>
                    <a:pt x="27" y="15"/>
                  </a:moveTo>
                  <a:cubicBezTo>
                    <a:pt x="27" y="15"/>
                    <a:pt x="27" y="14"/>
                    <a:pt x="28" y="14"/>
                  </a:cubicBezTo>
                  <a:cubicBezTo>
                    <a:pt x="27" y="14"/>
                    <a:pt x="28" y="13"/>
                    <a:pt x="27" y="13"/>
                  </a:cubicBezTo>
                  <a:cubicBezTo>
                    <a:pt x="27" y="14"/>
                    <a:pt x="26" y="14"/>
                    <a:pt x="27" y="15"/>
                  </a:cubicBezTo>
                  <a:close/>
                  <a:moveTo>
                    <a:pt x="11" y="17"/>
                  </a:moveTo>
                  <a:cubicBezTo>
                    <a:pt x="11" y="16"/>
                    <a:pt x="12" y="16"/>
                    <a:pt x="12" y="15"/>
                  </a:cubicBezTo>
                  <a:cubicBezTo>
                    <a:pt x="11" y="15"/>
                    <a:pt x="11" y="14"/>
                    <a:pt x="10" y="13"/>
                  </a:cubicBezTo>
                  <a:cubicBezTo>
                    <a:pt x="9" y="14"/>
                    <a:pt x="10" y="16"/>
                    <a:pt x="11" y="17"/>
                  </a:cubicBezTo>
                  <a:close/>
                  <a:moveTo>
                    <a:pt x="24" y="15"/>
                  </a:moveTo>
                  <a:cubicBezTo>
                    <a:pt x="24" y="15"/>
                    <a:pt x="24" y="16"/>
                    <a:pt x="25" y="16"/>
                  </a:cubicBezTo>
                  <a:cubicBezTo>
                    <a:pt x="25" y="15"/>
                    <a:pt x="25" y="15"/>
                    <a:pt x="25" y="15"/>
                  </a:cubicBezTo>
                  <a:cubicBezTo>
                    <a:pt x="25" y="15"/>
                    <a:pt x="25" y="14"/>
                    <a:pt x="25" y="14"/>
                  </a:cubicBezTo>
                  <a:cubicBezTo>
                    <a:pt x="25" y="14"/>
                    <a:pt x="25" y="15"/>
                    <a:pt x="24" y="15"/>
                  </a:cubicBezTo>
                  <a:close/>
                  <a:moveTo>
                    <a:pt x="5" y="15"/>
                  </a:moveTo>
                  <a:cubicBezTo>
                    <a:pt x="5" y="15"/>
                    <a:pt x="5" y="15"/>
                    <a:pt x="5" y="14"/>
                  </a:cubicBezTo>
                  <a:cubicBezTo>
                    <a:pt x="5" y="15"/>
                    <a:pt x="4" y="15"/>
                    <a:pt x="5" y="15"/>
                  </a:cubicBezTo>
                  <a:close/>
                  <a:moveTo>
                    <a:pt x="7" y="15"/>
                  </a:moveTo>
                  <a:cubicBezTo>
                    <a:pt x="7" y="15"/>
                    <a:pt x="7" y="15"/>
                    <a:pt x="7" y="15"/>
                  </a:cubicBezTo>
                  <a:cubicBezTo>
                    <a:pt x="7" y="15"/>
                    <a:pt x="7" y="15"/>
                    <a:pt x="7" y="15"/>
                  </a:cubicBezTo>
                  <a:cubicBezTo>
                    <a:pt x="7" y="15"/>
                    <a:pt x="6" y="15"/>
                    <a:pt x="7" y="15"/>
                  </a:cubicBezTo>
                  <a:close/>
                  <a:moveTo>
                    <a:pt x="18" y="15"/>
                  </a:moveTo>
                  <a:cubicBezTo>
                    <a:pt x="18" y="16"/>
                    <a:pt x="17" y="17"/>
                    <a:pt x="18" y="17"/>
                  </a:cubicBezTo>
                  <a:cubicBezTo>
                    <a:pt x="18" y="17"/>
                    <a:pt x="18" y="18"/>
                    <a:pt x="18" y="18"/>
                  </a:cubicBezTo>
                  <a:cubicBezTo>
                    <a:pt x="19" y="17"/>
                    <a:pt x="19" y="17"/>
                    <a:pt x="20" y="16"/>
                  </a:cubicBezTo>
                  <a:cubicBezTo>
                    <a:pt x="19" y="16"/>
                    <a:pt x="19" y="15"/>
                    <a:pt x="18" y="15"/>
                  </a:cubicBezTo>
                  <a:cubicBezTo>
                    <a:pt x="18" y="15"/>
                    <a:pt x="18" y="15"/>
                    <a:pt x="18" y="15"/>
                  </a:cubicBezTo>
                  <a:close/>
                  <a:moveTo>
                    <a:pt x="23" y="15"/>
                  </a:moveTo>
                  <a:cubicBezTo>
                    <a:pt x="23" y="15"/>
                    <a:pt x="23" y="15"/>
                    <a:pt x="23" y="15"/>
                  </a:cubicBezTo>
                  <a:cubicBezTo>
                    <a:pt x="23" y="15"/>
                    <a:pt x="23" y="15"/>
                    <a:pt x="23" y="15"/>
                  </a:cubicBezTo>
                  <a:close/>
                  <a:moveTo>
                    <a:pt x="7" y="18"/>
                  </a:moveTo>
                  <a:cubicBezTo>
                    <a:pt x="8" y="17"/>
                    <a:pt x="9" y="16"/>
                    <a:pt x="8" y="15"/>
                  </a:cubicBezTo>
                  <a:cubicBezTo>
                    <a:pt x="8" y="15"/>
                    <a:pt x="8" y="15"/>
                    <a:pt x="8" y="15"/>
                  </a:cubicBezTo>
                  <a:cubicBezTo>
                    <a:pt x="8" y="16"/>
                    <a:pt x="6" y="17"/>
                    <a:pt x="7" y="18"/>
                  </a:cubicBezTo>
                  <a:close/>
                  <a:moveTo>
                    <a:pt x="21" y="16"/>
                  </a:moveTo>
                  <a:cubicBezTo>
                    <a:pt x="21" y="16"/>
                    <a:pt x="22" y="16"/>
                    <a:pt x="22" y="15"/>
                  </a:cubicBezTo>
                  <a:cubicBezTo>
                    <a:pt x="22" y="15"/>
                    <a:pt x="22" y="15"/>
                    <a:pt x="21" y="15"/>
                  </a:cubicBezTo>
                  <a:cubicBezTo>
                    <a:pt x="21" y="15"/>
                    <a:pt x="20" y="16"/>
                    <a:pt x="21" y="16"/>
                  </a:cubicBezTo>
                  <a:close/>
                  <a:moveTo>
                    <a:pt x="15" y="17"/>
                  </a:moveTo>
                  <a:cubicBezTo>
                    <a:pt x="15" y="17"/>
                    <a:pt x="15" y="18"/>
                    <a:pt x="16" y="18"/>
                  </a:cubicBezTo>
                  <a:cubicBezTo>
                    <a:pt x="16" y="18"/>
                    <a:pt x="16" y="17"/>
                    <a:pt x="16" y="17"/>
                  </a:cubicBezTo>
                  <a:cubicBezTo>
                    <a:pt x="16" y="16"/>
                    <a:pt x="16" y="15"/>
                    <a:pt x="15" y="15"/>
                  </a:cubicBezTo>
                  <a:cubicBezTo>
                    <a:pt x="15" y="15"/>
                    <a:pt x="15" y="16"/>
                    <a:pt x="15" y="17"/>
                  </a:cubicBezTo>
                  <a:close/>
                  <a:moveTo>
                    <a:pt x="29" y="16"/>
                  </a:moveTo>
                  <a:cubicBezTo>
                    <a:pt x="28" y="16"/>
                    <a:pt x="28" y="15"/>
                    <a:pt x="28" y="15"/>
                  </a:cubicBezTo>
                  <a:cubicBezTo>
                    <a:pt x="27" y="16"/>
                    <a:pt x="28" y="18"/>
                    <a:pt x="29" y="16"/>
                  </a:cubicBezTo>
                  <a:close/>
                  <a:moveTo>
                    <a:pt x="3" y="20"/>
                  </a:moveTo>
                  <a:cubicBezTo>
                    <a:pt x="4" y="19"/>
                    <a:pt x="4" y="16"/>
                    <a:pt x="3" y="15"/>
                  </a:cubicBezTo>
                  <a:cubicBezTo>
                    <a:pt x="3" y="17"/>
                    <a:pt x="2" y="18"/>
                    <a:pt x="3" y="20"/>
                  </a:cubicBezTo>
                  <a:close/>
                  <a:moveTo>
                    <a:pt x="13" y="18"/>
                  </a:moveTo>
                  <a:cubicBezTo>
                    <a:pt x="14" y="17"/>
                    <a:pt x="13" y="16"/>
                    <a:pt x="13" y="15"/>
                  </a:cubicBezTo>
                  <a:cubicBezTo>
                    <a:pt x="12" y="16"/>
                    <a:pt x="11" y="18"/>
                    <a:pt x="12" y="19"/>
                  </a:cubicBezTo>
                  <a:cubicBezTo>
                    <a:pt x="13" y="18"/>
                    <a:pt x="12" y="17"/>
                    <a:pt x="13" y="16"/>
                  </a:cubicBezTo>
                  <a:cubicBezTo>
                    <a:pt x="13" y="17"/>
                    <a:pt x="13" y="17"/>
                    <a:pt x="13" y="18"/>
                  </a:cubicBezTo>
                  <a:close/>
                  <a:moveTo>
                    <a:pt x="22" y="18"/>
                  </a:moveTo>
                  <a:cubicBezTo>
                    <a:pt x="22" y="17"/>
                    <a:pt x="22" y="17"/>
                    <a:pt x="23" y="16"/>
                  </a:cubicBezTo>
                  <a:cubicBezTo>
                    <a:pt x="22" y="16"/>
                    <a:pt x="22" y="16"/>
                    <a:pt x="22" y="16"/>
                  </a:cubicBezTo>
                  <a:cubicBezTo>
                    <a:pt x="22" y="17"/>
                    <a:pt x="21" y="17"/>
                    <a:pt x="22" y="18"/>
                  </a:cubicBezTo>
                  <a:close/>
                  <a:moveTo>
                    <a:pt x="24" y="17"/>
                  </a:moveTo>
                  <a:cubicBezTo>
                    <a:pt x="24" y="17"/>
                    <a:pt x="24" y="16"/>
                    <a:pt x="24" y="16"/>
                  </a:cubicBezTo>
                  <a:cubicBezTo>
                    <a:pt x="24" y="17"/>
                    <a:pt x="24" y="17"/>
                    <a:pt x="24" y="17"/>
                  </a:cubicBezTo>
                  <a:close/>
                  <a:moveTo>
                    <a:pt x="26" y="17"/>
                  </a:moveTo>
                  <a:cubicBezTo>
                    <a:pt x="26" y="17"/>
                    <a:pt x="27" y="16"/>
                    <a:pt x="26" y="16"/>
                  </a:cubicBezTo>
                  <a:cubicBezTo>
                    <a:pt x="26" y="17"/>
                    <a:pt x="25" y="17"/>
                    <a:pt x="26" y="17"/>
                  </a:cubicBezTo>
                  <a:close/>
                  <a:moveTo>
                    <a:pt x="8" y="18"/>
                  </a:moveTo>
                  <a:cubicBezTo>
                    <a:pt x="8" y="19"/>
                    <a:pt x="8" y="20"/>
                    <a:pt x="9" y="20"/>
                  </a:cubicBezTo>
                  <a:cubicBezTo>
                    <a:pt x="10" y="20"/>
                    <a:pt x="10" y="19"/>
                    <a:pt x="10" y="18"/>
                  </a:cubicBezTo>
                  <a:cubicBezTo>
                    <a:pt x="9" y="18"/>
                    <a:pt x="9" y="17"/>
                    <a:pt x="9" y="16"/>
                  </a:cubicBezTo>
                  <a:cubicBezTo>
                    <a:pt x="9" y="17"/>
                    <a:pt x="8" y="17"/>
                    <a:pt x="8" y="18"/>
                  </a:cubicBezTo>
                  <a:close/>
                  <a:moveTo>
                    <a:pt x="31" y="18"/>
                  </a:moveTo>
                  <a:cubicBezTo>
                    <a:pt x="31" y="18"/>
                    <a:pt x="32" y="18"/>
                    <a:pt x="32" y="18"/>
                  </a:cubicBezTo>
                  <a:cubicBezTo>
                    <a:pt x="32" y="17"/>
                    <a:pt x="32" y="17"/>
                    <a:pt x="31" y="16"/>
                  </a:cubicBezTo>
                  <a:cubicBezTo>
                    <a:pt x="31" y="17"/>
                    <a:pt x="30" y="18"/>
                    <a:pt x="31" y="18"/>
                  </a:cubicBezTo>
                  <a:close/>
                  <a:moveTo>
                    <a:pt x="19" y="19"/>
                  </a:moveTo>
                  <a:cubicBezTo>
                    <a:pt x="20" y="19"/>
                    <a:pt x="21" y="18"/>
                    <a:pt x="20" y="17"/>
                  </a:cubicBezTo>
                  <a:cubicBezTo>
                    <a:pt x="20" y="18"/>
                    <a:pt x="19" y="19"/>
                    <a:pt x="19" y="19"/>
                  </a:cubicBezTo>
                  <a:close/>
                  <a:moveTo>
                    <a:pt x="22" y="18"/>
                  </a:moveTo>
                  <a:cubicBezTo>
                    <a:pt x="22" y="19"/>
                    <a:pt x="22" y="19"/>
                    <a:pt x="23" y="19"/>
                  </a:cubicBezTo>
                  <a:cubicBezTo>
                    <a:pt x="23" y="19"/>
                    <a:pt x="23" y="18"/>
                    <a:pt x="23" y="18"/>
                  </a:cubicBezTo>
                  <a:cubicBezTo>
                    <a:pt x="23" y="18"/>
                    <a:pt x="23" y="17"/>
                    <a:pt x="23" y="17"/>
                  </a:cubicBezTo>
                  <a:cubicBezTo>
                    <a:pt x="23" y="18"/>
                    <a:pt x="22" y="18"/>
                    <a:pt x="22" y="18"/>
                  </a:cubicBezTo>
                  <a:close/>
                  <a:moveTo>
                    <a:pt x="26" y="19"/>
                  </a:moveTo>
                  <a:cubicBezTo>
                    <a:pt x="27" y="19"/>
                    <a:pt x="26" y="18"/>
                    <a:pt x="27" y="18"/>
                  </a:cubicBezTo>
                  <a:cubicBezTo>
                    <a:pt x="27" y="18"/>
                    <a:pt x="27" y="17"/>
                    <a:pt x="27" y="17"/>
                  </a:cubicBezTo>
                  <a:cubicBezTo>
                    <a:pt x="27" y="18"/>
                    <a:pt x="26" y="18"/>
                    <a:pt x="26" y="19"/>
                  </a:cubicBezTo>
                  <a:close/>
                  <a:moveTo>
                    <a:pt x="28" y="18"/>
                  </a:moveTo>
                  <a:cubicBezTo>
                    <a:pt x="28" y="18"/>
                    <a:pt x="29" y="19"/>
                    <a:pt x="29" y="19"/>
                  </a:cubicBezTo>
                  <a:cubicBezTo>
                    <a:pt x="30" y="18"/>
                    <a:pt x="29" y="16"/>
                    <a:pt x="28" y="18"/>
                  </a:cubicBezTo>
                  <a:close/>
                  <a:moveTo>
                    <a:pt x="14" y="19"/>
                  </a:moveTo>
                  <a:cubicBezTo>
                    <a:pt x="14" y="19"/>
                    <a:pt x="14" y="19"/>
                    <a:pt x="14" y="20"/>
                  </a:cubicBezTo>
                  <a:cubicBezTo>
                    <a:pt x="13" y="20"/>
                    <a:pt x="13" y="19"/>
                    <a:pt x="13" y="19"/>
                  </a:cubicBezTo>
                  <a:cubicBezTo>
                    <a:pt x="13" y="20"/>
                    <a:pt x="13" y="21"/>
                    <a:pt x="14" y="22"/>
                  </a:cubicBezTo>
                  <a:cubicBezTo>
                    <a:pt x="14" y="21"/>
                    <a:pt x="15" y="20"/>
                    <a:pt x="15" y="19"/>
                  </a:cubicBezTo>
                  <a:cubicBezTo>
                    <a:pt x="15" y="19"/>
                    <a:pt x="15" y="18"/>
                    <a:pt x="14" y="18"/>
                  </a:cubicBezTo>
                  <a:cubicBezTo>
                    <a:pt x="14" y="18"/>
                    <a:pt x="13" y="18"/>
                    <a:pt x="14" y="19"/>
                  </a:cubicBezTo>
                  <a:close/>
                  <a:moveTo>
                    <a:pt x="16" y="19"/>
                  </a:moveTo>
                  <a:cubicBezTo>
                    <a:pt x="17" y="20"/>
                    <a:pt x="16" y="20"/>
                    <a:pt x="17" y="20"/>
                  </a:cubicBezTo>
                  <a:cubicBezTo>
                    <a:pt x="17" y="20"/>
                    <a:pt x="18" y="20"/>
                    <a:pt x="18" y="19"/>
                  </a:cubicBezTo>
                  <a:cubicBezTo>
                    <a:pt x="17" y="19"/>
                    <a:pt x="17" y="18"/>
                    <a:pt x="17" y="18"/>
                  </a:cubicBezTo>
                  <a:cubicBezTo>
                    <a:pt x="17" y="18"/>
                    <a:pt x="17" y="19"/>
                    <a:pt x="16" y="19"/>
                  </a:cubicBezTo>
                  <a:close/>
                  <a:moveTo>
                    <a:pt x="6" y="19"/>
                  </a:moveTo>
                  <a:cubicBezTo>
                    <a:pt x="6" y="19"/>
                    <a:pt x="7" y="18"/>
                    <a:pt x="6" y="18"/>
                  </a:cubicBezTo>
                  <a:cubicBezTo>
                    <a:pt x="6" y="19"/>
                    <a:pt x="6" y="19"/>
                    <a:pt x="6" y="19"/>
                  </a:cubicBezTo>
                  <a:close/>
                  <a:moveTo>
                    <a:pt x="20" y="20"/>
                  </a:moveTo>
                  <a:cubicBezTo>
                    <a:pt x="20" y="20"/>
                    <a:pt x="21" y="20"/>
                    <a:pt x="21" y="20"/>
                  </a:cubicBezTo>
                  <a:cubicBezTo>
                    <a:pt x="21" y="20"/>
                    <a:pt x="20" y="20"/>
                    <a:pt x="20" y="20"/>
                  </a:cubicBezTo>
                  <a:cubicBezTo>
                    <a:pt x="20" y="21"/>
                    <a:pt x="20" y="21"/>
                    <a:pt x="21" y="22"/>
                  </a:cubicBezTo>
                  <a:cubicBezTo>
                    <a:pt x="21" y="21"/>
                    <a:pt x="22" y="21"/>
                    <a:pt x="22" y="20"/>
                  </a:cubicBezTo>
                  <a:cubicBezTo>
                    <a:pt x="22" y="20"/>
                    <a:pt x="21" y="19"/>
                    <a:pt x="21" y="19"/>
                  </a:cubicBezTo>
                  <a:cubicBezTo>
                    <a:pt x="21" y="19"/>
                    <a:pt x="21" y="18"/>
                    <a:pt x="21" y="18"/>
                  </a:cubicBezTo>
                  <a:cubicBezTo>
                    <a:pt x="21" y="19"/>
                    <a:pt x="20" y="19"/>
                    <a:pt x="20" y="20"/>
                  </a:cubicBezTo>
                  <a:close/>
                  <a:moveTo>
                    <a:pt x="28" y="21"/>
                  </a:moveTo>
                  <a:cubicBezTo>
                    <a:pt x="28" y="20"/>
                    <a:pt x="28" y="19"/>
                    <a:pt x="27" y="19"/>
                  </a:cubicBezTo>
                  <a:cubicBezTo>
                    <a:pt x="27" y="20"/>
                    <a:pt x="28" y="20"/>
                    <a:pt x="28" y="21"/>
                  </a:cubicBezTo>
                  <a:close/>
                  <a:moveTo>
                    <a:pt x="31" y="19"/>
                  </a:moveTo>
                  <a:cubicBezTo>
                    <a:pt x="32" y="19"/>
                    <a:pt x="32" y="19"/>
                    <a:pt x="32" y="19"/>
                  </a:cubicBezTo>
                  <a:cubicBezTo>
                    <a:pt x="31" y="19"/>
                    <a:pt x="31" y="19"/>
                    <a:pt x="31" y="19"/>
                  </a:cubicBezTo>
                  <a:close/>
                  <a:moveTo>
                    <a:pt x="24" y="21"/>
                  </a:moveTo>
                  <a:cubicBezTo>
                    <a:pt x="24" y="20"/>
                    <a:pt x="25" y="20"/>
                    <a:pt x="24" y="19"/>
                  </a:cubicBezTo>
                  <a:cubicBezTo>
                    <a:pt x="24" y="20"/>
                    <a:pt x="23" y="21"/>
                    <a:pt x="24" y="21"/>
                  </a:cubicBezTo>
                  <a:close/>
                  <a:moveTo>
                    <a:pt x="27" y="20"/>
                  </a:moveTo>
                  <a:cubicBezTo>
                    <a:pt x="27" y="20"/>
                    <a:pt x="27" y="19"/>
                    <a:pt x="27" y="19"/>
                  </a:cubicBezTo>
                  <a:cubicBezTo>
                    <a:pt x="27" y="20"/>
                    <a:pt x="27" y="20"/>
                    <a:pt x="27" y="20"/>
                  </a:cubicBezTo>
                  <a:close/>
                  <a:moveTo>
                    <a:pt x="11" y="23"/>
                  </a:moveTo>
                  <a:cubicBezTo>
                    <a:pt x="11" y="22"/>
                    <a:pt x="11" y="22"/>
                    <a:pt x="11" y="21"/>
                  </a:cubicBezTo>
                  <a:cubicBezTo>
                    <a:pt x="11" y="21"/>
                    <a:pt x="11" y="20"/>
                    <a:pt x="11" y="20"/>
                  </a:cubicBezTo>
                  <a:cubicBezTo>
                    <a:pt x="10" y="20"/>
                    <a:pt x="10" y="20"/>
                    <a:pt x="10" y="20"/>
                  </a:cubicBezTo>
                  <a:cubicBezTo>
                    <a:pt x="10" y="20"/>
                    <a:pt x="9" y="22"/>
                    <a:pt x="11" y="23"/>
                  </a:cubicBezTo>
                  <a:close/>
                  <a:moveTo>
                    <a:pt x="7" y="20"/>
                  </a:moveTo>
                  <a:cubicBezTo>
                    <a:pt x="7" y="20"/>
                    <a:pt x="7" y="20"/>
                    <a:pt x="7" y="20"/>
                  </a:cubicBezTo>
                  <a:cubicBezTo>
                    <a:pt x="7" y="20"/>
                    <a:pt x="6" y="20"/>
                    <a:pt x="7" y="20"/>
                  </a:cubicBezTo>
                  <a:close/>
                  <a:moveTo>
                    <a:pt x="33" y="22"/>
                  </a:moveTo>
                  <a:cubicBezTo>
                    <a:pt x="33" y="21"/>
                    <a:pt x="33" y="20"/>
                    <a:pt x="32" y="20"/>
                  </a:cubicBezTo>
                  <a:cubicBezTo>
                    <a:pt x="32" y="20"/>
                    <a:pt x="32" y="22"/>
                    <a:pt x="33" y="22"/>
                  </a:cubicBezTo>
                  <a:close/>
                  <a:moveTo>
                    <a:pt x="12" y="21"/>
                  </a:moveTo>
                  <a:cubicBezTo>
                    <a:pt x="11" y="20"/>
                    <a:pt x="11" y="20"/>
                    <a:pt x="11" y="20"/>
                  </a:cubicBezTo>
                  <a:cubicBezTo>
                    <a:pt x="11" y="20"/>
                    <a:pt x="11" y="21"/>
                    <a:pt x="12" y="21"/>
                  </a:cubicBezTo>
                  <a:close/>
                  <a:moveTo>
                    <a:pt x="15" y="22"/>
                  </a:moveTo>
                  <a:cubicBezTo>
                    <a:pt x="15" y="22"/>
                    <a:pt x="15" y="23"/>
                    <a:pt x="16" y="23"/>
                  </a:cubicBezTo>
                  <a:cubicBezTo>
                    <a:pt x="16" y="22"/>
                    <a:pt x="16" y="22"/>
                    <a:pt x="17" y="22"/>
                  </a:cubicBezTo>
                  <a:cubicBezTo>
                    <a:pt x="16" y="21"/>
                    <a:pt x="16" y="21"/>
                    <a:pt x="16" y="20"/>
                  </a:cubicBezTo>
                  <a:cubicBezTo>
                    <a:pt x="15" y="21"/>
                    <a:pt x="15" y="21"/>
                    <a:pt x="15" y="22"/>
                  </a:cubicBezTo>
                  <a:close/>
                  <a:moveTo>
                    <a:pt x="18" y="22"/>
                  </a:moveTo>
                  <a:cubicBezTo>
                    <a:pt x="18" y="21"/>
                    <a:pt x="19" y="21"/>
                    <a:pt x="19" y="20"/>
                  </a:cubicBezTo>
                  <a:cubicBezTo>
                    <a:pt x="18" y="21"/>
                    <a:pt x="17" y="21"/>
                    <a:pt x="18" y="22"/>
                  </a:cubicBezTo>
                  <a:close/>
                  <a:moveTo>
                    <a:pt x="30" y="22"/>
                  </a:moveTo>
                  <a:cubicBezTo>
                    <a:pt x="30" y="21"/>
                    <a:pt x="30" y="20"/>
                    <a:pt x="30" y="20"/>
                  </a:cubicBezTo>
                  <a:cubicBezTo>
                    <a:pt x="30" y="21"/>
                    <a:pt x="30" y="21"/>
                    <a:pt x="30" y="22"/>
                  </a:cubicBezTo>
                  <a:close/>
                  <a:moveTo>
                    <a:pt x="8" y="22"/>
                  </a:moveTo>
                  <a:cubicBezTo>
                    <a:pt x="8" y="21"/>
                    <a:pt x="7" y="21"/>
                    <a:pt x="7" y="20"/>
                  </a:cubicBezTo>
                  <a:cubicBezTo>
                    <a:pt x="7" y="21"/>
                    <a:pt x="7" y="22"/>
                    <a:pt x="8" y="22"/>
                  </a:cubicBezTo>
                  <a:close/>
                  <a:moveTo>
                    <a:pt x="22" y="23"/>
                  </a:moveTo>
                  <a:cubicBezTo>
                    <a:pt x="22" y="24"/>
                    <a:pt x="22" y="24"/>
                    <a:pt x="22" y="24"/>
                  </a:cubicBezTo>
                  <a:cubicBezTo>
                    <a:pt x="23" y="24"/>
                    <a:pt x="23" y="23"/>
                    <a:pt x="23" y="22"/>
                  </a:cubicBezTo>
                  <a:cubicBezTo>
                    <a:pt x="23" y="22"/>
                    <a:pt x="23" y="22"/>
                    <a:pt x="23" y="22"/>
                  </a:cubicBezTo>
                  <a:cubicBezTo>
                    <a:pt x="22" y="22"/>
                    <a:pt x="22" y="23"/>
                    <a:pt x="22" y="23"/>
                  </a:cubicBezTo>
                  <a:close/>
                  <a:moveTo>
                    <a:pt x="26" y="25"/>
                  </a:moveTo>
                  <a:cubicBezTo>
                    <a:pt x="26" y="25"/>
                    <a:pt x="26" y="24"/>
                    <a:pt x="26" y="24"/>
                  </a:cubicBezTo>
                  <a:cubicBezTo>
                    <a:pt x="26" y="23"/>
                    <a:pt x="26" y="23"/>
                    <a:pt x="26" y="22"/>
                  </a:cubicBezTo>
                  <a:cubicBezTo>
                    <a:pt x="23" y="21"/>
                    <a:pt x="26" y="24"/>
                    <a:pt x="26" y="25"/>
                  </a:cubicBezTo>
                  <a:close/>
                  <a:moveTo>
                    <a:pt x="29" y="24"/>
                  </a:moveTo>
                  <a:cubicBezTo>
                    <a:pt x="30" y="23"/>
                    <a:pt x="30" y="22"/>
                    <a:pt x="29" y="22"/>
                  </a:cubicBezTo>
                  <a:cubicBezTo>
                    <a:pt x="28" y="22"/>
                    <a:pt x="29" y="23"/>
                    <a:pt x="29" y="24"/>
                  </a:cubicBezTo>
                  <a:close/>
                  <a:moveTo>
                    <a:pt x="6" y="23"/>
                  </a:moveTo>
                  <a:cubicBezTo>
                    <a:pt x="6" y="23"/>
                    <a:pt x="6" y="22"/>
                    <a:pt x="6" y="22"/>
                  </a:cubicBezTo>
                  <a:cubicBezTo>
                    <a:pt x="6" y="22"/>
                    <a:pt x="6" y="22"/>
                    <a:pt x="6" y="22"/>
                  </a:cubicBezTo>
                  <a:cubicBezTo>
                    <a:pt x="6" y="22"/>
                    <a:pt x="6" y="22"/>
                    <a:pt x="6" y="23"/>
                  </a:cubicBezTo>
                  <a:close/>
                  <a:moveTo>
                    <a:pt x="13" y="23"/>
                  </a:moveTo>
                  <a:cubicBezTo>
                    <a:pt x="13" y="23"/>
                    <a:pt x="13" y="22"/>
                    <a:pt x="12" y="22"/>
                  </a:cubicBezTo>
                  <a:cubicBezTo>
                    <a:pt x="12" y="22"/>
                    <a:pt x="13" y="23"/>
                    <a:pt x="13" y="23"/>
                  </a:cubicBezTo>
                  <a:close/>
                  <a:moveTo>
                    <a:pt x="1" y="26"/>
                  </a:moveTo>
                  <a:cubicBezTo>
                    <a:pt x="1" y="28"/>
                    <a:pt x="2" y="28"/>
                    <a:pt x="2" y="30"/>
                  </a:cubicBezTo>
                  <a:cubicBezTo>
                    <a:pt x="2" y="31"/>
                    <a:pt x="2" y="32"/>
                    <a:pt x="3" y="32"/>
                  </a:cubicBezTo>
                  <a:cubicBezTo>
                    <a:pt x="3" y="31"/>
                    <a:pt x="3" y="30"/>
                    <a:pt x="3" y="29"/>
                  </a:cubicBezTo>
                  <a:cubicBezTo>
                    <a:pt x="2" y="29"/>
                    <a:pt x="2" y="30"/>
                    <a:pt x="2" y="29"/>
                  </a:cubicBezTo>
                  <a:cubicBezTo>
                    <a:pt x="2" y="27"/>
                    <a:pt x="2" y="24"/>
                    <a:pt x="2" y="22"/>
                  </a:cubicBezTo>
                  <a:cubicBezTo>
                    <a:pt x="1" y="23"/>
                    <a:pt x="1" y="25"/>
                    <a:pt x="1" y="26"/>
                  </a:cubicBezTo>
                  <a:close/>
                  <a:moveTo>
                    <a:pt x="3" y="22"/>
                  </a:moveTo>
                  <a:cubicBezTo>
                    <a:pt x="3" y="23"/>
                    <a:pt x="3" y="24"/>
                    <a:pt x="4" y="25"/>
                  </a:cubicBezTo>
                  <a:cubicBezTo>
                    <a:pt x="4" y="25"/>
                    <a:pt x="4" y="24"/>
                    <a:pt x="4" y="23"/>
                  </a:cubicBezTo>
                  <a:cubicBezTo>
                    <a:pt x="4" y="24"/>
                    <a:pt x="4" y="23"/>
                    <a:pt x="3" y="23"/>
                  </a:cubicBezTo>
                  <a:cubicBezTo>
                    <a:pt x="3" y="22"/>
                    <a:pt x="4" y="22"/>
                    <a:pt x="3" y="22"/>
                  </a:cubicBezTo>
                  <a:cubicBezTo>
                    <a:pt x="3" y="23"/>
                    <a:pt x="3" y="22"/>
                    <a:pt x="3" y="22"/>
                  </a:cubicBezTo>
                  <a:close/>
                  <a:moveTo>
                    <a:pt x="19" y="23"/>
                  </a:moveTo>
                  <a:cubicBezTo>
                    <a:pt x="19" y="23"/>
                    <a:pt x="19" y="24"/>
                    <a:pt x="19" y="24"/>
                  </a:cubicBezTo>
                  <a:cubicBezTo>
                    <a:pt x="20" y="24"/>
                    <a:pt x="20" y="23"/>
                    <a:pt x="20" y="23"/>
                  </a:cubicBezTo>
                  <a:cubicBezTo>
                    <a:pt x="20" y="22"/>
                    <a:pt x="20" y="22"/>
                    <a:pt x="19" y="22"/>
                  </a:cubicBezTo>
                  <a:cubicBezTo>
                    <a:pt x="19" y="22"/>
                    <a:pt x="19" y="23"/>
                    <a:pt x="19" y="23"/>
                  </a:cubicBezTo>
                  <a:close/>
                  <a:moveTo>
                    <a:pt x="14" y="23"/>
                  </a:moveTo>
                  <a:cubicBezTo>
                    <a:pt x="15" y="23"/>
                    <a:pt x="15" y="24"/>
                    <a:pt x="15" y="24"/>
                  </a:cubicBezTo>
                  <a:cubicBezTo>
                    <a:pt x="16" y="24"/>
                    <a:pt x="15" y="22"/>
                    <a:pt x="15" y="22"/>
                  </a:cubicBezTo>
                  <a:cubicBezTo>
                    <a:pt x="14" y="22"/>
                    <a:pt x="14" y="23"/>
                    <a:pt x="14" y="23"/>
                  </a:cubicBezTo>
                  <a:close/>
                  <a:moveTo>
                    <a:pt x="6" y="25"/>
                  </a:moveTo>
                  <a:cubicBezTo>
                    <a:pt x="7" y="25"/>
                    <a:pt x="7" y="23"/>
                    <a:pt x="6" y="22"/>
                  </a:cubicBezTo>
                  <a:cubicBezTo>
                    <a:pt x="6" y="23"/>
                    <a:pt x="6" y="24"/>
                    <a:pt x="6" y="25"/>
                  </a:cubicBezTo>
                  <a:close/>
                  <a:moveTo>
                    <a:pt x="12" y="25"/>
                  </a:moveTo>
                  <a:cubicBezTo>
                    <a:pt x="13" y="24"/>
                    <a:pt x="12" y="23"/>
                    <a:pt x="12" y="22"/>
                  </a:cubicBezTo>
                  <a:cubicBezTo>
                    <a:pt x="11" y="23"/>
                    <a:pt x="11" y="24"/>
                    <a:pt x="12" y="25"/>
                  </a:cubicBezTo>
                  <a:close/>
                  <a:moveTo>
                    <a:pt x="16" y="25"/>
                  </a:moveTo>
                  <a:cubicBezTo>
                    <a:pt x="17" y="24"/>
                    <a:pt x="17" y="24"/>
                    <a:pt x="17" y="23"/>
                  </a:cubicBezTo>
                  <a:cubicBezTo>
                    <a:pt x="17" y="23"/>
                    <a:pt x="17" y="23"/>
                    <a:pt x="17" y="23"/>
                  </a:cubicBezTo>
                  <a:cubicBezTo>
                    <a:pt x="17" y="23"/>
                    <a:pt x="16" y="24"/>
                    <a:pt x="16" y="25"/>
                  </a:cubicBezTo>
                  <a:close/>
                  <a:moveTo>
                    <a:pt x="9" y="24"/>
                  </a:moveTo>
                  <a:cubicBezTo>
                    <a:pt x="9" y="24"/>
                    <a:pt x="9" y="23"/>
                    <a:pt x="9" y="23"/>
                  </a:cubicBezTo>
                  <a:cubicBezTo>
                    <a:pt x="8" y="24"/>
                    <a:pt x="9" y="24"/>
                    <a:pt x="9" y="25"/>
                  </a:cubicBezTo>
                  <a:cubicBezTo>
                    <a:pt x="10" y="25"/>
                    <a:pt x="10" y="24"/>
                    <a:pt x="10" y="24"/>
                  </a:cubicBezTo>
                  <a:cubicBezTo>
                    <a:pt x="10" y="24"/>
                    <a:pt x="10" y="23"/>
                    <a:pt x="10" y="23"/>
                  </a:cubicBezTo>
                  <a:cubicBezTo>
                    <a:pt x="10" y="23"/>
                    <a:pt x="10" y="24"/>
                    <a:pt x="9" y="24"/>
                  </a:cubicBezTo>
                  <a:close/>
                  <a:moveTo>
                    <a:pt x="24" y="27"/>
                  </a:moveTo>
                  <a:cubicBezTo>
                    <a:pt x="25" y="27"/>
                    <a:pt x="25" y="26"/>
                    <a:pt x="25" y="26"/>
                  </a:cubicBezTo>
                  <a:cubicBezTo>
                    <a:pt x="25" y="25"/>
                    <a:pt x="25" y="24"/>
                    <a:pt x="24" y="23"/>
                  </a:cubicBezTo>
                  <a:cubicBezTo>
                    <a:pt x="23" y="24"/>
                    <a:pt x="23" y="26"/>
                    <a:pt x="24" y="27"/>
                  </a:cubicBezTo>
                  <a:close/>
                  <a:moveTo>
                    <a:pt x="14" y="26"/>
                  </a:moveTo>
                  <a:cubicBezTo>
                    <a:pt x="15" y="26"/>
                    <a:pt x="14" y="24"/>
                    <a:pt x="14" y="24"/>
                  </a:cubicBezTo>
                  <a:cubicBezTo>
                    <a:pt x="13" y="25"/>
                    <a:pt x="14" y="25"/>
                    <a:pt x="14" y="26"/>
                  </a:cubicBezTo>
                  <a:close/>
                  <a:moveTo>
                    <a:pt x="18" y="27"/>
                  </a:moveTo>
                  <a:cubicBezTo>
                    <a:pt x="18" y="27"/>
                    <a:pt x="18" y="26"/>
                    <a:pt x="19" y="25"/>
                  </a:cubicBezTo>
                  <a:cubicBezTo>
                    <a:pt x="18" y="25"/>
                    <a:pt x="19" y="24"/>
                    <a:pt x="18" y="24"/>
                  </a:cubicBezTo>
                  <a:cubicBezTo>
                    <a:pt x="17" y="25"/>
                    <a:pt x="17" y="26"/>
                    <a:pt x="18" y="27"/>
                  </a:cubicBezTo>
                  <a:close/>
                  <a:moveTo>
                    <a:pt x="20" y="26"/>
                  </a:moveTo>
                  <a:cubicBezTo>
                    <a:pt x="21" y="26"/>
                    <a:pt x="21" y="27"/>
                    <a:pt x="21" y="27"/>
                  </a:cubicBezTo>
                  <a:cubicBezTo>
                    <a:pt x="22" y="26"/>
                    <a:pt x="22" y="25"/>
                    <a:pt x="21" y="24"/>
                  </a:cubicBezTo>
                  <a:cubicBezTo>
                    <a:pt x="21" y="25"/>
                    <a:pt x="20" y="25"/>
                    <a:pt x="20" y="26"/>
                  </a:cubicBezTo>
                  <a:close/>
                  <a:moveTo>
                    <a:pt x="31" y="26"/>
                  </a:moveTo>
                  <a:cubicBezTo>
                    <a:pt x="31" y="26"/>
                    <a:pt x="31" y="25"/>
                    <a:pt x="30" y="25"/>
                  </a:cubicBezTo>
                  <a:cubicBezTo>
                    <a:pt x="30" y="25"/>
                    <a:pt x="31" y="26"/>
                    <a:pt x="31" y="26"/>
                  </a:cubicBezTo>
                  <a:close/>
                  <a:moveTo>
                    <a:pt x="11" y="25"/>
                  </a:moveTo>
                  <a:cubicBezTo>
                    <a:pt x="10" y="26"/>
                    <a:pt x="10" y="25"/>
                    <a:pt x="10" y="26"/>
                  </a:cubicBezTo>
                  <a:cubicBezTo>
                    <a:pt x="10" y="26"/>
                    <a:pt x="10" y="27"/>
                    <a:pt x="11" y="27"/>
                  </a:cubicBezTo>
                  <a:cubicBezTo>
                    <a:pt x="11" y="27"/>
                    <a:pt x="11" y="26"/>
                    <a:pt x="11" y="26"/>
                  </a:cubicBezTo>
                  <a:cubicBezTo>
                    <a:pt x="11" y="26"/>
                    <a:pt x="11" y="26"/>
                    <a:pt x="11" y="26"/>
                  </a:cubicBezTo>
                  <a:cubicBezTo>
                    <a:pt x="11" y="25"/>
                    <a:pt x="11" y="25"/>
                    <a:pt x="10" y="25"/>
                  </a:cubicBezTo>
                  <a:cubicBezTo>
                    <a:pt x="10" y="25"/>
                    <a:pt x="11" y="25"/>
                    <a:pt x="11" y="25"/>
                  </a:cubicBezTo>
                  <a:close/>
                  <a:moveTo>
                    <a:pt x="26" y="26"/>
                  </a:moveTo>
                  <a:cubicBezTo>
                    <a:pt x="27" y="26"/>
                    <a:pt x="27" y="27"/>
                    <a:pt x="27" y="27"/>
                  </a:cubicBezTo>
                  <a:cubicBezTo>
                    <a:pt x="27" y="27"/>
                    <a:pt x="28" y="27"/>
                    <a:pt x="28" y="26"/>
                  </a:cubicBezTo>
                  <a:cubicBezTo>
                    <a:pt x="27" y="26"/>
                    <a:pt x="27" y="25"/>
                    <a:pt x="27" y="25"/>
                  </a:cubicBezTo>
                  <a:cubicBezTo>
                    <a:pt x="27" y="25"/>
                    <a:pt x="26" y="25"/>
                    <a:pt x="26" y="26"/>
                  </a:cubicBezTo>
                  <a:close/>
                  <a:moveTo>
                    <a:pt x="8" y="28"/>
                  </a:moveTo>
                  <a:cubicBezTo>
                    <a:pt x="9" y="27"/>
                    <a:pt x="8" y="25"/>
                    <a:pt x="7" y="25"/>
                  </a:cubicBezTo>
                  <a:cubicBezTo>
                    <a:pt x="7" y="26"/>
                    <a:pt x="7" y="27"/>
                    <a:pt x="8" y="28"/>
                  </a:cubicBezTo>
                  <a:close/>
                  <a:moveTo>
                    <a:pt x="16" y="26"/>
                  </a:moveTo>
                  <a:cubicBezTo>
                    <a:pt x="16" y="26"/>
                    <a:pt x="16" y="25"/>
                    <a:pt x="16" y="25"/>
                  </a:cubicBezTo>
                  <a:cubicBezTo>
                    <a:pt x="16" y="25"/>
                    <a:pt x="16" y="25"/>
                    <a:pt x="16" y="25"/>
                  </a:cubicBezTo>
                  <a:cubicBezTo>
                    <a:pt x="16" y="25"/>
                    <a:pt x="16" y="26"/>
                    <a:pt x="16" y="26"/>
                  </a:cubicBezTo>
                  <a:close/>
                  <a:moveTo>
                    <a:pt x="13" y="26"/>
                  </a:moveTo>
                  <a:cubicBezTo>
                    <a:pt x="13" y="26"/>
                    <a:pt x="13" y="27"/>
                    <a:pt x="13" y="27"/>
                  </a:cubicBezTo>
                  <a:cubicBezTo>
                    <a:pt x="15" y="27"/>
                    <a:pt x="13" y="24"/>
                    <a:pt x="13" y="26"/>
                  </a:cubicBezTo>
                  <a:close/>
                  <a:moveTo>
                    <a:pt x="4" y="26"/>
                  </a:moveTo>
                  <a:cubicBezTo>
                    <a:pt x="4" y="27"/>
                    <a:pt x="5" y="28"/>
                    <a:pt x="5" y="28"/>
                  </a:cubicBezTo>
                  <a:cubicBezTo>
                    <a:pt x="5" y="27"/>
                    <a:pt x="5" y="26"/>
                    <a:pt x="5" y="25"/>
                  </a:cubicBezTo>
                  <a:cubicBezTo>
                    <a:pt x="5" y="26"/>
                    <a:pt x="4" y="26"/>
                    <a:pt x="4" y="26"/>
                  </a:cubicBezTo>
                  <a:close/>
                  <a:moveTo>
                    <a:pt x="34" y="27"/>
                  </a:moveTo>
                  <a:cubicBezTo>
                    <a:pt x="34" y="27"/>
                    <a:pt x="34" y="26"/>
                    <a:pt x="34" y="26"/>
                  </a:cubicBezTo>
                  <a:cubicBezTo>
                    <a:pt x="34" y="26"/>
                    <a:pt x="34" y="27"/>
                    <a:pt x="34" y="27"/>
                  </a:cubicBezTo>
                  <a:close/>
                  <a:moveTo>
                    <a:pt x="15" y="27"/>
                  </a:moveTo>
                  <a:cubicBezTo>
                    <a:pt x="16" y="27"/>
                    <a:pt x="15" y="26"/>
                    <a:pt x="15" y="26"/>
                  </a:cubicBezTo>
                  <a:cubicBezTo>
                    <a:pt x="15" y="27"/>
                    <a:pt x="15" y="27"/>
                    <a:pt x="15" y="27"/>
                  </a:cubicBezTo>
                  <a:close/>
                  <a:moveTo>
                    <a:pt x="22" y="28"/>
                  </a:moveTo>
                  <a:cubicBezTo>
                    <a:pt x="22" y="29"/>
                    <a:pt x="22" y="29"/>
                    <a:pt x="23" y="30"/>
                  </a:cubicBezTo>
                  <a:cubicBezTo>
                    <a:pt x="23" y="29"/>
                    <a:pt x="23" y="29"/>
                    <a:pt x="24" y="28"/>
                  </a:cubicBezTo>
                  <a:cubicBezTo>
                    <a:pt x="23" y="28"/>
                    <a:pt x="23" y="27"/>
                    <a:pt x="22" y="26"/>
                  </a:cubicBezTo>
                  <a:cubicBezTo>
                    <a:pt x="22" y="27"/>
                    <a:pt x="22" y="28"/>
                    <a:pt x="22" y="28"/>
                  </a:cubicBezTo>
                  <a:close/>
                  <a:moveTo>
                    <a:pt x="17" y="28"/>
                  </a:moveTo>
                  <a:cubicBezTo>
                    <a:pt x="17" y="28"/>
                    <a:pt x="17" y="27"/>
                    <a:pt x="17" y="27"/>
                  </a:cubicBezTo>
                  <a:cubicBezTo>
                    <a:pt x="17" y="27"/>
                    <a:pt x="17" y="27"/>
                    <a:pt x="17" y="28"/>
                  </a:cubicBezTo>
                  <a:close/>
                  <a:moveTo>
                    <a:pt x="19" y="27"/>
                  </a:moveTo>
                  <a:cubicBezTo>
                    <a:pt x="19" y="27"/>
                    <a:pt x="19" y="28"/>
                    <a:pt x="19" y="29"/>
                  </a:cubicBezTo>
                  <a:cubicBezTo>
                    <a:pt x="19" y="29"/>
                    <a:pt x="19" y="30"/>
                    <a:pt x="19" y="30"/>
                  </a:cubicBezTo>
                  <a:cubicBezTo>
                    <a:pt x="20" y="29"/>
                    <a:pt x="20" y="29"/>
                    <a:pt x="20" y="28"/>
                  </a:cubicBezTo>
                  <a:cubicBezTo>
                    <a:pt x="20" y="27"/>
                    <a:pt x="20" y="26"/>
                    <a:pt x="19" y="27"/>
                  </a:cubicBezTo>
                  <a:close/>
                  <a:moveTo>
                    <a:pt x="12" y="27"/>
                  </a:moveTo>
                  <a:cubicBezTo>
                    <a:pt x="12" y="28"/>
                    <a:pt x="12" y="28"/>
                    <a:pt x="13" y="29"/>
                  </a:cubicBezTo>
                  <a:cubicBezTo>
                    <a:pt x="13" y="28"/>
                    <a:pt x="13" y="28"/>
                    <a:pt x="13" y="28"/>
                  </a:cubicBezTo>
                  <a:cubicBezTo>
                    <a:pt x="13" y="28"/>
                    <a:pt x="12" y="27"/>
                    <a:pt x="12" y="27"/>
                  </a:cubicBezTo>
                  <a:cubicBezTo>
                    <a:pt x="12" y="27"/>
                    <a:pt x="12" y="27"/>
                    <a:pt x="12" y="27"/>
                  </a:cubicBezTo>
                  <a:close/>
                  <a:moveTo>
                    <a:pt x="26" y="29"/>
                  </a:moveTo>
                  <a:cubicBezTo>
                    <a:pt x="26" y="29"/>
                    <a:pt x="25" y="28"/>
                    <a:pt x="25" y="28"/>
                  </a:cubicBezTo>
                  <a:cubicBezTo>
                    <a:pt x="26" y="28"/>
                    <a:pt x="26" y="29"/>
                    <a:pt x="26" y="29"/>
                  </a:cubicBezTo>
                  <a:cubicBezTo>
                    <a:pt x="26" y="29"/>
                    <a:pt x="26" y="29"/>
                    <a:pt x="26" y="28"/>
                  </a:cubicBezTo>
                  <a:cubicBezTo>
                    <a:pt x="26" y="28"/>
                    <a:pt x="26" y="27"/>
                    <a:pt x="26" y="27"/>
                  </a:cubicBezTo>
                  <a:cubicBezTo>
                    <a:pt x="25" y="27"/>
                    <a:pt x="25" y="29"/>
                    <a:pt x="26" y="29"/>
                  </a:cubicBezTo>
                  <a:close/>
                  <a:moveTo>
                    <a:pt x="4" y="30"/>
                  </a:moveTo>
                  <a:cubicBezTo>
                    <a:pt x="5" y="29"/>
                    <a:pt x="4" y="28"/>
                    <a:pt x="3" y="27"/>
                  </a:cubicBezTo>
                  <a:cubicBezTo>
                    <a:pt x="3" y="28"/>
                    <a:pt x="4" y="29"/>
                    <a:pt x="4" y="30"/>
                  </a:cubicBezTo>
                  <a:close/>
                  <a:moveTo>
                    <a:pt x="14" y="28"/>
                  </a:moveTo>
                  <a:cubicBezTo>
                    <a:pt x="14" y="28"/>
                    <a:pt x="14" y="29"/>
                    <a:pt x="15" y="29"/>
                  </a:cubicBezTo>
                  <a:cubicBezTo>
                    <a:pt x="15" y="28"/>
                    <a:pt x="15" y="27"/>
                    <a:pt x="14" y="27"/>
                  </a:cubicBezTo>
                  <a:cubicBezTo>
                    <a:pt x="14" y="28"/>
                    <a:pt x="14" y="28"/>
                    <a:pt x="14" y="28"/>
                  </a:cubicBezTo>
                  <a:close/>
                  <a:moveTo>
                    <a:pt x="7" y="30"/>
                  </a:moveTo>
                  <a:cubicBezTo>
                    <a:pt x="7" y="29"/>
                    <a:pt x="7" y="28"/>
                    <a:pt x="6" y="27"/>
                  </a:cubicBezTo>
                  <a:cubicBezTo>
                    <a:pt x="7" y="28"/>
                    <a:pt x="6" y="29"/>
                    <a:pt x="7" y="30"/>
                  </a:cubicBezTo>
                  <a:close/>
                  <a:moveTo>
                    <a:pt x="10" y="28"/>
                  </a:moveTo>
                  <a:cubicBezTo>
                    <a:pt x="10" y="28"/>
                    <a:pt x="10" y="28"/>
                    <a:pt x="10" y="28"/>
                  </a:cubicBezTo>
                  <a:cubicBezTo>
                    <a:pt x="10" y="28"/>
                    <a:pt x="10" y="28"/>
                    <a:pt x="10" y="28"/>
                  </a:cubicBezTo>
                  <a:cubicBezTo>
                    <a:pt x="10" y="28"/>
                    <a:pt x="10" y="28"/>
                    <a:pt x="10" y="28"/>
                  </a:cubicBezTo>
                  <a:close/>
                  <a:moveTo>
                    <a:pt x="32" y="29"/>
                  </a:moveTo>
                  <a:cubicBezTo>
                    <a:pt x="33" y="30"/>
                    <a:pt x="30" y="32"/>
                    <a:pt x="31" y="34"/>
                  </a:cubicBezTo>
                  <a:cubicBezTo>
                    <a:pt x="32" y="32"/>
                    <a:pt x="33" y="29"/>
                    <a:pt x="33" y="28"/>
                  </a:cubicBezTo>
                  <a:cubicBezTo>
                    <a:pt x="32" y="28"/>
                    <a:pt x="32" y="29"/>
                    <a:pt x="32" y="29"/>
                  </a:cubicBezTo>
                  <a:close/>
                  <a:moveTo>
                    <a:pt x="11" y="29"/>
                  </a:moveTo>
                  <a:cubicBezTo>
                    <a:pt x="12" y="29"/>
                    <a:pt x="12" y="29"/>
                    <a:pt x="12" y="29"/>
                  </a:cubicBezTo>
                  <a:cubicBezTo>
                    <a:pt x="12" y="28"/>
                    <a:pt x="12" y="28"/>
                    <a:pt x="11" y="28"/>
                  </a:cubicBezTo>
                  <a:cubicBezTo>
                    <a:pt x="11" y="28"/>
                    <a:pt x="12" y="28"/>
                    <a:pt x="11" y="29"/>
                  </a:cubicBezTo>
                  <a:close/>
                  <a:moveTo>
                    <a:pt x="33" y="32"/>
                  </a:moveTo>
                  <a:cubicBezTo>
                    <a:pt x="33" y="30"/>
                    <a:pt x="34" y="29"/>
                    <a:pt x="34" y="28"/>
                  </a:cubicBezTo>
                  <a:cubicBezTo>
                    <a:pt x="33" y="29"/>
                    <a:pt x="33" y="31"/>
                    <a:pt x="33" y="32"/>
                  </a:cubicBezTo>
                  <a:close/>
                  <a:moveTo>
                    <a:pt x="8" y="29"/>
                  </a:moveTo>
                  <a:cubicBezTo>
                    <a:pt x="9" y="29"/>
                    <a:pt x="9" y="30"/>
                    <a:pt x="9" y="30"/>
                  </a:cubicBezTo>
                  <a:cubicBezTo>
                    <a:pt x="10" y="30"/>
                    <a:pt x="10" y="28"/>
                    <a:pt x="9" y="28"/>
                  </a:cubicBezTo>
                  <a:cubicBezTo>
                    <a:pt x="9" y="28"/>
                    <a:pt x="9" y="29"/>
                    <a:pt x="8" y="29"/>
                  </a:cubicBezTo>
                  <a:close/>
                  <a:moveTo>
                    <a:pt x="17" y="30"/>
                  </a:moveTo>
                  <a:cubicBezTo>
                    <a:pt x="16" y="29"/>
                    <a:pt x="17" y="29"/>
                    <a:pt x="17" y="29"/>
                  </a:cubicBezTo>
                  <a:cubicBezTo>
                    <a:pt x="16" y="29"/>
                    <a:pt x="17" y="28"/>
                    <a:pt x="16" y="28"/>
                  </a:cubicBezTo>
                  <a:cubicBezTo>
                    <a:pt x="16" y="29"/>
                    <a:pt x="16" y="29"/>
                    <a:pt x="17" y="30"/>
                  </a:cubicBezTo>
                  <a:close/>
                  <a:moveTo>
                    <a:pt x="29" y="30"/>
                  </a:moveTo>
                  <a:cubicBezTo>
                    <a:pt x="29" y="29"/>
                    <a:pt x="29" y="29"/>
                    <a:pt x="29" y="29"/>
                  </a:cubicBezTo>
                  <a:cubicBezTo>
                    <a:pt x="28" y="29"/>
                    <a:pt x="29" y="28"/>
                    <a:pt x="28" y="28"/>
                  </a:cubicBezTo>
                  <a:cubicBezTo>
                    <a:pt x="28" y="29"/>
                    <a:pt x="28" y="30"/>
                    <a:pt x="29" y="30"/>
                  </a:cubicBezTo>
                  <a:close/>
                  <a:moveTo>
                    <a:pt x="14" y="30"/>
                  </a:moveTo>
                  <a:cubicBezTo>
                    <a:pt x="14" y="30"/>
                    <a:pt x="14" y="29"/>
                    <a:pt x="13" y="29"/>
                  </a:cubicBezTo>
                  <a:cubicBezTo>
                    <a:pt x="13" y="29"/>
                    <a:pt x="13" y="30"/>
                    <a:pt x="14" y="30"/>
                  </a:cubicBezTo>
                  <a:close/>
                  <a:moveTo>
                    <a:pt x="20" y="32"/>
                  </a:moveTo>
                  <a:cubicBezTo>
                    <a:pt x="20" y="32"/>
                    <a:pt x="20" y="33"/>
                    <a:pt x="21" y="33"/>
                  </a:cubicBezTo>
                  <a:cubicBezTo>
                    <a:pt x="21" y="32"/>
                    <a:pt x="22" y="32"/>
                    <a:pt x="22" y="31"/>
                  </a:cubicBezTo>
                  <a:cubicBezTo>
                    <a:pt x="22" y="30"/>
                    <a:pt x="21" y="30"/>
                    <a:pt x="21" y="29"/>
                  </a:cubicBezTo>
                  <a:cubicBezTo>
                    <a:pt x="21" y="30"/>
                    <a:pt x="20" y="31"/>
                    <a:pt x="20" y="32"/>
                  </a:cubicBezTo>
                  <a:close/>
                  <a:moveTo>
                    <a:pt x="11" y="31"/>
                  </a:moveTo>
                  <a:cubicBezTo>
                    <a:pt x="11" y="31"/>
                    <a:pt x="10" y="31"/>
                    <a:pt x="10" y="30"/>
                  </a:cubicBezTo>
                  <a:cubicBezTo>
                    <a:pt x="10" y="31"/>
                    <a:pt x="10" y="32"/>
                    <a:pt x="10" y="32"/>
                  </a:cubicBezTo>
                  <a:cubicBezTo>
                    <a:pt x="11" y="32"/>
                    <a:pt x="12" y="30"/>
                    <a:pt x="11" y="29"/>
                  </a:cubicBezTo>
                  <a:cubicBezTo>
                    <a:pt x="10" y="30"/>
                    <a:pt x="11" y="30"/>
                    <a:pt x="11" y="31"/>
                  </a:cubicBezTo>
                  <a:close/>
                  <a:moveTo>
                    <a:pt x="16" y="31"/>
                  </a:moveTo>
                  <a:cubicBezTo>
                    <a:pt x="16" y="30"/>
                    <a:pt x="16" y="29"/>
                    <a:pt x="15" y="29"/>
                  </a:cubicBezTo>
                  <a:cubicBezTo>
                    <a:pt x="15" y="30"/>
                    <a:pt x="16" y="30"/>
                    <a:pt x="16" y="31"/>
                  </a:cubicBezTo>
                  <a:close/>
                  <a:moveTo>
                    <a:pt x="23" y="31"/>
                  </a:moveTo>
                  <a:cubicBezTo>
                    <a:pt x="24" y="31"/>
                    <a:pt x="24" y="32"/>
                    <a:pt x="24" y="32"/>
                  </a:cubicBezTo>
                  <a:cubicBezTo>
                    <a:pt x="25" y="32"/>
                    <a:pt x="25" y="31"/>
                    <a:pt x="25" y="30"/>
                  </a:cubicBezTo>
                  <a:cubicBezTo>
                    <a:pt x="25" y="30"/>
                    <a:pt x="25" y="30"/>
                    <a:pt x="24" y="29"/>
                  </a:cubicBezTo>
                  <a:cubicBezTo>
                    <a:pt x="24" y="30"/>
                    <a:pt x="24" y="30"/>
                    <a:pt x="23" y="31"/>
                  </a:cubicBezTo>
                  <a:close/>
                  <a:moveTo>
                    <a:pt x="27" y="32"/>
                  </a:moveTo>
                  <a:cubicBezTo>
                    <a:pt x="28" y="31"/>
                    <a:pt x="28" y="30"/>
                    <a:pt x="27" y="30"/>
                  </a:cubicBezTo>
                  <a:cubicBezTo>
                    <a:pt x="26" y="30"/>
                    <a:pt x="27" y="31"/>
                    <a:pt x="27" y="32"/>
                  </a:cubicBezTo>
                  <a:close/>
                  <a:moveTo>
                    <a:pt x="30" y="30"/>
                  </a:moveTo>
                  <a:cubicBezTo>
                    <a:pt x="30" y="30"/>
                    <a:pt x="30" y="31"/>
                    <a:pt x="30" y="31"/>
                  </a:cubicBezTo>
                  <a:cubicBezTo>
                    <a:pt x="30" y="30"/>
                    <a:pt x="30" y="30"/>
                    <a:pt x="30" y="30"/>
                  </a:cubicBezTo>
                  <a:cubicBezTo>
                    <a:pt x="30" y="30"/>
                    <a:pt x="30" y="30"/>
                    <a:pt x="30" y="30"/>
                  </a:cubicBezTo>
                  <a:cubicBezTo>
                    <a:pt x="30" y="30"/>
                    <a:pt x="30" y="30"/>
                    <a:pt x="30" y="30"/>
                  </a:cubicBezTo>
                  <a:close/>
                  <a:moveTo>
                    <a:pt x="6" y="33"/>
                  </a:moveTo>
                  <a:cubicBezTo>
                    <a:pt x="6" y="33"/>
                    <a:pt x="5" y="32"/>
                    <a:pt x="6" y="31"/>
                  </a:cubicBezTo>
                  <a:cubicBezTo>
                    <a:pt x="6" y="31"/>
                    <a:pt x="6" y="30"/>
                    <a:pt x="5" y="30"/>
                  </a:cubicBezTo>
                  <a:cubicBezTo>
                    <a:pt x="4" y="31"/>
                    <a:pt x="5" y="34"/>
                    <a:pt x="6" y="33"/>
                  </a:cubicBezTo>
                  <a:close/>
                  <a:moveTo>
                    <a:pt x="8" y="33"/>
                  </a:moveTo>
                  <a:cubicBezTo>
                    <a:pt x="8" y="32"/>
                    <a:pt x="8" y="32"/>
                    <a:pt x="9" y="31"/>
                  </a:cubicBezTo>
                  <a:cubicBezTo>
                    <a:pt x="8" y="31"/>
                    <a:pt x="8" y="30"/>
                    <a:pt x="8" y="30"/>
                  </a:cubicBezTo>
                  <a:cubicBezTo>
                    <a:pt x="7" y="31"/>
                    <a:pt x="7" y="32"/>
                    <a:pt x="8" y="33"/>
                  </a:cubicBezTo>
                  <a:close/>
                  <a:moveTo>
                    <a:pt x="13" y="31"/>
                  </a:moveTo>
                  <a:cubicBezTo>
                    <a:pt x="13" y="31"/>
                    <a:pt x="13" y="31"/>
                    <a:pt x="13" y="31"/>
                  </a:cubicBezTo>
                  <a:cubicBezTo>
                    <a:pt x="13" y="31"/>
                    <a:pt x="13" y="31"/>
                    <a:pt x="13" y="31"/>
                  </a:cubicBezTo>
                  <a:cubicBezTo>
                    <a:pt x="13" y="31"/>
                    <a:pt x="13" y="30"/>
                    <a:pt x="13" y="30"/>
                  </a:cubicBezTo>
                  <a:cubicBezTo>
                    <a:pt x="13" y="31"/>
                    <a:pt x="13" y="31"/>
                    <a:pt x="13" y="31"/>
                  </a:cubicBezTo>
                  <a:close/>
                  <a:moveTo>
                    <a:pt x="17" y="31"/>
                  </a:moveTo>
                  <a:cubicBezTo>
                    <a:pt x="18" y="32"/>
                    <a:pt x="18" y="32"/>
                    <a:pt x="18" y="33"/>
                  </a:cubicBezTo>
                  <a:cubicBezTo>
                    <a:pt x="18" y="32"/>
                    <a:pt x="18" y="32"/>
                    <a:pt x="19" y="32"/>
                  </a:cubicBezTo>
                  <a:cubicBezTo>
                    <a:pt x="18" y="31"/>
                    <a:pt x="18" y="30"/>
                    <a:pt x="17" y="30"/>
                  </a:cubicBezTo>
                  <a:cubicBezTo>
                    <a:pt x="18" y="31"/>
                    <a:pt x="17" y="31"/>
                    <a:pt x="17" y="31"/>
                  </a:cubicBezTo>
                  <a:close/>
                  <a:moveTo>
                    <a:pt x="15" y="32"/>
                  </a:moveTo>
                  <a:cubicBezTo>
                    <a:pt x="16" y="32"/>
                    <a:pt x="15" y="31"/>
                    <a:pt x="15" y="31"/>
                  </a:cubicBezTo>
                  <a:cubicBezTo>
                    <a:pt x="14" y="31"/>
                    <a:pt x="15" y="32"/>
                    <a:pt x="15" y="32"/>
                  </a:cubicBezTo>
                  <a:close/>
                  <a:moveTo>
                    <a:pt x="12" y="33"/>
                  </a:moveTo>
                  <a:cubicBezTo>
                    <a:pt x="12" y="33"/>
                    <a:pt x="13" y="33"/>
                    <a:pt x="13" y="32"/>
                  </a:cubicBezTo>
                  <a:cubicBezTo>
                    <a:pt x="12" y="32"/>
                    <a:pt x="12" y="32"/>
                    <a:pt x="12" y="32"/>
                  </a:cubicBezTo>
                  <a:cubicBezTo>
                    <a:pt x="12" y="32"/>
                    <a:pt x="12" y="33"/>
                    <a:pt x="12" y="33"/>
                  </a:cubicBezTo>
                  <a:close/>
                  <a:moveTo>
                    <a:pt x="17" y="33"/>
                  </a:moveTo>
                  <a:cubicBezTo>
                    <a:pt x="18" y="33"/>
                    <a:pt x="17" y="32"/>
                    <a:pt x="17" y="32"/>
                  </a:cubicBezTo>
                  <a:cubicBezTo>
                    <a:pt x="17" y="32"/>
                    <a:pt x="17" y="32"/>
                    <a:pt x="17" y="32"/>
                  </a:cubicBezTo>
                  <a:cubicBezTo>
                    <a:pt x="17" y="32"/>
                    <a:pt x="17" y="33"/>
                    <a:pt x="17" y="33"/>
                  </a:cubicBezTo>
                  <a:close/>
                  <a:moveTo>
                    <a:pt x="26" y="32"/>
                  </a:moveTo>
                  <a:cubicBezTo>
                    <a:pt x="25" y="33"/>
                    <a:pt x="25" y="34"/>
                    <a:pt x="26" y="35"/>
                  </a:cubicBezTo>
                  <a:cubicBezTo>
                    <a:pt x="26" y="34"/>
                    <a:pt x="25" y="34"/>
                    <a:pt x="26" y="33"/>
                  </a:cubicBezTo>
                  <a:cubicBezTo>
                    <a:pt x="26" y="33"/>
                    <a:pt x="26" y="34"/>
                    <a:pt x="26" y="34"/>
                  </a:cubicBezTo>
                  <a:cubicBezTo>
                    <a:pt x="27" y="33"/>
                    <a:pt x="27" y="33"/>
                    <a:pt x="26" y="32"/>
                  </a:cubicBezTo>
                  <a:cubicBezTo>
                    <a:pt x="25" y="32"/>
                    <a:pt x="26" y="33"/>
                    <a:pt x="26" y="33"/>
                  </a:cubicBezTo>
                  <a:cubicBezTo>
                    <a:pt x="26" y="33"/>
                    <a:pt x="26" y="33"/>
                    <a:pt x="26" y="32"/>
                  </a:cubicBezTo>
                  <a:close/>
                  <a:moveTo>
                    <a:pt x="22" y="35"/>
                  </a:moveTo>
                  <a:cubicBezTo>
                    <a:pt x="23" y="35"/>
                    <a:pt x="23" y="34"/>
                    <a:pt x="24" y="33"/>
                  </a:cubicBezTo>
                  <a:cubicBezTo>
                    <a:pt x="23" y="33"/>
                    <a:pt x="23" y="32"/>
                    <a:pt x="23" y="32"/>
                  </a:cubicBezTo>
                  <a:cubicBezTo>
                    <a:pt x="22" y="33"/>
                    <a:pt x="21" y="34"/>
                    <a:pt x="22" y="35"/>
                  </a:cubicBezTo>
                  <a:close/>
                  <a:moveTo>
                    <a:pt x="15" y="33"/>
                  </a:moveTo>
                  <a:cubicBezTo>
                    <a:pt x="14" y="33"/>
                    <a:pt x="14" y="32"/>
                    <a:pt x="14" y="32"/>
                  </a:cubicBezTo>
                  <a:cubicBezTo>
                    <a:pt x="14" y="32"/>
                    <a:pt x="14" y="33"/>
                    <a:pt x="15" y="33"/>
                  </a:cubicBezTo>
                  <a:close/>
                  <a:moveTo>
                    <a:pt x="28" y="33"/>
                  </a:moveTo>
                  <a:cubicBezTo>
                    <a:pt x="29" y="33"/>
                    <a:pt x="28" y="34"/>
                    <a:pt x="29" y="34"/>
                  </a:cubicBezTo>
                  <a:cubicBezTo>
                    <a:pt x="29" y="33"/>
                    <a:pt x="29" y="32"/>
                    <a:pt x="29" y="32"/>
                  </a:cubicBezTo>
                  <a:cubicBezTo>
                    <a:pt x="28" y="32"/>
                    <a:pt x="28" y="33"/>
                    <a:pt x="28" y="33"/>
                  </a:cubicBezTo>
                  <a:close/>
                  <a:moveTo>
                    <a:pt x="19" y="36"/>
                  </a:moveTo>
                  <a:cubicBezTo>
                    <a:pt x="20" y="35"/>
                    <a:pt x="20" y="35"/>
                    <a:pt x="20" y="34"/>
                  </a:cubicBezTo>
                  <a:cubicBezTo>
                    <a:pt x="20" y="34"/>
                    <a:pt x="20" y="33"/>
                    <a:pt x="19" y="33"/>
                  </a:cubicBezTo>
                  <a:cubicBezTo>
                    <a:pt x="18" y="34"/>
                    <a:pt x="20" y="35"/>
                    <a:pt x="19" y="35"/>
                  </a:cubicBezTo>
                  <a:cubicBezTo>
                    <a:pt x="19" y="35"/>
                    <a:pt x="19" y="35"/>
                    <a:pt x="19" y="36"/>
                  </a:cubicBezTo>
                  <a:close/>
                  <a:moveTo>
                    <a:pt x="33" y="34"/>
                  </a:moveTo>
                  <a:cubicBezTo>
                    <a:pt x="34" y="34"/>
                    <a:pt x="34" y="33"/>
                    <a:pt x="34" y="33"/>
                  </a:cubicBezTo>
                  <a:cubicBezTo>
                    <a:pt x="34" y="33"/>
                    <a:pt x="33" y="33"/>
                    <a:pt x="33" y="34"/>
                  </a:cubicBezTo>
                  <a:close/>
                  <a:moveTo>
                    <a:pt x="9" y="34"/>
                  </a:moveTo>
                  <a:cubicBezTo>
                    <a:pt x="9" y="34"/>
                    <a:pt x="9" y="35"/>
                    <a:pt x="9" y="35"/>
                  </a:cubicBezTo>
                  <a:cubicBezTo>
                    <a:pt x="9" y="34"/>
                    <a:pt x="10" y="34"/>
                    <a:pt x="10" y="33"/>
                  </a:cubicBezTo>
                  <a:cubicBezTo>
                    <a:pt x="9" y="33"/>
                    <a:pt x="9" y="33"/>
                    <a:pt x="9" y="33"/>
                  </a:cubicBezTo>
                  <a:cubicBezTo>
                    <a:pt x="9" y="33"/>
                    <a:pt x="9" y="34"/>
                    <a:pt x="9" y="34"/>
                  </a:cubicBezTo>
                  <a:close/>
                  <a:moveTo>
                    <a:pt x="17" y="35"/>
                  </a:moveTo>
                  <a:cubicBezTo>
                    <a:pt x="18" y="35"/>
                    <a:pt x="17" y="33"/>
                    <a:pt x="16" y="33"/>
                  </a:cubicBezTo>
                  <a:cubicBezTo>
                    <a:pt x="16" y="33"/>
                    <a:pt x="16" y="33"/>
                    <a:pt x="16" y="33"/>
                  </a:cubicBezTo>
                  <a:cubicBezTo>
                    <a:pt x="16" y="34"/>
                    <a:pt x="16" y="35"/>
                    <a:pt x="17" y="35"/>
                  </a:cubicBezTo>
                  <a:close/>
                  <a:moveTo>
                    <a:pt x="3" y="34"/>
                  </a:moveTo>
                  <a:cubicBezTo>
                    <a:pt x="3" y="34"/>
                    <a:pt x="4" y="33"/>
                    <a:pt x="3" y="33"/>
                  </a:cubicBezTo>
                  <a:cubicBezTo>
                    <a:pt x="3" y="33"/>
                    <a:pt x="3" y="33"/>
                    <a:pt x="3" y="33"/>
                  </a:cubicBezTo>
                  <a:cubicBezTo>
                    <a:pt x="3" y="33"/>
                    <a:pt x="3" y="34"/>
                    <a:pt x="3" y="34"/>
                  </a:cubicBezTo>
                  <a:close/>
                  <a:moveTo>
                    <a:pt x="11" y="34"/>
                  </a:moveTo>
                  <a:cubicBezTo>
                    <a:pt x="11" y="34"/>
                    <a:pt x="11" y="34"/>
                    <a:pt x="12" y="34"/>
                  </a:cubicBezTo>
                  <a:cubicBezTo>
                    <a:pt x="12" y="34"/>
                    <a:pt x="12" y="33"/>
                    <a:pt x="11" y="33"/>
                  </a:cubicBezTo>
                  <a:cubicBezTo>
                    <a:pt x="11" y="34"/>
                    <a:pt x="11" y="33"/>
                    <a:pt x="11" y="34"/>
                  </a:cubicBezTo>
                  <a:close/>
                  <a:moveTo>
                    <a:pt x="13" y="36"/>
                  </a:moveTo>
                  <a:cubicBezTo>
                    <a:pt x="14" y="35"/>
                    <a:pt x="14" y="34"/>
                    <a:pt x="13" y="34"/>
                  </a:cubicBezTo>
                  <a:cubicBezTo>
                    <a:pt x="13" y="34"/>
                    <a:pt x="13" y="35"/>
                    <a:pt x="13" y="36"/>
                  </a:cubicBezTo>
                  <a:close/>
                  <a:moveTo>
                    <a:pt x="7" y="35"/>
                  </a:moveTo>
                  <a:cubicBezTo>
                    <a:pt x="7" y="35"/>
                    <a:pt x="7" y="35"/>
                    <a:pt x="7" y="35"/>
                  </a:cubicBezTo>
                  <a:cubicBezTo>
                    <a:pt x="7" y="34"/>
                    <a:pt x="6" y="34"/>
                    <a:pt x="6" y="34"/>
                  </a:cubicBezTo>
                  <a:cubicBezTo>
                    <a:pt x="6" y="35"/>
                    <a:pt x="6" y="35"/>
                    <a:pt x="7" y="35"/>
                  </a:cubicBezTo>
                  <a:close/>
                  <a:moveTo>
                    <a:pt x="27" y="36"/>
                  </a:moveTo>
                  <a:cubicBezTo>
                    <a:pt x="28" y="36"/>
                    <a:pt x="28" y="35"/>
                    <a:pt x="28" y="35"/>
                  </a:cubicBezTo>
                  <a:cubicBezTo>
                    <a:pt x="28" y="35"/>
                    <a:pt x="28" y="34"/>
                    <a:pt x="27" y="34"/>
                  </a:cubicBezTo>
                  <a:cubicBezTo>
                    <a:pt x="27" y="35"/>
                    <a:pt x="27" y="35"/>
                    <a:pt x="27" y="36"/>
                  </a:cubicBezTo>
                  <a:close/>
                  <a:moveTo>
                    <a:pt x="23" y="37"/>
                  </a:moveTo>
                  <a:cubicBezTo>
                    <a:pt x="24" y="37"/>
                    <a:pt x="24" y="37"/>
                    <a:pt x="24" y="37"/>
                  </a:cubicBezTo>
                  <a:cubicBezTo>
                    <a:pt x="24" y="37"/>
                    <a:pt x="26" y="35"/>
                    <a:pt x="24" y="35"/>
                  </a:cubicBezTo>
                  <a:cubicBezTo>
                    <a:pt x="24" y="35"/>
                    <a:pt x="24" y="36"/>
                    <a:pt x="23" y="37"/>
                  </a:cubicBezTo>
                  <a:close/>
                  <a:moveTo>
                    <a:pt x="30" y="36"/>
                  </a:moveTo>
                  <a:cubicBezTo>
                    <a:pt x="30" y="36"/>
                    <a:pt x="30" y="36"/>
                    <a:pt x="30" y="36"/>
                  </a:cubicBezTo>
                  <a:cubicBezTo>
                    <a:pt x="31" y="36"/>
                    <a:pt x="31" y="35"/>
                    <a:pt x="30" y="35"/>
                  </a:cubicBezTo>
                  <a:cubicBezTo>
                    <a:pt x="30" y="35"/>
                    <a:pt x="30" y="35"/>
                    <a:pt x="30" y="36"/>
                  </a:cubicBezTo>
                  <a:close/>
                  <a:moveTo>
                    <a:pt x="10" y="37"/>
                  </a:moveTo>
                  <a:cubicBezTo>
                    <a:pt x="11" y="36"/>
                    <a:pt x="10" y="36"/>
                    <a:pt x="10" y="36"/>
                  </a:cubicBezTo>
                  <a:cubicBezTo>
                    <a:pt x="11" y="36"/>
                    <a:pt x="11" y="36"/>
                    <a:pt x="11" y="36"/>
                  </a:cubicBezTo>
                  <a:cubicBezTo>
                    <a:pt x="11" y="35"/>
                    <a:pt x="11" y="35"/>
                    <a:pt x="10" y="35"/>
                  </a:cubicBezTo>
                  <a:cubicBezTo>
                    <a:pt x="10" y="35"/>
                    <a:pt x="9" y="36"/>
                    <a:pt x="10" y="37"/>
                  </a:cubicBezTo>
                  <a:close/>
                  <a:moveTo>
                    <a:pt x="18" y="38"/>
                  </a:moveTo>
                  <a:cubicBezTo>
                    <a:pt x="18" y="38"/>
                    <a:pt x="19" y="37"/>
                    <a:pt x="19" y="37"/>
                  </a:cubicBezTo>
                  <a:cubicBezTo>
                    <a:pt x="18" y="36"/>
                    <a:pt x="18" y="36"/>
                    <a:pt x="18" y="35"/>
                  </a:cubicBezTo>
                  <a:cubicBezTo>
                    <a:pt x="17" y="36"/>
                    <a:pt x="17" y="37"/>
                    <a:pt x="18" y="38"/>
                  </a:cubicBezTo>
                  <a:close/>
                  <a:moveTo>
                    <a:pt x="21" y="38"/>
                  </a:moveTo>
                  <a:cubicBezTo>
                    <a:pt x="22" y="37"/>
                    <a:pt x="22" y="36"/>
                    <a:pt x="21" y="36"/>
                  </a:cubicBezTo>
                  <a:cubicBezTo>
                    <a:pt x="20" y="36"/>
                    <a:pt x="20" y="38"/>
                    <a:pt x="21" y="38"/>
                  </a:cubicBezTo>
                  <a:close/>
                  <a:moveTo>
                    <a:pt x="13" y="36"/>
                  </a:moveTo>
                  <a:cubicBezTo>
                    <a:pt x="13" y="36"/>
                    <a:pt x="13" y="36"/>
                    <a:pt x="12" y="36"/>
                  </a:cubicBezTo>
                  <a:cubicBezTo>
                    <a:pt x="12" y="36"/>
                    <a:pt x="12" y="36"/>
                    <a:pt x="13" y="36"/>
                  </a:cubicBezTo>
                  <a:close/>
                  <a:moveTo>
                    <a:pt x="14" y="37"/>
                  </a:moveTo>
                  <a:cubicBezTo>
                    <a:pt x="14" y="38"/>
                    <a:pt x="15" y="38"/>
                    <a:pt x="15" y="39"/>
                  </a:cubicBezTo>
                  <a:cubicBezTo>
                    <a:pt x="16" y="38"/>
                    <a:pt x="16" y="36"/>
                    <a:pt x="14" y="36"/>
                  </a:cubicBezTo>
                  <a:cubicBezTo>
                    <a:pt x="14" y="36"/>
                    <a:pt x="14" y="36"/>
                    <a:pt x="14" y="37"/>
                  </a:cubicBezTo>
                  <a:close/>
                  <a:moveTo>
                    <a:pt x="8" y="38"/>
                  </a:moveTo>
                  <a:cubicBezTo>
                    <a:pt x="8" y="38"/>
                    <a:pt x="8" y="38"/>
                    <a:pt x="9" y="38"/>
                  </a:cubicBezTo>
                  <a:cubicBezTo>
                    <a:pt x="8" y="38"/>
                    <a:pt x="8" y="37"/>
                    <a:pt x="8" y="36"/>
                  </a:cubicBezTo>
                  <a:cubicBezTo>
                    <a:pt x="7" y="36"/>
                    <a:pt x="7" y="36"/>
                    <a:pt x="7" y="36"/>
                  </a:cubicBezTo>
                  <a:cubicBezTo>
                    <a:pt x="7" y="37"/>
                    <a:pt x="8" y="37"/>
                    <a:pt x="8" y="38"/>
                  </a:cubicBezTo>
                  <a:close/>
                  <a:moveTo>
                    <a:pt x="25" y="39"/>
                  </a:moveTo>
                  <a:cubicBezTo>
                    <a:pt x="25" y="38"/>
                    <a:pt x="27" y="37"/>
                    <a:pt x="26" y="37"/>
                  </a:cubicBezTo>
                  <a:cubicBezTo>
                    <a:pt x="25" y="37"/>
                    <a:pt x="24" y="38"/>
                    <a:pt x="25" y="39"/>
                  </a:cubicBezTo>
                  <a:close/>
                  <a:moveTo>
                    <a:pt x="8" y="42"/>
                  </a:moveTo>
                  <a:cubicBezTo>
                    <a:pt x="8" y="41"/>
                    <a:pt x="7" y="41"/>
                    <a:pt x="7" y="40"/>
                  </a:cubicBezTo>
                  <a:cubicBezTo>
                    <a:pt x="6" y="39"/>
                    <a:pt x="6" y="37"/>
                    <a:pt x="5" y="37"/>
                  </a:cubicBezTo>
                  <a:cubicBezTo>
                    <a:pt x="5" y="39"/>
                    <a:pt x="6" y="41"/>
                    <a:pt x="8" y="42"/>
                  </a:cubicBezTo>
                  <a:close/>
                  <a:moveTo>
                    <a:pt x="28" y="39"/>
                  </a:moveTo>
                  <a:cubicBezTo>
                    <a:pt x="28" y="39"/>
                    <a:pt x="29" y="38"/>
                    <a:pt x="29" y="37"/>
                  </a:cubicBezTo>
                  <a:cubicBezTo>
                    <a:pt x="29" y="37"/>
                    <a:pt x="29" y="37"/>
                    <a:pt x="29" y="37"/>
                  </a:cubicBezTo>
                  <a:cubicBezTo>
                    <a:pt x="29" y="38"/>
                    <a:pt x="28" y="39"/>
                    <a:pt x="28" y="39"/>
                  </a:cubicBezTo>
                  <a:close/>
                  <a:moveTo>
                    <a:pt x="14" y="38"/>
                  </a:moveTo>
                  <a:cubicBezTo>
                    <a:pt x="14" y="38"/>
                    <a:pt x="14" y="39"/>
                    <a:pt x="14" y="39"/>
                  </a:cubicBezTo>
                  <a:cubicBezTo>
                    <a:pt x="14" y="38"/>
                    <a:pt x="14" y="38"/>
                    <a:pt x="14" y="38"/>
                  </a:cubicBezTo>
                  <a:cubicBezTo>
                    <a:pt x="14" y="38"/>
                    <a:pt x="14" y="38"/>
                    <a:pt x="14" y="38"/>
                  </a:cubicBezTo>
                  <a:close/>
                  <a:moveTo>
                    <a:pt x="19" y="40"/>
                  </a:moveTo>
                  <a:cubicBezTo>
                    <a:pt x="19" y="40"/>
                    <a:pt x="19" y="40"/>
                    <a:pt x="20" y="41"/>
                  </a:cubicBezTo>
                  <a:cubicBezTo>
                    <a:pt x="20" y="40"/>
                    <a:pt x="20" y="40"/>
                    <a:pt x="20" y="39"/>
                  </a:cubicBezTo>
                  <a:cubicBezTo>
                    <a:pt x="20" y="39"/>
                    <a:pt x="20" y="38"/>
                    <a:pt x="20" y="38"/>
                  </a:cubicBezTo>
                  <a:cubicBezTo>
                    <a:pt x="19" y="39"/>
                    <a:pt x="19" y="39"/>
                    <a:pt x="19" y="40"/>
                  </a:cubicBezTo>
                  <a:close/>
                  <a:moveTo>
                    <a:pt x="16" y="41"/>
                  </a:moveTo>
                  <a:cubicBezTo>
                    <a:pt x="17" y="41"/>
                    <a:pt x="17" y="40"/>
                    <a:pt x="17" y="40"/>
                  </a:cubicBezTo>
                  <a:cubicBezTo>
                    <a:pt x="17" y="39"/>
                    <a:pt x="17" y="39"/>
                    <a:pt x="16" y="38"/>
                  </a:cubicBezTo>
                  <a:cubicBezTo>
                    <a:pt x="16" y="39"/>
                    <a:pt x="15" y="41"/>
                    <a:pt x="16" y="41"/>
                  </a:cubicBezTo>
                  <a:close/>
                  <a:moveTo>
                    <a:pt x="22" y="40"/>
                  </a:moveTo>
                  <a:cubicBezTo>
                    <a:pt x="23" y="39"/>
                    <a:pt x="23" y="39"/>
                    <a:pt x="23" y="38"/>
                  </a:cubicBezTo>
                  <a:cubicBezTo>
                    <a:pt x="23" y="38"/>
                    <a:pt x="23" y="38"/>
                    <a:pt x="23" y="38"/>
                  </a:cubicBezTo>
                  <a:cubicBezTo>
                    <a:pt x="23" y="39"/>
                    <a:pt x="22" y="39"/>
                    <a:pt x="22" y="40"/>
                  </a:cubicBezTo>
                  <a:close/>
                  <a:moveTo>
                    <a:pt x="25" y="42"/>
                  </a:moveTo>
                  <a:cubicBezTo>
                    <a:pt x="25" y="42"/>
                    <a:pt x="25" y="41"/>
                    <a:pt x="25" y="41"/>
                  </a:cubicBezTo>
                  <a:cubicBezTo>
                    <a:pt x="25" y="40"/>
                    <a:pt x="27" y="39"/>
                    <a:pt x="27" y="38"/>
                  </a:cubicBezTo>
                  <a:cubicBezTo>
                    <a:pt x="26" y="39"/>
                    <a:pt x="25" y="40"/>
                    <a:pt x="25" y="42"/>
                  </a:cubicBezTo>
                  <a:close/>
                  <a:moveTo>
                    <a:pt x="26" y="43"/>
                  </a:moveTo>
                  <a:cubicBezTo>
                    <a:pt x="26" y="43"/>
                    <a:pt x="27" y="42"/>
                    <a:pt x="27" y="43"/>
                  </a:cubicBezTo>
                  <a:cubicBezTo>
                    <a:pt x="28" y="41"/>
                    <a:pt x="29" y="40"/>
                    <a:pt x="30" y="39"/>
                  </a:cubicBezTo>
                  <a:cubicBezTo>
                    <a:pt x="30" y="38"/>
                    <a:pt x="30" y="38"/>
                    <a:pt x="30" y="38"/>
                  </a:cubicBezTo>
                  <a:cubicBezTo>
                    <a:pt x="29" y="40"/>
                    <a:pt x="27" y="41"/>
                    <a:pt x="26" y="43"/>
                  </a:cubicBezTo>
                  <a:close/>
                  <a:moveTo>
                    <a:pt x="14" y="41"/>
                  </a:moveTo>
                  <a:cubicBezTo>
                    <a:pt x="14" y="40"/>
                    <a:pt x="13" y="39"/>
                    <a:pt x="13" y="39"/>
                  </a:cubicBezTo>
                  <a:cubicBezTo>
                    <a:pt x="13" y="40"/>
                    <a:pt x="13" y="40"/>
                    <a:pt x="14" y="41"/>
                  </a:cubicBezTo>
                  <a:close/>
                  <a:moveTo>
                    <a:pt x="10" y="40"/>
                  </a:moveTo>
                  <a:cubicBezTo>
                    <a:pt x="10" y="40"/>
                    <a:pt x="10" y="41"/>
                    <a:pt x="10" y="41"/>
                  </a:cubicBezTo>
                  <a:cubicBezTo>
                    <a:pt x="10" y="40"/>
                    <a:pt x="11" y="40"/>
                    <a:pt x="11" y="40"/>
                  </a:cubicBezTo>
                  <a:cubicBezTo>
                    <a:pt x="11" y="40"/>
                    <a:pt x="10" y="40"/>
                    <a:pt x="10" y="40"/>
                  </a:cubicBezTo>
                  <a:cubicBezTo>
                    <a:pt x="10" y="40"/>
                    <a:pt x="10" y="40"/>
                    <a:pt x="10" y="40"/>
                  </a:cubicBezTo>
                  <a:close/>
                  <a:moveTo>
                    <a:pt x="23" y="41"/>
                  </a:moveTo>
                  <a:cubicBezTo>
                    <a:pt x="24" y="41"/>
                    <a:pt x="24" y="40"/>
                    <a:pt x="24" y="40"/>
                  </a:cubicBezTo>
                  <a:cubicBezTo>
                    <a:pt x="24" y="41"/>
                    <a:pt x="23" y="41"/>
                    <a:pt x="23" y="41"/>
                  </a:cubicBezTo>
                  <a:close/>
                  <a:moveTo>
                    <a:pt x="21" y="42"/>
                  </a:moveTo>
                  <a:cubicBezTo>
                    <a:pt x="21" y="42"/>
                    <a:pt x="21" y="41"/>
                    <a:pt x="22" y="41"/>
                  </a:cubicBezTo>
                  <a:cubicBezTo>
                    <a:pt x="21" y="41"/>
                    <a:pt x="22" y="41"/>
                    <a:pt x="21" y="41"/>
                  </a:cubicBezTo>
                  <a:cubicBezTo>
                    <a:pt x="21" y="41"/>
                    <a:pt x="21" y="42"/>
                    <a:pt x="21" y="42"/>
                  </a:cubicBezTo>
                  <a:close/>
                  <a:moveTo>
                    <a:pt x="17" y="43"/>
                  </a:moveTo>
                  <a:cubicBezTo>
                    <a:pt x="18" y="43"/>
                    <a:pt x="18" y="43"/>
                    <a:pt x="19" y="43"/>
                  </a:cubicBezTo>
                  <a:cubicBezTo>
                    <a:pt x="19" y="42"/>
                    <a:pt x="18" y="41"/>
                    <a:pt x="18" y="41"/>
                  </a:cubicBezTo>
                  <a:cubicBezTo>
                    <a:pt x="18" y="42"/>
                    <a:pt x="17" y="42"/>
                    <a:pt x="17" y="43"/>
                  </a:cubicBezTo>
                  <a:close/>
                  <a:moveTo>
                    <a:pt x="11" y="41"/>
                  </a:moveTo>
                  <a:cubicBezTo>
                    <a:pt x="11" y="42"/>
                    <a:pt x="12" y="42"/>
                    <a:pt x="12" y="43"/>
                  </a:cubicBezTo>
                  <a:cubicBezTo>
                    <a:pt x="12" y="42"/>
                    <a:pt x="12" y="41"/>
                    <a:pt x="11" y="41"/>
                  </a:cubicBezTo>
                  <a:cubicBezTo>
                    <a:pt x="11" y="41"/>
                    <a:pt x="11" y="41"/>
                    <a:pt x="11" y="41"/>
                  </a:cubicBezTo>
                  <a:close/>
                  <a:moveTo>
                    <a:pt x="13" y="43"/>
                  </a:moveTo>
                  <a:cubicBezTo>
                    <a:pt x="13" y="43"/>
                    <a:pt x="13" y="42"/>
                    <a:pt x="13" y="42"/>
                  </a:cubicBezTo>
                  <a:cubicBezTo>
                    <a:pt x="13" y="42"/>
                    <a:pt x="12" y="42"/>
                    <a:pt x="12" y="42"/>
                  </a:cubicBezTo>
                  <a:cubicBezTo>
                    <a:pt x="12" y="42"/>
                    <a:pt x="13" y="43"/>
                    <a:pt x="13" y="43"/>
                  </a:cubicBezTo>
                  <a:close/>
                  <a:moveTo>
                    <a:pt x="14" y="44"/>
                  </a:moveTo>
                  <a:cubicBezTo>
                    <a:pt x="14" y="44"/>
                    <a:pt x="14" y="43"/>
                    <a:pt x="13" y="43"/>
                  </a:cubicBezTo>
                  <a:cubicBezTo>
                    <a:pt x="13" y="44"/>
                    <a:pt x="13" y="44"/>
                    <a:pt x="13" y="44"/>
                  </a:cubicBezTo>
                  <a:cubicBezTo>
                    <a:pt x="13" y="44"/>
                    <a:pt x="14" y="44"/>
                    <a:pt x="14" y="45"/>
                  </a:cubicBezTo>
                  <a:cubicBezTo>
                    <a:pt x="14" y="45"/>
                    <a:pt x="14" y="45"/>
                    <a:pt x="14" y="44"/>
                  </a:cubicBezTo>
                  <a:cubicBezTo>
                    <a:pt x="14" y="45"/>
                    <a:pt x="14" y="44"/>
                    <a:pt x="14" y="44"/>
                  </a:cubicBezTo>
                  <a:close/>
                  <a:moveTo>
                    <a:pt x="22" y="44"/>
                  </a:moveTo>
                  <a:cubicBezTo>
                    <a:pt x="22" y="44"/>
                    <a:pt x="23" y="44"/>
                    <a:pt x="23" y="44"/>
                  </a:cubicBezTo>
                  <a:cubicBezTo>
                    <a:pt x="22" y="44"/>
                    <a:pt x="22" y="44"/>
                    <a:pt x="22" y="44"/>
                  </a:cubicBezTo>
                  <a:close/>
                  <a:moveTo>
                    <a:pt x="14" y="45"/>
                  </a:moveTo>
                  <a:cubicBezTo>
                    <a:pt x="15" y="46"/>
                    <a:pt x="17" y="47"/>
                    <a:pt x="18" y="46"/>
                  </a:cubicBezTo>
                  <a:cubicBezTo>
                    <a:pt x="17" y="46"/>
                    <a:pt x="16" y="45"/>
                    <a:pt x="16" y="45"/>
                  </a:cubicBezTo>
                  <a:cubicBezTo>
                    <a:pt x="16" y="45"/>
                    <a:pt x="16" y="45"/>
                    <a:pt x="15" y="45"/>
                  </a:cubicBezTo>
                  <a:cubicBezTo>
                    <a:pt x="15" y="46"/>
                    <a:pt x="15" y="45"/>
                    <a:pt x="14" y="45"/>
                  </a:cubicBezTo>
                  <a:close/>
                  <a:moveTo>
                    <a:pt x="19" y="46"/>
                  </a:moveTo>
                  <a:cubicBezTo>
                    <a:pt x="20" y="46"/>
                    <a:pt x="21" y="46"/>
                    <a:pt x="22" y="46"/>
                  </a:cubicBezTo>
                  <a:cubicBezTo>
                    <a:pt x="21" y="46"/>
                    <a:pt x="20" y="46"/>
                    <a:pt x="19" y="46"/>
                  </a:cubicBezTo>
                  <a:cubicBezTo>
                    <a:pt x="19" y="46"/>
                    <a:pt x="19" y="46"/>
                    <a:pt x="19"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latin typeface="方正静蕾简体" panose="02000000000000000000" pitchFamily="2" charset="-122"/>
                <a:ea typeface="方正静蕾简体" panose="02000000000000000000" pitchFamily="2" charset="-122"/>
              </a:endParaRPr>
            </a:p>
          </p:txBody>
        </p:sp>
      </p:grpSp>
      <p:sp>
        <p:nvSpPr>
          <p:cNvPr id="17" name="PA_矩形 16"/>
          <p:cNvSpPr/>
          <p:nvPr>
            <p:custDataLst>
              <p:tags r:id="rId4"/>
            </p:custDataLst>
          </p:nvPr>
        </p:nvSpPr>
        <p:spPr>
          <a:xfrm>
            <a:off x="3635896" y="2141204"/>
            <a:ext cx="4006110" cy="2246769"/>
          </a:xfrm>
          <a:prstGeom prst="rect">
            <a:avLst/>
          </a:prstGeom>
        </p:spPr>
        <p:txBody>
          <a:bodyPr wrap="square">
            <a:spAutoFit/>
          </a:bodyPr>
          <a:lstStyle/>
          <a:p>
            <a:pPr>
              <a:lnSpc>
                <a:spcPct val="20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endParaRPr lang="en-US" altLang="zh-CN" sz="100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请在这里输入文字信息请在这里输入文字信息请在这里输入文字信息请在这里输入文字信息请在这里输入文字信息请在这里输入文字信息请在这里输入文字信息请在这里输入文字信息。</a:t>
            </a:r>
            <a:endParaRPr lang="zh-CN" altLang="en-US" sz="1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PA_文本框 271"/>
          <p:cNvSpPr txBox="1"/>
          <p:nvPr>
            <p:custDataLst>
              <p:tags r:id="rId5"/>
            </p:custDataLst>
          </p:nvPr>
        </p:nvSpPr>
        <p:spPr>
          <a:xfrm>
            <a:off x="3966335" y="1632990"/>
            <a:ext cx="2448272" cy="646331"/>
          </a:xfrm>
          <a:prstGeom prst="rect">
            <a:avLst/>
          </a:prstGeom>
          <a:noFill/>
        </p:spPr>
        <p:txBody>
          <a:bodyPr wrap="square" rtlCol="0">
            <a:spAutoFit/>
          </a:bodyPr>
          <a:lstStyle/>
          <a:p>
            <a:r>
              <a:rPr lang="en-US" altLang="zh-CN">
                <a:latin typeface="落落补 汤圆" pitchFamily="2" charset="-128"/>
                <a:ea typeface="落落补 汤圆" pitchFamily="2" charset="-128"/>
                <a:cs typeface="落落补 汤圆" pitchFamily="2" charset="-128"/>
              </a:rPr>
              <a:t>POWERPOINT MY 2020</a:t>
            </a:r>
            <a:endParaRPr lang="zh-CN" altLang="en-US">
              <a:latin typeface="落落补 汤圆" pitchFamily="2" charset="-128"/>
              <a:ea typeface="落落补 汤圆" pitchFamily="2" charset="-128"/>
              <a:cs typeface="落落补 汤圆" pitchFamily="2" charset="-128"/>
            </a:endParaRPr>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90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0" name="PA_任意多边形 140"/>
          <p:cNvSpPr>
            <a:spLocks noEditPoints="1"/>
          </p:cNvSpPr>
          <p:nvPr>
            <p:custDataLst>
              <p:tags r:id="rId2"/>
            </p:custDataLst>
          </p:nvPr>
        </p:nvSpPr>
        <p:spPr bwMode="auto">
          <a:xfrm rot="16862230">
            <a:off x="3024795" y="2443381"/>
            <a:ext cx="2900868" cy="968522"/>
          </a:xfrm>
          <a:custGeom>
            <a:cxnLst>
              <a:cxn ang="0">
                <a:pos x="1197" y="631"/>
              </a:cxn>
              <a:cxn ang="0">
                <a:pos x="1794" y="471"/>
              </a:cxn>
              <a:cxn ang="0">
                <a:pos x="828" y="176"/>
              </a:cxn>
              <a:cxn ang="0">
                <a:pos x="21" y="382"/>
              </a:cxn>
              <a:cxn ang="0">
                <a:pos x="117" y="373"/>
              </a:cxn>
              <a:cxn ang="0">
                <a:pos x="100" y="488"/>
              </a:cxn>
              <a:cxn ang="0">
                <a:pos x="87" y="613"/>
              </a:cxn>
              <a:cxn ang="0">
                <a:pos x="200" y="507"/>
              </a:cxn>
              <a:cxn ang="0">
                <a:pos x="386" y="462"/>
              </a:cxn>
              <a:cxn ang="0">
                <a:pos x="458" y="485"/>
              </a:cxn>
              <a:cxn ang="0">
                <a:pos x="277" y="472"/>
              </a:cxn>
              <a:cxn ang="0">
                <a:pos x="301" y="514"/>
              </a:cxn>
              <a:cxn ang="0">
                <a:pos x="308" y="537"/>
              </a:cxn>
              <a:cxn ang="0">
                <a:pos x="344" y="564"/>
              </a:cxn>
              <a:cxn ang="0">
                <a:pos x="420" y="529"/>
              </a:cxn>
              <a:cxn ang="0">
                <a:pos x="513" y="589"/>
              </a:cxn>
              <a:cxn ang="0">
                <a:pos x="579" y="488"/>
              </a:cxn>
              <a:cxn ang="0">
                <a:pos x="585" y="533"/>
              </a:cxn>
              <a:cxn ang="0">
                <a:pos x="658" y="507"/>
              </a:cxn>
              <a:cxn ang="0">
                <a:pos x="620" y="590"/>
              </a:cxn>
              <a:cxn ang="0">
                <a:pos x="739" y="486"/>
              </a:cxn>
              <a:cxn ang="0">
                <a:pos x="726" y="585"/>
              </a:cxn>
              <a:cxn ang="0">
                <a:pos x="1183" y="491"/>
              </a:cxn>
              <a:cxn ang="0">
                <a:pos x="1027" y="568"/>
              </a:cxn>
              <a:cxn ang="0">
                <a:pos x="867" y="534"/>
              </a:cxn>
              <a:cxn ang="0">
                <a:pos x="749" y="575"/>
              </a:cxn>
              <a:cxn ang="0">
                <a:pos x="812" y="530"/>
              </a:cxn>
              <a:cxn ang="0">
                <a:pos x="849" y="561"/>
              </a:cxn>
              <a:cxn ang="0">
                <a:pos x="881" y="607"/>
              </a:cxn>
              <a:cxn ang="0">
                <a:pos x="970" y="492"/>
              </a:cxn>
              <a:cxn ang="0">
                <a:pos x="1060" y="513"/>
              </a:cxn>
              <a:cxn ang="0">
                <a:pos x="1117" y="507"/>
              </a:cxn>
              <a:cxn ang="0">
                <a:pos x="1078" y="602"/>
              </a:cxn>
              <a:cxn ang="0">
                <a:pos x="1237" y="530"/>
              </a:cxn>
              <a:cxn ang="0">
                <a:pos x="1137" y="610"/>
              </a:cxn>
              <a:cxn ang="0">
                <a:pos x="1241" y="474"/>
              </a:cxn>
              <a:cxn ang="0">
                <a:pos x="1303" y="533"/>
              </a:cxn>
              <a:cxn ang="0">
                <a:pos x="1262" y="573"/>
              </a:cxn>
              <a:cxn ang="0">
                <a:pos x="1196" y="738"/>
              </a:cxn>
              <a:cxn ang="0">
                <a:pos x="1231" y="710"/>
              </a:cxn>
              <a:cxn ang="0">
                <a:pos x="1220" y="796"/>
              </a:cxn>
              <a:cxn ang="0">
                <a:pos x="1342" y="676"/>
              </a:cxn>
              <a:cxn ang="0">
                <a:pos x="1411" y="631"/>
              </a:cxn>
              <a:cxn ang="0">
                <a:pos x="1421" y="634"/>
              </a:cxn>
              <a:cxn ang="0">
                <a:pos x="1539" y="523"/>
              </a:cxn>
              <a:cxn ang="0">
                <a:pos x="1560" y="506"/>
              </a:cxn>
              <a:cxn ang="0">
                <a:pos x="1645" y="450"/>
              </a:cxn>
              <a:cxn ang="0">
                <a:pos x="1616" y="538"/>
              </a:cxn>
              <a:cxn ang="0">
                <a:pos x="1765" y="370"/>
              </a:cxn>
              <a:cxn ang="0">
                <a:pos x="1726" y="491"/>
              </a:cxn>
              <a:cxn ang="0">
                <a:pos x="1799" y="444"/>
              </a:cxn>
              <a:cxn ang="0">
                <a:pos x="1279" y="179"/>
              </a:cxn>
              <a:cxn ang="0">
                <a:pos x="1289" y="104"/>
              </a:cxn>
              <a:cxn ang="0">
                <a:pos x="1201" y="193"/>
              </a:cxn>
              <a:cxn ang="0">
                <a:pos x="1284" y="37"/>
              </a:cxn>
              <a:cxn ang="0">
                <a:pos x="1201" y="86"/>
              </a:cxn>
              <a:cxn ang="0">
                <a:pos x="1106" y="190"/>
              </a:cxn>
              <a:cxn ang="0">
                <a:pos x="1322" y="210"/>
              </a:cxn>
              <a:cxn ang="0">
                <a:pos x="1318" y="478"/>
              </a:cxn>
              <a:cxn ang="0">
                <a:pos x="306" y="202"/>
              </a:cxn>
              <a:cxn ang="0">
                <a:pos x="29" y="430"/>
              </a:cxn>
              <a:cxn ang="0">
                <a:pos x="111" y="214"/>
              </a:cxn>
            </a:cxnLst>
            <a:rect l="0" t="0" r="r" b="b"/>
            <a:pathLst>
              <a:path w="1858" h="840">
                <a:moveTo>
                  <a:pt x="15" y="443"/>
                </a:moveTo>
                <a:lnTo>
                  <a:pt x="15" y="443"/>
                </a:lnTo>
                <a:lnTo>
                  <a:pt x="21" y="467"/>
                </a:lnTo>
                <a:lnTo>
                  <a:pt x="27" y="491"/>
                </a:lnTo>
                <a:lnTo>
                  <a:pt x="35" y="543"/>
                </a:lnTo>
                <a:lnTo>
                  <a:pt x="35" y="543"/>
                </a:lnTo>
                <a:lnTo>
                  <a:pt x="39" y="566"/>
                </a:lnTo>
                <a:lnTo>
                  <a:pt x="45" y="590"/>
                </a:lnTo>
                <a:lnTo>
                  <a:pt x="48" y="602"/>
                </a:lnTo>
                <a:lnTo>
                  <a:pt x="53" y="613"/>
                </a:lnTo>
                <a:lnTo>
                  <a:pt x="58" y="621"/>
                </a:lnTo>
                <a:lnTo>
                  <a:pt x="65" y="628"/>
                </a:lnTo>
                <a:lnTo>
                  <a:pt x="65" y="628"/>
                </a:lnTo>
                <a:lnTo>
                  <a:pt x="94" y="624"/>
                </a:lnTo>
                <a:lnTo>
                  <a:pt x="124" y="621"/>
                </a:lnTo>
                <a:lnTo>
                  <a:pt x="155" y="618"/>
                </a:lnTo>
                <a:lnTo>
                  <a:pt x="185" y="617"/>
                </a:lnTo>
                <a:lnTo>
                  <a:pt x="312" y="614"/>
                </a:lnTo>
                <a:lnTo>
                  <a:pt x="312" y="614"/>
                </a:lnTo>
                <a:lnTo>
                  <a:pt x="415" y="613"/>
                </a:lnTo>
                <a:lnTo>
                  <a:pt x="516" y="613"/>
                </a:lnTo>
                <a:lnTo>
                  <a:pt x="618" y="614"/>
                </a:lnTo>
                <a:lnTo>
                  <a:pt x="719" y="617"/>
                </a:lnTo>
                <a:lnTo>
                  <a:pt x="923" y="623"/>
                </a:lnTo>
                <a:lnTo>
                  <a:pt x="1026" y="625"/>
                </a:lnTo>
                <a:lnTo>
                  <a:pt x="1128" y="627"/>
                </a:lnTo>
                <a:lnTo>
                  <a:pt x="1128" y="627"/>
                </a:lnTo>
                <a:lnTo>
                  <a:pt x="1158" y="625"/>
                </a:lnTo>
                <a:lnTo>
                  <a:pt x="1172" y="627"/>
                </a:lnTo>
                <a:lnTo>
                  <a:pt x="1179" y="630"/>
                </a:lnTo>
                <a:lnTo>
                  <a:pt x="1185" y="632"/>
                </a:lnTo>
                <a:lnTo>
                  <a:pt x="1185" y="632"/>
                </a:lnTo>
                <a:lnTo>
                  <a:pt x="1187" y="625"/>
                </a:lnTo>
                <a:lnTo>
                  <a:pt x="1192" y="618"/>
                </a:lnTo>
                <a:lnTo>
                  <a:pt x="1201" y="604"/>
                </a:lnTo>
                <a:lnTo>
                  <a:pt x="1214" y="592"/>
                </a:lnTo>
                <a:lnTo>
                  <a:pt x="1225" y="582"/>
                </a:lnTo>
                <a:lnTo>
                  <a:pt x="1225" y="582"/>
                </a:lnTo>
                <a:lnTo>
                  <a:pt x="1214" y="600"/>
                </a:lnTo>
                <a:lnTo>
                  <a:pt x="1203" y="618"/>
                </a:lnTo>
                <a:lnTo>
                  <a:pt x="1203" y="618"/>
                </a:lnTo>
                <a:lnTo>
                  <a:pt x="1197" y="631"/>
                </a:lnTo>
                <a:lnTo>
                  <a:pt x="1196" y="637"/>
                </a:lnTo>
                <a:lnTo>
                  <a:pt x="1197" y="638"/>
                </a:lnTo>
                <a:lnTo>
                  <a:pt x="1199" y="637"/>
                </a:lnTo>
                <a:lnTo>
                  <a:pt x="1199" y="637"/>
                </a:lnTo>
                <a:lnTo>
                  <a:pt x="1230" y="607"/>
                </a:lnTo>
                <a:lnTo>
                  <a:pt x="1259" y="578"/>
                </a:lnTo>
                <a:lnTo>
                  <a:pt x="1200" y="661"/>
                </a:lnTo>
                <a:lnTo>
                  <a:pt x="1193" y="627"/>
                </a:lnTo>
                <a:lnTo>
                  <a:pt x="1193" y="627"/>
                </a:lnTo>
                <a:lnTo>
                  <a:pt x="1192" y="631"/>
                </a:lnTo>
                <a:lnTo>
                  <a:pt x="1190" y="634"/>
                </a:lnTo>
                <a:lnTo>
                  <a:pt x="1185" y="638"/>
                </a:lnTo>
                <a:lnTo>
                  <a:pt x="1182" y="640"/>
                </a:lnTo>
                <a:lnTo>
                  <a:pt x="1179" y="642"/>
                </a:lnTo>
                <a:lnTo>
                  <a:pt x="1176" y="647"/>
                </a:lnTo>
                <a:lnTo>
                  <a:pt x="1176" y="652"/>
                </a:lnTo>
                <a:lnTo>
                  <a:pt x="1176" y="652"/>
                </a:lnTo>
                <a:lnTo>
                  <a:pt x="1176" y="677"/>
                </a:lnTo>
                <a:lnTo>
                  <a:pt x="1176" y="703"/>
                </a:lnTo>
                <a:lnTo>
                  <a:pt x="1179" y="728"/>
                </a:lnTo>
                <a:lnTo>
                  <a:pt x="1182" y="752"/>
                </a:lnTo>
                <a:lnTo>
                  <a:pt x="1189" y="797"/>
                </a:lnTo>
                <a:lnTo>
                  <a:pt x="1197" y="840"/>
                </a:lnTo>
                <a:lnTo>
                  <a:pt x="1197" y="840"/>
                </a:lnTo>
                <a:lnTo>
                  <a:pt x="1277" y="794"/>
                </a:lnTo>
                <a:lnTo>
                  <a:pt x="1359" y="748"/>
                </a:lnTo>
                <a:lnTo>
                  <a:pt x="1439" y="701"/>
                </a:lnTo>
                <a:lnTo>
                  <a:pt x="1478" y="677"/>
                </a:lnTo>
                <a:lnTo>
                  <a:pt x="1516" y="654"/>
                </a:lnTo>
                <a:lnTo>
                  <a:pt x="1516" y="654"/>
                </a:lnTo>
                <a:lnTo>
                  <a:pt x="1547" y="632"/>
                </a:lnTo>
                <a:lnTo>
                  <a:pt x="1577" y="610"/>
                </a:lnTo>
                <a:lnTo>
                  <a:pt x="1634" y="568"/>
                </a:lnTo>
                <a:lnTo>
                  <a:pt x="1665" y="547"/>
                </a:lnTo>
                <a:lnTo>
                  <a:pt x="1696" y="529"/>
                </a:lnTo>
                <a:lnTo>
                  <a:pt x="1728" y="510"/>
                </a:lnTo>
                <a:lnTo>
                  <a:pt x="1762" y="495"/>
                </a:lnTo>
                <a:lnTo>
                  <a:pt x="1762" y="495"/>
                </a:lnTo>
                <a:lnTo>
                  <a:pt x="1772" y="489"/>
                </a:lnTo>
                <a:lnTo>
                  <a:pt x="1780" y="485"/>
                </a:lnTo>
                <a:lnTo>
                  <a:pt x="1787" y="478"/>
                </a:lnTo>
                <a:lnTo>
                  <a:pt x="1794" y="471"/>
                </a:lnTo>
                <a:lnTo>
                  <a:pt x="1807" y="457"/>
                </a:lnTo>
                <a:lnTo>
                  <a:pt x="1820" y="441"/>
                </a:lnTo>
                <a:lnTo>
                  <a:pt x="1820" y="441"/>
                </a:lnTo>
                <a:lnTo>
                  <a:pt x="1827" y="403"/>
                </a:lnTo>
                <a:lnTo>
                  <a:pt x="1835" y="366"/>
                </a:lnTo>
                <a:lnTo>
                  <a:pt x="1846" y="329"/>
                </a:lnTo>
                <a:lnTo>
                  <a:pt x="1858" y="294"/>
                </a:lnTo>
                <a:lnTo>
                  <a:pt x="1296" y="2"/>
                </a:lnTo>
                <a:lnTo>
                  <a:pt x="1296" y="2"/>
                </a:lnTo>
                <a:lnTo>
                  <a:pt x="1293" y="0"/>
                </a:lnTo>
                <a:lnTo>
                  <a:pt x="1289" y="3"/>
                </a:lnTo>
                <a:lnTo>
                  <a:pt x="1287" y="6"/>
                </a:lnTo>
                <a:lnTo>
                  <a:pt x="1286" y="9"/>
                </a:lnTo>
                <a:lnTo>
                  <a:pt x="1286" y="9"/>
                </a:lnTo>
                <a:lnTo>
                  <a:pt x="1284" y="11"/>
                </a:lnTo>
                <a:lnTo>
                  <a:pt x="1284" y="11"/>
                </a:lnTo>
                <a:lnTo>
                  <a:pt x="1282" y="9"/>
                </a:lnTo>
                <a:lnTo>
                  <a:pt x="1280" y="4"/>
                </a:lnTo>
                <a:lnTo>
                  <a:pt x="1277" y="4"/>
                </a:lnTo>
                <a:lnTo>
                  <a:pt x="1276" y="4"/>
                </a:lnTo>
                <a:lnTo>
                  <a:pt x="1276" y="4"/>
                </a:lnTo>
                <a:lnTo>
                  <a:pt x="1256" y="21"/>
                </a:lnTo>
                <a:lnTo>
                  <a:pt x="1237" y="37"/>
                </a:lnTo>
                <a:lnTo>
                  <a:pt x="1217" y="51"/>
                </a:lnTo>
                <a:lnTo>
                  <a:pt x="1206" y="56"/>
                </a:lnTo>
                <a:lnTo>
                  <a:pt x="1194" y="62"/>
                </a:lnTo>
                <a:lnTo>
                  <a:pt x="1194" y="62"/>
                </a:lnTo>
                <a:lnTo>
                  <a:pt x="1189" y="65"/>
                </a:lnTo>
                <a:lnTo>
                  <a:pt x="1186" y="69"/>
                </a:lnTo>
                <a:lnTo>
                  <a:pt x="1183" y="73"/>
                </a:lnTo>
                <a:lnTo>
                  <a:pt x="1180" y="79"/>
                </a:lnTo>
                <a:lnTo>
                  <a:pt x="1178" y="91"/>
                </a:lnTo>
                <a:lnTo>
                  <a:pt x="1175" y="104"/>
                </a:lnTo>
                <a:lnTo>
                  <a:pt x="1175" y="104"/>
                </a:lnTo>
                <a:lnTo>
                  <a:pt x="1172" y="122"/>
                </a:lnTo>
                <a:lnTo>
                  <a:pt x="1171" y="142"/>
                </a:lnTo>
                <a:lnTo>
                  <a:pt x="1172" y="160"/>
                </a:lnTo>
                <a:lnTo>
                  <a:pt x="1175" y="179"/>
                </a:lnTo>
                <a:lnTo>
                  <a:pt x="1069" y="179"/>
                </a:lnTo>
                <a:lnTo>
                  <a:pt x="1069" y="179"/>
                </a:lnTo>
                <a:lnTo>
                  <a:pt x="948" y="176"/>
                </a:lnTo>
                <a:lnTo>
                  <a:pt x="828" y="176"/>
                </a:lnTo>
                <a:lnTo>
                  <a:pt x="708" y="177"/>
                </a:lnTo>
                <a:lnTo>
                  <a:pt x="589" y="180"/>
                </a:lnTo>
                <a:lnTo>
                  <a:pt x="353" y="186"/>
                </a:lnTo>
                <a:lnTo>
                  <a:pt x="233" y="188"/>
                </a:lnTo>
                <a:lnTo>
                  <a:pt x="115" y="190"/>
                </a:lnTo>
                <a:lnTo>
                  <a:pt x="115" y="190"/>
                </a:lnTo>
                <a:lnTo>
                  <a:pt x="98" y="210"/>
                </a:lnTo>
                <a:lnTo>
                  <a:pt x="84" y="231"/>
                </a:lnTo>
                <a:lnTo>
                  <a:pt x="55" y="273"/>
                </a:lnTo>
                <a:lnTo>
                  <a:pt x="28" y="318"/>
                </a:lnTo>
                <a:lnTo>
                  <a:pt x="0" y="363"/>
                </a:lnTo>
                <a:lnTo>
                  <a:pt x="0" y="363"/>
                </a:lnTo>
                <a:lnTo>
                  <a:pt x="1" y="378"/>
                </a:lnTo>
                <a:lnTo>
                  <a:pt x="4" y="395"/>
                </a:lnTo>
                <a:lnTo>
                  <a:pt x="8" y="412"/>
                </a:lnTo>
                <a:lnTo>
                  <a:pt x="8" y="420"/>
                </a:lnTo>
                <a:lnTo>
                  <a:pt x="8" y="429"/>
                </a:lnTo>
                <a:lnTo>
                  <a:pt x="8" y="429"/>
                </a:lnTo>
                <a:lnTo>
                  <a:pt x="8" y="436"/>
                </a:lnTo>
                <a:lnTo>
                  <a:pt x="8" y="441"/>
                </a:lnTo>
                <a:lnTo>
                  <a:pt x="10" y="443"/>
                </a:lnTo>
                <a:lnTo>
                  <a:pt x="11" y="444"/>
                </a:lnTo>
                <a:lnTo>
                  <a:pt x="13" y="444"/>
                </a:lnTo>
                <a:lnTo>
                  <a:pt x="15" y="443"/>
                </a:lnTo>
                <a:lnTo>
                  <a:pt x="15" y="443"/>
                </a:lnTo>
                <a:close/>
                <a:moveTo>
                  <a:pt x="32" y="364"/>
                </a:moveTo>
                <a:lnTo>
                  <a:pt x="32" y="364"/>
                </a:lnTo>
                <a:lnTo>
                  <a:pt x="48" y="337"/>
                </a:lnTo>
                <a:lnTo>
                  <a:pt x="66" y="311"/>
                </a:lnTo>
                <a:lnTo>
                  <a:pt x="84" y="287"/>
                </a:lnTo>
                <a:lnTo>
                  <a:pt x="104" y="266"/>
                </a:lnTo>
                <a:lnTo>
                  <a:pt x="104" y="266"/>
                </a:lnTo>
                <a:lnTo>
                  <a:pt x="107" y="266"/>
                </a:lnTo>
                <a:lnTo>
                  <a:pt x="107" y="266"/>
                </a:lnTo>
                <a:lnTo>
                  <a:pt x="79" y="309"/>
                </a:lnTo>
                <a:lnTo>
                  <a:pt x="49" y="356"/>
                </a:lnTo>
                <a:lnTo>
                  <a:pt x="21" y="405"/>
                </a:lnTo>
                <a:lnTo>
                  <a:pt x="21" y="405"/>
                </a:lnTo>
                <a:lnTo>
                  <a:pt x="18" y="399"/>
                </a:lnTo>
                <a:lnTo>
                  <a:pt x="18" y="394"/>
                </a:lnTo>
                <a:lnTo>
                  <a:pt x="20" y="388"/>
                </a:lnTo>
                <a:lnTo>
                  <a:pt x="21" y="382"/>
                </a:lnTo>
                <a:lnTo>
                  <a:pt x="27" y="373"/>
                </a:lnTo>
                <a:lnTo>
                  <a:pt x="32" y="364"/>
                </a:lnTo>
                <a:lnTo>
                  <a:pt x="32" y="364"/>
                </a:lnTo>
                <a:close/>
                <a:moveTo>
                  <a:pt x="135" y="378"/>
                </a:moveTo>
                <a:lnTo>
                  <a:pt x="94" y="425"/>
                </a:lnTo>
                <a:lnTo>
                  <a:pt x="94" y="425"/>
                </a:lnTo>
                <a:lnTo>
                  <a:pt x="104" y="406"/>
                </a:lnTo>
                <a:lnTo>
                  <a:pt x="114" y="389"/>
                </a:lnTo>
                <a:lnTo>
                  <a:pt x="136" y="354"/>
                </a:lnTo>
                <a:lnTo>
                  <a:pt x="136" y="354"/>
                </a:lnTo>
                <a:lnTo>
                  <a:pt x="138" y="356"/>
                </a:lnTo>
                <a:lnTo>
                  <a:pt x="139" y="358"/>
                </a:lnTo>
                <a:lnTo>
                  <a:pt x="140" y="364"/>
                </a:lnTo>
                <a:lnTo>
                  <a:pt x="139" y="371"/>
                </a:lnTo>
                <a:lnTo>
                  <a:pt x="135" y="378"/>
                </a:lnTo>
                <a:lnTo>
                  <a:pt x="135" y="378"/>
                </a:lnTo>
                <a:close/>
                <a:moveTo>
                  <a:pt x="143" y="391"/>
                </a:moveTo>
                <a:lnTo>
                  <a:pt x="143" y="391"/>
                </a:lnTo>
                <a:lnTo>
                  <a:pt x="146" y="396"/>
                </a:lnTo>
                <a:lnTo>
                  <a:pt x="148" y="403"/>
                </a:lnTo>
                <a:lnTo>
                  <a:pt x="146" y="413"/>
                </a:lnTo>
                <a:lnTo>
                  <a:pt x="145" y="417"/>
                </a:lnTo>
                <a:lnTo>
                  <a:pt x="142" y="422"/>
                </a:lnTo>
                <a:lnTo>
                  <a:pt x="96" y="478"/>
                </a:lnTo>
                <a:lnTo>
                  <a:pt x="96" y="478"/>
                </a:lnTo>
                <a:lnTo>
                  <a:pt x="118" y="434"/>
                </a:lnTo>
                <a:lnTo>
                  <a:pt x="143" y="391"/>
                </a:lnTo>
                <a:lnTo>
                  <a:pt x="143" y="391"/>
                </a:lnTo>
                <a:close/>
                <a:moveTo>
                  <a:pt x="129" y="332"/>
                </a:moveTo>
                <a:lnTo>
                  <a:pt x="129" y="332"/>
                </a:lnTo>
                <a:lnTo>
                  <a:pt x="110" y="356"/>
                </a:lnTo>
                <a:lnTo>
                  <a:pt x="90" y="381"/>
                </a:lnTo>
                <a:lnTo>
                  <a:pt x="70" y="406"/>
                </a:lnTo>
                <a:lnTo>
                  <a:pt x="63" y="420"/>
                </a:lnTo>
                <a:lnTo>
                  <a:pt x="56" y="436"/>
                </a:lnTo>
                <a:lnTo>
                  <a:pt x="56" y="436"/>
                </a:lnTo>
                <a:lnTo>
                  <a:pt x="73" y="415"/>
                </a:lnTo>
                <a:lnTo>
                  <a:pt x="90" y="394"/>
                </a:lnTo>
                <a:lnTo>
                  <a:pt x="108" y="373"/>
                </a:lnTo>
                <a:lnTo>
                  <a:pt x="125" y="354"/>
                </a:lnTo>
                <a:lnTo>
                  <a:pt x="125" y="354"/>
                </a:lnTo>
                <a:lnTo>
                  <a:pt x="117" y="373"/>
                </a:lnTo>
                <a:lnTo>
                  <a:pt x="107" y="389"/>
                </a:lnTo>
                <a:lnTo>
                  <a:pt x="84" y="423"/>
                </a:lnTo>
                <a:lnTo>
                  <a:pt x="60" y="455"/>
                </a:lnTo>
                <a:lnTo>
                  <a:pt x="38" y="491"/>
                </a:lnTo>
                <a:lnTo>
                  <a:pt x="38" y="491"/>
                </a:lnTo>
                <a:lnTo>
                  <a:pt x="38" y="478"/>
                </a:lnTo>
                <a:lnTo>
                  <a:pt x="39" y="467"/>
                </a:lnTo>
                <a:lnTo>
                  <a:pt x="44" y="448"/>
                </a:lnTo>
                <a:lnTo>
                  <a:pt x="51" y="430"/>
                </a:lnTo>
                <a:lnTo>
                  <a:pt x="59" y="413"/>
                </a:lnTo>
                <a:lnTo>
                  <a:pt x="124" y="306"/>
                </a:lnTo>
                <a:lnTo>
                  <a:pt x="124" y="306"/>
                </a:lnTo>
                <a:lnTo>
                  <a:pt x="125" y="305"/>
                </a:lnTo>
                <a:lnTo>
                  <a:pt x="126" y="306"/>
                </a:lnTo>
                <a:lnTo>
                  <a:pt x="129" y="315"/>
                </a:lnTo>
                <a:lnTo>
                  <a:pt x="131" y="325"/>
                </a:lnTo>
                <a:lnTo>
                  <a:pt x="131" y="329"/>
                </a:lnTo>
                <a:lnTo>
                  <a:pt x="129" y="332"/>
                </a:lnTo>
                <a:lnTo>
                  <a:pt x="129" y="332"/>
                </a:lnTo>
                <a:close/>
                <a:moveTo>
                  <a:pt x="65" y="479"/>
                </a:moveTo>
                <a:lnTo>
                  <a:pt x="65" y="477"/>
                </a:lnTo>
                <a:lnTo>
                  <a:pt x="65" y="472"/>
                </a:lnTo>
                <a:lnTo>
                  <a:pt x="133" y="395"/>
                </a:lnTo>
                <a:lnTo>
                  <a:pt x="133" y="395"/>
                </a:lnTo>
                <a:lnTo>
                  <a:pt x="111" y="432"/>
                </a:lnTo>
                <a:lnTo>
                  <a:pt x="88" y="468"/>
                </a:lnTo>
                <a:lnTo>
                  <a:pt x="48" y="544"/>
                </a:lnTo>
                <a:lnTo>
                  <a:pt x="48" y="544"/>
                </a:lnTo>
                <a:lnTo>
                  <a:pt x="44" y="533"/>
                </a:lnTo>
                <a:lnTo>
                  <a:pt x="42" y="524"/>
                </a:lnTo>
                <a:lnTo>
                  <a:pt x="44" y="514"/>
                </a:lnTo>
                <a:lnTo>
                  <a:pt x="45" y="506"/>
                </a:lnTo>
                <a:lnTo>
                  <a:pt x="49" y="498"/>
                </a:lnTo>
                <a:lnTo>
                  <a:pt x="53" y="491"/>
                </a:lnTo>
                <a:lnTo>
                  <a:pt x="59" y="485"/>
                </a:lnTo>
                <a:lnTo>
                  <a:pt x="65" y="479"/>
                </a:lnTo>
                <a:lnTo>
                  <a:pt x="65" y="479"/>
                </a:lnTo>
                <a:close/>
                <a:moveTo>
                  <a:pt x="49" y="562"/>
                </a:moveTo>
                <a:lnTo>
                  <a:pt x="49" y="562"/>
                </a:lnTo>
                <a:lnTo>
                  <a:pt x="65" y="537"/>
                </a:lnTo>
                <a:lnTo>
                  <a:pt x="81" y="512"/>
                </a:lnTo>
                <a:lnTo>
                  <a:pt x="100" y="488"/>
                </a:lnTo>
                <a:lnTo>
                  <a:pt x="118" y="465"/>
                </a:lnTo>
                <a:lnTo>
                  <a:pt x="55" y="581"/>
                </a:lnTo>
                <a:lnTo>
                  <a:pt x="55" y="581"/>
                </a:lnTo>
                <a:lnTo>
                  <a:pt x="53" y="576"/>
                </a:lnTo>
                <a:lnTo>
                  <a:pt x="52" y="571"/>
                </a:lnTo>
                <a:lnTo>
                  <a:pt x="49" y="566"/>
                </a:lnTo>
                <a:lnTo>
                  <a:pt x="49" y="562"/>
                </a:lnTo>
                <a:lnTo>
                  <a:pt x="49" y="562"/>
                </a:lnTo>
                <a:close/>
                <a:moveTo>
                  <a:pt x="66" y="581"/>
                </a:moveTo>
                <a:lnTo>
                  <a:pt x="66" y="581"/>
                </a:lnTo>
                <a:lnTo>
                  <a:pt x="110" y="500"/>
                </a:lnTo>
                <a:lnTo>
                  <a:pt x="131" y="464"/>
                </a:lnTo>
                <a:lnTo>
                  <a:pt x="153" y="427"/>
                </a:lnTo>
                <a:lnTo>
                  <a:pt x="153" y="427"/>
                </a:lnTo>
                <a:lnTo>
                  <a:pt x="155" y="430"/>
                </a:lnTo>
                <a:lnTo>
                  <a:pt x="155" y="434"/>
                </a:lnTo>
                <a:lnTo>
                  <a:pt x="155" y="439"/>
                </a:lnTo>
                <a:lnTo>
                  <a:pt x="155" y="439"/>
                </a:lnTo>
                <a:lnTo>
                  <a:pt x="131" y="482"/>
                </a:lnTo>
                <a:lnTo>
                  <a:pt x="110" y="526"/>
                </a:lnTo>
                <a:lnTo>
                  <a:pt x="87" y="569"/>
                </a:lnTo>
                <a:lnTo>
                  <a:pt x="65" y="610"/>
                </a:lnTo>
                <a:lnTo>
                  <a:pt x="65" y="610"/>
                </a:lnTo>
                <a:lnTo>
                  <a:pt x="63" y="607"/>
                </a:lnTo>
                <a:lnTo>
                  <a:pt x="62" y="603"/>
                </a:lnTo>
                <a:lnTo>
                  <a:pt x="62" y="595"/>
                </a:lnTo>
                <a:lnTo>
                  <a:pt x="63" y="586"/>
                </a:lnTo>
                <a:lnTo>
                  <a:pt x="66" y="581"/>
                </a:lnTo>
                <a:lnTo>
                  <a:pt x="66" y="581"/>
                </a:lnTo>
                <a:close/>
                <a:moveTo>
                  <a:pt x="84" y="602"/>
                </a:moveTo>
                <a:lnTo>
                  <a:pt x="156" y="460"/>
                </a:lnTo>
                <a:lnTo>
                  <a:pt x="156" y="460"/>
                </a:lnTo>
                <a:lnTo>
                  <a:pt x="159" y="462"/>
                </a:lnTo>
                <a:lnTo>
                  <a:pt x="160" y="464"/>
                </a:lnTo>
                <a:lnTo>
                  <a:pt x="167" y="465"/>
                </a:lnTo>
                <a:lnTo>
                  <a:pt x="173" y="465"/>
                </a:lnTo>
                <a:lnTo>
                  <a:pt x="176" y="467"/>
                </a:lnTo>
                <a:lnTo>
                  <a:pt x="178" y="469"/>
                </a:lnTo>
                <a:lnTo>
                  <a:pt x="90" y="610"/>
                </a:lnTo>
                <a:lnTo>
                  <a:pt x="90" y="610"/>
                </a:lnTo>
                <a:lnTo>
                  <a:pt x="88" y="613"/>
                </a:lnTo>
                <a:lnTo>
                  <a:pt x="87" y="613"/>
                </a:lnTo>
                <a:lnTo>
                  <a:pt x="86" y="613"/>
                </a:lnTo>
                <a:lnTo>
                  <a:pt x="84" y="610"/>
                </a:lnTo>
                <a:lnTo>
                  <a:pt x="84" y="606"/>
                </a:lnTo>
                <a:lnTo>
                  <a:pt x="84" y="602"/>
                </a:lnTo>
                <a:lnTo>
                  <a:pt x="84" y="602"/>
                </a:lnTo>
                <a:close/>
                <a:moveTo>
                  <a:pt x="104" y="610"/>
                </a:moveTo>
                <a:lnTo>
                  <a:pt x="104" y="610"/>
                </a:lnTo>
                <a:lnTo>
                  <a:pt x="124" y="575"/>
                </a:lnTo>
                <a:lnTo>
                  <a:pt x="143" y="541"/>
                </a:lnTo>
                <a:lnTo>
                  <a:pt x="164" y="510"/>
                </a:lnTo>
                <a:lnTo>
                  <a:pt x="187" y="479"/>
                </a:lnTo>
                <a:lnTo>
                  <a:pt x="187" y="479"/>
                </a:lnTo>
                <a:lnTo>
                  <a:pt x="188" y="485"/>
                </a:lnTo>
                <a:lnTo>
                  <a:pt x="187" y="491"/>
                </a:lnTo>
                <a:lnTo>
                  <a:pt x="184" y="496"/>
                </a:lnTo>
                <a:lnTo>
                  <a:pt x="180" y="500"/>
                </a:lnTo>
                <a:lnTo>
                  <a:pt x="180" y="500"/>
                </a:lnTo>
                <a:lnTo>
                  <a:pt x="177" y="503"/>
                </a:lnTo>
                <a:lnTo>
                  <a:pt x="176" y="507"/>
                </a:lnTo>
                <a:lnTo>
                  <a:pt x="174" y="516"/>
                </a:lnTo>
                <a:lnTo>
                  <a:pt x="176" y="519"/>
                </a:lnTo>
                <a:lnTo>
                  <a:pt x="126" y="607"/>
                </a:lnTo>
                <a:lnTo>
                  <a:pt x="126" y="607"/>
                </a:lnTo>
                <a:lnTo>
                  <a:pt x="115" y="607"/>
                </a:lnTo>
                <a:lnTo>
                  <a:pt x="110" y="607"/>
                </a:lnTo>
                <a:lnTo>
                  <a:pt x="104" y="610"/>
                </a:lnTo>
                <a:lnTo>
                  <a:pt x="104" y="610"/>
                </a:lnTo>
                <a:close/>
                <a:moveTo>
                  <a:pt x="140" y="606"/>
                </a:moveTo>
                <a:lnTo>
                  <a:pt x="140" y="606"/>
                </a:lnTo>
                <a:lnTo>
                  <a:pt x="155" y="572"/>
                </a:lnTo>
                <a:lnTo>
                  <a:pt x="170" y="540"/>
                </a:lnTo>
                <a:lnTo>
                  <a:pt x="187" y="506"/>
                </a:lnTo>
                <a:lnTo>
                  <a:pt x="201" y="472"/>
                </a:lnTo>
                <a:lnTo>
                  <a:pt x="201" y="472"/>
                </a:lnTo>
                <a:lnTo>
                  <a:pt x="204" y="469"/>
                </a:lnTo>
                <a:lnTo>
                  <a:pt x="207" y="468"/>
                </a:lnTo>
                <a:lnTo>
                  <a:pt x="215" y="467"/>
                </a:lnTo>
                <a:lnTo>
                  <a:pt x="226" y="468"/>
                </a:lnTo>
                <a:lnTo>
                  <a:pt x="235" y="471"/>
                </a:lnTo>
                <a:lnTo>
                  <a:pt x="235" y="471"/>
                </a:lnTo>
                <a:lnTo>
                  <a:pt x="211" y="495"/>
                </a:lnTo>
                <a:lnTo>
                  <a:pt x="200" y="507"/>
                </a:lnTo>
                <a:lnTo>
                  <a:pt x="190" y="521"/>
                </a:lnTo>
                <a:lnTo>
                  <a:pt x="180" y="534"/>
                </a:lnTo>
                <a:lnTo>
                  <a:pt x="170" y="550"/>
                </a:lnTo>
                <a:lnTo>
                  <a:pt x="162" y="565"/>
                </a:lnTo>
                <a:lnTo>
                  <a:pt x="155" y="581"/>
                </a:lnTo>
                <a:lnTo>
                  <a:pt x="155" y="581"/>
                </a:lnTo>
                <a:lnTo>
                  <a:pt x="191" y="533"/>
                </a:lnTo>
                <a:lnTo>
                  <a:pt x="209" y="509"/>
                </a:lnTo>
                <a:lnTo>
                  <a:pt x="230" y="485"/>
                </a:lnTo>
                <a:lnTo>
                  <a:pt x="223" y="513"/>
                </a:lnTo>
                <a:lnTo>
                  <a:pt x="223" y="513"/>
                </a:lnTo>
                <a:lnTo>
                  <a:pt x="222" y="512"/>
                </a:lnTo>
                <a:lnTo>
                  <a:pt x="221" y="509"/>
                </a:lnTo>
                <a:lnTo>
                  <a:pt x="219" y="510"/>
                </a:lnTo>
                <a:lnTo>
                  <a:pt x="218" y="513"/>
                </a:lnTo>
                <a:lnTo>
                  <a:pt x="218" y="513"/>
                </a:lnTo>
                <a:lnTo>
                  <a:pt x="216" y="519"/>
                </a:lnTo>
                <a:lnTo>
                  <a:pt x="216" y="521"/>
                </a:lnTo>
                <a:lnTo>
                  <a:pt x="216" y="524"/>
                </a:lnTo>
                <a:lnTo>
                  <a:pt x="216" y="524"/>
                </a:lnTo>
                <a:lnTo>
                  <a:pt x="192" y="561"/>
                </a:lnTo>
                <a:lnTo>
                  <a:pt x="180" y="582"/>
                </a:lnTo>
                <a:lnTo>
                  <a:pt x="174" y="592"/>
                </a:lnTo>
                <a:lnTo>
                  <a:pt x="170" y="602"/>
                </a:lnTo>
                <a:lnTo>
                  <a:pt x="140" y="606"/>
                </a:lnTo>
                <a:close/>
                <a:moveTo>
                  <a:pt x="319" y="457"/>
                </a:moveTo>
                <a:lnTo>
                  <a:pt x="236" y="454"/>
                </a:lnTo>
                <a:lnTo>
                  <a:pt x="236" y="454"/>
                </a:lnTo>
                <a:lnTo>
                  <a:pt x="235" y="454"/>
                </a:lnTo>
                <a:lnTo>
                  <a:pt x="233" y="451"/>
                </a:lnTo>
                <a:lnTo>
                  <a:pt x="233" y="451"/>
                </a:lnTo>
                <a:lnTo>
                  <a:pt x="280" y="450"/>
                </a:lnTo>
                <a:lnTo>
                  <a:pt x="325" y="450"/>
                </a:lnTo>
                <a:lnTo>
                  <a:pt x="370" y="453"/>
                </a:lnTo>
                <a:lnTo>
                  <a:pt x="415" y="455"/>
                </a:lnTo>
                <a:lnTo>
                  <a:pt x="504" y="462"/>
                </a:lnTo>
                <a:lnTo>
                  <a:pt x="593" y="471"/>
                </a:lnTo>
                <a:lnTo>
                  <a:pt x="593" y="471"/>
                </a:lnTo>
                <a:lnTo>
                  <a:pt x="558" y="471"/>
                </a:lnTo>
                <a:lnTo>
                  <a:pt x="523" y="471"/>
                </a:lnTo>
                <a:lnTo>
                  <a:pt x="454" y="468"/>
                </a:lnTo>
                <a:lnTo>
                  <a:pt x="386" y="462"/>
                </a:lnTo>
                <a:lnTo>
                  <a:pt x="319" y="457"/>
                </a:lnTo>
                <a:lnTo>
                  <a:pt x="319" y="457"/>
                </a:lnTo>
                <a:close/>
                <a:moveTo>
                  <a:pt x="556" y="486"/>
                </a:moveTo>
                <a:lnTo>
                  <a:pt x="556" y="486"/>
                </a:lnTo>
                <a:lnTo>
                  <a:pt x="521" y="517"/>
                </a:lnTo>
                <a:lnTo>
                  <a:pt x="504" y="534"/>
                </a:lnTo>
                <a:lnTo>
                  <a:pt x="488" y="551"/>
                </a:lnTo>
                <a:lnTo>
                  <a:pt x="488" y="551"/>
                </a:lnTo>
                <a:lnTo>
                  <a:pt x="492" y="543"/>
                </a:lnTo>
                <a:lnTo>
                  <a:pt x="496" y="536"/>
                </a:lnTo>
                <a:lnTo>
                  <a:pt x="507" y="520"/>
                </a:lnTo>
                <a:lnTo>
                  <a:pt x="518" y="505"/>
                </a:lnTo>
                <a:lnTo>
                  <a:pt x="524" y="496"/>
                </a:lnTo>
                <a:lnTo>
                  <a:pt x="530" y="488"/>
                </a:lnTo>
                <a:lnTo>
                  <a:pt x="530" y="488"/>
                </a:lnTo>
                <a:lnTo>
                  <a:pt x="531" y="486"/>
                </a:lnTo>
                <a:lnTo>
                  <a:pt x="533" y="485"/>
                </a:lnTo>
                <a:lnTo>
                  <a:pt x="541" y="485"/>
                </a:lnTo>
                <a:lnTo>
                  <a:pt x="556" y="486"/>
                </a:lnTo>
                <a:lnTo>
                  <a:pt x="556" y="486"/>
                </a:lnTo>
                <a:close/>
                <a:moveTo>
                  <a:pt x="503" y="486"/>
                </a:moveTo>
                <a:lnTo>
                  <a:pt x="503" y="486"/>
                </a:lnTo>
                <a:lnTo>
                  <a:pt x="483" y="502"/>
                </a:lnTo>
                <a:lnTo>
                  <a:pt x="465" y="519"/>
                </a:lnTo>
                <a:lnTo>
                  <a:pt x="448" y="537"/>
                </a:lnTo>
                <a:lnTo>
                  <a:pt x="433" y="558"/>
                </a:lnTo>
                <a:lnTo>
                  <a:pt x="433" y="558"/>
                </a:lnTo>
                <a:lnTo>
                  <a:pt x="443" y="540"/>
                </a:lnTo>
                <a:lnTo>
                  <a:pt x="452" y="524"/>
                </a:lnTo>
                <a:lnTo>
                  <a:pt x="464" y="509"/>
                </a:lnTo>
                <a:lnTo>
                  <a:pt x="474" y="492"/>
                </a:lnTo>
                <a:lnTo>
                  <a:pt x="474" y="492"/>
                </a:lnTo>
                <a:lnTo>
                  <a:pt x="478" y="488"/>
                </a:lnTo>
                <a:lnTo>
                  <a:pt x="479" y="485"/>
                </a:lnTo>
                <a:lnTo>
                  <a:pt x="482" y="484"/>
                </a:lnTo>
                <a:lnTo>
                  <a:pt x="482" y="484"/>
                </a:lnTo>
                <a:lnTo>
                  <a:pt x="488" y="484"/>
                </a:lnTo>
                <a:lnTo>
                  <a:pt x="493" y="485"/>
                </a:lnTo>
                <a:lnTo>
                  <a:pt x="503" y="486"/>
                </a:lnTo>
                <a:lnTo>
                  <a:pt x="503" y="486"/>
                </a:lnTo>
                <a:close/>
                <a:moveTo>
                  <a:pt x="458" y="485"/>
                </a:moveTo>
                <a:lnTo>
                  <a:pt x="458" y="485"/>
                </a:lnTo>
                <a:lnTo>
                  <a:pt x="441" y="498"/>
                </a:lnTo>
                <a:lnTo>
                  <a:pt x="426" y="512"/>
                </a:lnTo>
                <a:lnTo>
                  <a:pt x="410" y="527"/>
                </a:lnTo>
                <a:lnTo>
                  <a:pt x="396" y="543"/>
                </a:lnTo>
                <a:lnTo>
                  <a:pt x="430" y="484"/>
                </a:lnTo>
                <a:lnTo>
                  <a:pt x="430" y="484"/>
                </a:lnTo>
                <a:lnTo>
                  <a:pt x="431" y="482"/>
                </a:lnTo>
                <a:lnTo>
                  <a:pt x="434" y="481"/>
                </a:lnTo>
                <a:lnTo>
                  <a:pt x="441" y="481"/>
                </a:lnTo>
                <a:lnTo>
                  <a:pt x="450" y="482"/>
                </a:lnTo>
                <a:lnTo>
                  <a:pt x="458" y="485"/>
                </a:lnTo>
                <a:lnTo>
                  <a:pt x="458" y="485"/>
                </a:lnTo>
                <a:close/>
                <a:moveTo>
                  <a:pt x="407" y="479"/>
                </a:moveTo>
                <a:lnTo>
                  <a:pt x="407" y="479"/>
                </a:lnTo>
                <a:lnTo>
                  <a:pt x="393" y="492"/>
                </a:lnTo>
                <a:lnTo>
                  <a:pt x="381" y="506"/>
                </a:lnTo>
                <a:lnTo>
                  <a:pt x="355" y="533"/>
                </a:lnTo>
                <a:lnTo>
                  <a:pt x="355" y="533"/>
                </a:lnTo>
                <a:lnTo>
                  <a:pt x="364" y="520"/>
                </a:lnTo>
                <a:lnTo>
                  <a:pt x="374" y="506"/>
                </a:lnTo>
                <a:lnTo>
                  <a:pt x="382" y="492"/>
                </a:lnTo>
                <a:lnTo>
                  <a:pt x="391" y="479"/>
                </a:lnTo>
                <a:lnTo>
                  <a:pt x="407" y="479"/>
                </a:lnTo>
                <a:close/>
                <a:moveTo>
                  <a:pt x="332" y="469"/>
                </a:moveTo>
                <a:lnTo>
                  <a:pt x="332" y="469"/>
                </a:lnTo>
                <a:lnTo>
                  <a:pt x="315" y="486"/>
                </a:lnTo>
                <a:lnTo>
                  <a:pt x="298" y="505"/>
                </a:lnTo>
                <a:lnTo>
                  <a:pt x="282" y="523"/>
                </a:lnTo>
                <a:lnTo>
                  <a:pt x="267" y="541"/>
                </a:lnTo>
                <a:lnTo>
                  <a:pt x="302" y="471"/>
                </a:lnTo>
                <a:lnTo>
                  <a:pt x="302" y="471"/>
                </a:lnTo>
                <a:lnTo>
                  <a:pt x="313" y="471"/>
                </a:lnTo>
                <a:lnTo>
                  <a:pt x="332" y="469"/>
                </a:lnTo>
                <a:lnTo>
                  <a:pt x="332" y="469"/>
                </a:lnTo>
                <a:close/>
                <a:moveTo>
                  <a:pt x="244" y="482"/>
                </a:moveTo>
                <a:lnTo>
                  <a:pt x="244" y="482"/>
                </a:lnTo>
                <a:lnTo>
                  <a:pt x="249" y="475"/>
                </a:lnTo>
                <a:lnTo>
                  <a:pt x="253" y="472"/>
                </a:lnTo>
                <a:lnTo>
                  <a:pt x="257" y="472"/>
                </a:lnTo>
                <a:lnTo>
                  <a:pt x="261" y="472"/>
                </a:lnTo>
                <a:lnTo>
                  <a:pt x="261" y="472"/>
                </a:lnTo>
                <a:lnTo>
                  <a:pt x="277" y="472"/>
                </a:lnTo>
                <a:lnTo>
                  <a:pt x="294" y="471"/>
                </a:lnTo>
                <a:lnTo>
                  <a:pt x="294" y="471"/>
                </a:lnTo>
                <a:lnTo>
                  <a:pt x="268" y="498"/>
                </a:lnTo>
                <a:lnTo>
                  <a:pt x="244" y="526"/>
                </a:lnTo>
                <a:lnTo>
                  <a:pt x="223" y="554"/>
                </a:lnTo>
                <a:lnTo>
                  <a:pt x="202" y="585"/>
                </a:lnTo>
                <a:lnTo>
                  <a:pt x="202" y="585"/>
                </a:lnTo>
                <a:lnTo>
                  <a:pt x="198" y="589"/>
                </a:lnTo>
                <a:lnTo>
                  <a:pt x="194" y="595"/>
                </a:lnTo>
                <a:lnTo>
                  <a:pt x="187" y="599"/>
                </a:lnTo>
                <a:lnTo>
                  <a:pt x="180" y="602"/>
                </a:lnTo>
                <a:lnTo>
                  <a:pt x="244" y="482"/>
                </a:lnTo>
                <a:close/>
                <a:moveTo>
                  <a:pt x="195" y="600"/>
                </a:moveTo>
                <a:lnTo>
                  <a:pt x="274" y="502"/>
                </a:lnTo>
                <a:lnTo>
                  <a:pt x="274" y="502"/>
                </a:lnTo>
                <a:lnTo>
                  <a:pt x="275" y="510"/>
                </a:lnTo>
                <a:lnTo>
                  <a:pt x="274" y="517"/>
                </a:lnTo>
                <a:lnTo>
                  <a:pt x="273" y="520"/>
                </a:lnTo>
                <a:lnTo>
                  <a:pt x="270" y="521"/>
                </a:lnTo>
                <a:lnTo>
                  <a:pt x="270" y="521"/>
                </a:lnTo>
                <a:lnTo>
                  <a:pt x="270" y="519"/>
                </a:lnTo>
                <a:lnTo>
                  <a:pt x="270" y="519"/>
                </a:lnTo>
                <a:lnTo>
                  <a:pt x="267" y="520"/>
                </a:lnTo>
                <a:lnTo>
                  <a:pt x="266" y="523"/>
                </a:lnTo>
                <a:lnTo>
                  <a:pt x="264" y="524"/>
                </a:lnTo>
                <a:lnTo>
                  <a:pt x="266" y="526"/>
                </a:lnTo>
                <a:lnTo>
                  <a:pt x="225" y="600"/>
                </a:lnTo>
                <a:lnTo>
                  <a:pt x="225" y="600"/>
                </a:lnTo>
                <a:lnTo>
                  <a:pt x="223" y="602"/>
                </a:lnTo>
                <a:lnTo>
                  <a:pt x="219" y="603"/>
                </a:lnTo>
                <a:lnTo>
                  <a:pt x="212" y="603"/>
                </a:lnTo>
                <a:lnTo>
                  <a:pt x="195" y="600"/>
                </a:lnTo>
                <a:lnTo>
                  <a:pt x="195" y="600"/>
                </a:lnTo>
                <a:close/>
                <a:moveTo>
                  <a:pt x="237" y="599"/>
                </a:moveTo>
                <a:lnTo>
                  <a:pt x="251" y="575"/>
                </a:lnTo>
                <a:lnTo>
                  <a:pt x="251" y="575"/>
                </a:lnTo>
                <a:lnTo>
                  <a:pt x="254" y="575"/>
                </a:lnTo>
                <a:lnTo>
                  <a:pt x="257" y="572"/>
                </a:lnTo>
                <a:lnTo>
                  <a:pt x="257" y="572"/>
                </a:lnTo>
                <a:lnTo>
                  <a:pt x="270" y="552"/>
                </a:lnTo>
                <a:lnTo>
                  <a:pt x="285" y="533"/>
                </a:lnTo>
                <a:lnTo>
                  <a:pt x="301" y="514"/>
                </a:lnTo>
                <a:lnTo>
                  <a:pt x="318" y="496"/>
                </a:lnTo>
                <a:lnTo>
                  <a:pt x="318" y="496"/>
                </a:lnTo>
                <a:lnTo>
                  <a:pt x="318" y="500"/>
                </a:lnTo>
                <a:lnTo>
                  <a:pt x="318" y="500"/>
                </a:lnTo>
                <a:lnTo>
                  <a:pt x="306" y="523"/>
                </a:lnTo>
                <a:lnTo>
                  <a:pt x="295" y="545"/>
                </a:lnTo>
                <a:lnTo>
                  <a:pt x="268" y="590"/>
                </a:lnTo>
                <a:lnTo>
                  <a:pt x="268" y="590"/>
                </a:lnTo>
                <a:lnTo>
                  <a:pt x="266" y="595"/>
                </a:lnTo>
                <a:lnTo>
                  <a:pt x="261" y="597"/>
                </a:lnTo>
                <a:lnTo>
                  <a:pt x="259" y="599"/>
                </a:lnTo>
                <a:lnTo>
                  <a:pt x="254" y="599"/>
                </a:lnTo>
                <a:lnTo>
                  <a:pt x="246" y="599"/>
                </a:lnTo>
                <a:lnTo>
                  <a:pt x="237" y="599"/>
                </a:lnTo>
                <a:lnTo>
                  <a:pt x="237" y="599"/>
                </a:lnTo>
                <a:close/>
                <a:moveTo>
                  <a:pt x="305" y="599"/>
                </a:moveTo>
                <a:lnTo>
                  <a:pt x="305" y="599"/>
                </a:lnTo>
                <a:lnTo>
                  <a:pt x="289" y="599"/>
                </a:lnTo>
                <a:lnTo>
                  <a:pt x="271" y="602"/>
                </a:lnTo>
                <a:lnTo>
                  <a:pt x="298" y="562"/>
                </a:lnTo>
                <a:lnTo>
                  <a:pt x="298" y="562"/>
                </a:lnTo>
                <a:lnTo>
                  <a:pt x="296" y="561"/>
                </a:lnTo>
                <a:lnTo>
                  <a:pt x="295" y="559"/>
                </a:lnTo>
                <a:lnTo>
                  <a:pt x="295" y="559"/>
                </a:lnTo>
                <a:lnTo>
                  <a:pt x="298" y="554"/>
                </a:lnTo>
                <a:lnTo>
                  <a:pt x="301" y="548"/>
                </a:lnTo>
                <a:lnTo>
                  <a:pt x="305" y="543"/>
                </a:lnTo>
                <a:lnTo>
                  <a:pt x="308" y="537"/>
                </a:lnTo>
                <a:lnTo>
                  <a:pt x="308" y="537"/>
                </a:lnTo>
                <a:lnTo>
                  <a:pt x="318" y="521"/>
                </a:lnTo>
                <a:lnTo>
                  <a:pt x="325" y="506"/>
                </a:lnTo>
                <a:lnTo>
                  <a:pt x="340" y="472"/>
                </a:lnTo>
                <a:lnTo>
                  <a:pt x="340" y="472"/>
                </a:lnTo>
                <a:lnTo>
                  <a:pt x="346" y="474"/>
                </a:lnTo>
                <a:lnTo>
                  <a:pt x="353" y="474"/>
                </a:lnTo>
                <a:lnTo>
                  <a:pt x="360" y="475"/>
                </a:lnTo>
                <a:lnTo>
                  <a:pt x="367" y="477"/>
                </a:lnTo>
                <a:lnTo>
                  <a:pt x="367" y="477"/>
                </a:lnTo>
                <a:lnTo>
                  <a:pt x="351" y="491"/>
                </a:lnTo>
                <a:lnTo>
                  <a:pt x="337" y="506"/>
                </a:lnTo>
                <a:lnTo>
                  <a:pt x="308" y="537"/>
                </a:lnTo>
                <a:lnTo>
                  <a:pt x="308" y="537"/>
                </a:lnTo>
                <a:lnTo>
                  <a:pt x="308" y="538"/>
                </a:lnTo>
                <a:lnTo>
                  <a:pt x="309" y="541"/>
                </a:lnTo>
                <a:lnTo>
                  <a:pt x="309" y="541"/>
                </a:lnTo>
                <a:lnTo>
                  <a:pt x="303" y="551"/>
                </a:lnTo>
                <a:lnTo>
                  <a:pt x="301" y="562"/>
                </a:lnTo>
                <a:lnTo>
                  <a:pt x="301" y="562"/>
                </a:lnTo>
                <a:lnTo>
                  <a:pt x="318" y="540"/>
                </a:lnTo>
                <a:lnTo>
                  <a:pt x="337" y="517"/>
                </a:lnTo>
                <a:lnTo>
                  <a:pt x="358" y="496"/>
                </a:lnTo>
                <a:lnTo>
                  <a:pt x="370" y="486"/>
                </a:lnTo>
                <a:lnTo>
                  <a:pt x="382" y="477"/>
                </a:lnTo>
                <a:lnTo>
                  <a:pt x="382" y="477"/>
                </a:lnTo>
                <a:lnTo>
                  <a:pt x="379" y="484"/>
                </a:lnTo>
                <a:lnTo>
                  <a:pt x="377" y="489"/>
                </a:lnTo>
                <a:lnTo>
                  <a:pt x="368" y="499"/>
                </a:lnTo>
                <a:lnTo>
                  <a:pt x="361" y="509"/>
                </a:lnTo>
                <a:lnTo>
                  <a:pt x="354" y="520"/>
                </a:lnTo>
                <a:lnTo>
                  <a:pt x="355" y="523"/>
                </a:lnTo>
                <a:lnTo>
                  <a:pt x="355" y="523"/>
                </a:lnTo>
                <a:lnTo>
                  <a:pt x="343" y="540"/>
                </a:lnTo>
                <a:lnTo>
                  <a:pt x="329" y="558"/>
                </a:lnTo>
                <a:lnTo>
                  <a:pt x="316" y="579"/>
                </a:lnTo>
                <a:lnTo>
                  <a:pt x="305" y="599"/>
                </a:lnTo>
                <a:lnTo>
                  <a:pt x="305" y="599"/>
                </a:lnTo>
                <a:close/>
                <a:moveTo>
                  <a:pt x="319" y="602"/>
                </a:moveTo>
                <a:lnTo>
                  <a:pt x="319" y="602"/>
                </a:lnTo>
                <a:lnTo>
                  <a:pt x="322" y="595"/>
                </a:lnTo>
                <a:lnTo>
                  <a:pt x="325" y="588"/>
                </a:lnTo>
                <a:lnTo>
                  <a:pt x="327" y="581"/>
                </a:lnTo>
                <a:lnTo>
                  <a:pt x="334" y="576"/>
                </a:lnTo>
                <a:lnTo>
                  <a:pt x="333" y="573"/>
                </a:lnTo>
                <a:lnTo>
                  <a:pt x="333" y="573"/>
                </a:lnTo>
                <a:lnTo>
                  <a:pt x="334" y="566"/>
                </a:lnTo>
                <a:lnTo>
                  <a:pt x="336" y="564"/>
                </a:lnTo>
                <a:lnTo>
                  <a:pt x="339" y="562"/>
                </a:lnTo>
                <a:lnTo>
                  <a:pt x="339" y="562"/>
                </a:lnTo>
                <a:lnTo>
                  <a:pt x="337" y="566"/>
                </a:lnTo>
                <a:lnTo>
                  <a:pt x="337" y="568"/>
                </a:lnTo>
                <a:lnTo>
                  <a:pt x="339" y="568"/>
                </a:lnTo>
                <a:lnTo>
                  <a:pt x="343" y="565"/>
                </a:lnTo>
                <a:lnTo>
                  <a:pt x="344" y="564"/>
                </a:lnTo>
                <a:lnTo>
                  <a:pt x="344" y="564"/>
                </a:lnTo>
                <a:lnTo>
                  <a:pt x="363" y="541"/>
                </a:lnTo>
                <a:lnTo>
                  <a:pt x="381" y="520"/>
                </a:lnTo>
                <a:lnTo>
                  <a:pt x="399" y="500"/>
                </a:lnTo>
                <a:lnTo>
                  <a:pt x="419" y="482"/>
                </a:lnTo>
                <a:lnTo>
                  <a:pt x="419" y="482"/>
                </a:lnTo>
                <a:lnTo>
                  <a:pt x="420" y="482"/>
                </a:lnTo>
                <a:lnTo>
                  <a:pt x="420" y="482"/>
                </a:lnTo>
                <a:lnTo>
                  <a:pt x="419" y="488"/>
                </a:lnTo>
                <a:lnTo>
                  <a:pt x="416" y="499"/>
                </a:lnTo>
                <a:lnTo>
                  <a:pt x="416" y="499"/>
                </a:lnTo>
                <a:lnTo>
                  <a:pt x="413" y="499"/>
                </a:lnTo>
                <a:lnTo>
                  <a:pt x="412" y="500"/>
                </a:lnTo>
                <a:lnTo>
                  <a:pt x="406" y="506"/>
                </a:lnTo>
                <a:lnTo>
                  <a:pt x="402" y="513"/>
                </a:lnTo>
                <a:lnTo>
                  <a:pt x="399" y="521"/>
                </a:lnTo>
                <a:lnTo>
                  <a:pt x="400" y="524"/>
                </a:lnTo>
                <a:lnTo>
                  <a:pt x="400" y="524"/>
                </a:lnTo>
                <a:lnTo>
                  <a:pt x="386" y="541"/>
                </a:lnTo>
                <a:lnTo>
                  <a:pt x="372" y="561"/>
                </a:lnTo>
                <a:lnTo>
                  <a:pt x="360" y="582"/>
                </a:lnTo>
                <a:lnTo>
                  <a:pt x="347" y="602"/>
                </a:lnTo>
                <a:lnTo>
                  <a:pt x="319" y="602"/>
                </a:lnTo>
                <a:close/>
                <a:moveTo>
                  <a:pt x="361" y="602"/>
                </a:moveTo>
                <a:lnTo>
                  <a:pt x="361" y="602"/>
                </a:lnTo>
                <a:lnTo>
                  <a:pt x="363" y="597"/>
                </a:lnTo>
                <a:lnTo>
                  <a:pt x="365" y="593"/>
                </a:lnTo>
                <a:lnTo>
                  <a:pt x="371" y="585"/>
                </a:lnTo>
                <a:lnTo>
                  <a:pt x="378" y="578"/>
                </a:lnTo>
                <a:lnTo>
                  <a:pt x="384" y="569"/>
                </a:lnTo>
                <a:lnTo>
                  <a:pt x="379" y="571"/>
                </a:lnTo>
                <a:lnTo>
                  <a:pt x="379" y="571"/>
                </a:lnTo>
                <a:lnTo>
                  <a:pt x="381" y="565"/>
                </a:lnTo>
                <a:lnTo>
                  <a:pt x="384" y="561"/>
                </a:lnTo>
                <a:lnTo>
                  <a:pt x="389" y="552"/>
                </a:lnTo>
                <a:lnTo>
                  <a:pt x="389" y="552"/>
                </a:lnTo>
                <a:lnTo>
                  <a:pt x="389" y="557"/>
                </a:lnTo>
                <a:lnTo>
                  <a:pt x="388" y="559"/>
                </a:lnTo>
                <a:lnTo>
                  <a:pt x="385" y="564"/>
                </a:lnTo>
                <a:lnTo>
                  <a:pt x="384" y="569"/>
                </a:lnTo>
                <a:lnTo>
                  <a:pt x="384" y="569"/>
                </a:lnTo>
                <a:lnTo>
                  <a:pt x="402" y="548"/>
                </a:lnTo>
                <a:lnTo>
                  <a:pt x="420" y="529"/>
                </a:lnTo>
                <a:lnTo>
                  <a:pt x="441" y="507"/>
                </a:lnTo>
                <a:lnTo>
                  <a:pt x="452" y="499"/>
                </a:lnTo>
                <a:lnTo>
                  <a:pt x="465" y="491"/>
                </a:lnTo>
                <a:lnTo>
                  <a:pt x="465" y="491"/>
                </a:lnTo>
                <a:lnTo>
                  <a:pt x="459" y="500"/>
                </a:lnTo>
                <a:lnTo>
                  <a:pt x="455" y="509"/>
                </a:lnTo>
                <a:lnTo>
                  <a:pt x="452" y="516"/>
                </a:lnTo>
                <a:lnTo>
                  <a:pt x="447" y="523"/>
                </a:lnTo>
                <a:lnTo>
                  <a:pt x="447" y="523"/>
                </a:lnTo>
                <a:lnTo>
                  <a:pt x="445" y="519"/>
                </a:lnTo>
                <a:lnTo>
                  <a:pt x="445" y="521"/>
                </a:lnTo>
                <a:lnTo>
                  <a:pt x="445" y="521"/>
                </a:lnTo>
                <a:lnTo>
                  <a:pt x="443" y="523"/>
                </a:lnTo>
                <a:lnTo>
                  <a:pt x="443" y="524"/>
                </a:lnTo>
                <a:lnTo>
                  <a:pt x="444" y="529"/>
                </a:lnTo>
                <a:lnTo>
                  <a:pt x="444" y="529"/>
                </a:lnTo>
                <a:lnTo>
                  <a:pt x="434" y="543"/>
                </a:lnTo>
                <a:lnTo>
                  <a:pt x="423" y="557"/>
                </a:lnTo>
                <a:lnTo>
                  <a:pt x="413" y="571"/>
                </a:lnTo>
                <a:lnTo>
                  <a:pt x="403" y="586"/>
                </a:lnTo>
                <a:lnTo>
                  <a:pt x="403" y="586"/>
                </a:lnTo>
                <a:lnTo>
                  <a:pt x="403" y="590"/>
                </a:lnTo>
                <a:lnTo>
                  <a:pt x="403" y="596"/>
                </a:lnTo>
                <a:lnTo>
                  <a:pt x="403" y="597"/>
                </a:lnTo>
                <a:lnTo>
                  <a:pt x="405" y="599"/>
                </a:lnTo>
                <a:lnTo>
                  <a:pt x="406" y="597"/>
                </a:lnTo>
                <a:lnTo>
                  <a:pt x="407" y="596"/>
                </a:lnTo>
                <a:lnTo>
                  <a:pt x="407" y="596"/>
                </a:lnTo>
                <a:lnTo>
                  <a:pt x="419" y="579"/>
                </a:lnTo>
                <a:lnTo>
                  <a:pt x="430" y="565"/>
                </a:lnTo>
                <a:lnTo>
                  <a:pt x="443" y="551"/>
                </a:lnTo>
                <a:lnTo>
                  <a:pt x="455" y="537"/>
                </a:lnTo>
                <a:lnTo>
                  <a:pt x="469" y="524"/>
                </a:lnTo>
                <a:lnTo>
                  <a:pt x="485" y="513"/>
                </a:lnTo>
                <a:lnTo>
                  <a:pt x="516" y="491"/>
                </a:lnTo>
                <a:lnTo>
                  <a:pt x="444" y="603"/>
                </a:lnTo>
                <a:lnTo>
                  <a:pt x="444" y="603"/>
                </a:lnTo>
                <a:lnTo>
                  <a:pt x="402" y="602"/>
                </a:lnTo>
                <a:lnTo>
                  <a:pt x="381" y="602"/>
                </a:lnTo>
                <a:lnTo>
                  <a:pt x="361" y="602"/>
                </a:lnTo>
                <a:lnTo>
                  <a:pt x="361" y="602"/>
                </a:lnTo>
                <a:close/>
                <a:moveTo>
                  <a:pt x="513" y="589"/>
                </a:moveTo>
                <a:lnTo>
                  <a:pt x="513" y="589"/>
                </a:lnTo>
                <a:lnTo>
                  <a:pt x="520" y="578"/>
                </a:lnTo>
                <a:lnTo>
                  <a:pt x="527" y="565"/>
                </a:lnTo>
                <a:lnTo>
                  <a:pt x="533" y="552"/>
                </a:lnTo>
                <a:lnTo>
                  <a:pt x="538" y="537"/>
                </a:lnTo>
                <a:lnTo>
                  <a:pt x="538" y="537"/>
                </a:lnTo>
                <a:lnTo>
                  <a:pt x="526" y="551"/>
                </a:lnTo>
                <a:lnTo>
                  <a:pt x="514" y="566"/>
                </a:lnTo>
                <a:lnTo>
                  <a:pt x="503" y="583"/>
                </a:lnTo>
                <a:lnTo>
                  <a:pt x="495" y="602"/>
                </a:lnTo>
                <a:lnTo>
                  <a:pt x="461" y="600"/>
                </a:lnTo>
                <a:lnTo>
                  <a:pt x="461" y="600"/>
                </a:lnTo>
                <a:lnTo>
                  <a:pt x="465" y="593"/>
                </a:lnTo>
                <a:lnTo>
                  <a:pt x="469" y="588"/>
                </a:lnTo>
                <a:lnTo>
                  <a:pt x="475" y="582"/>
                </a:lnTo>
                <a:lnTo>
                  <a:pt x="479" y="575"/>
                </a:lnTo>
                <a:lnTo>
                  <a:pt x="483" y="571"/>
                </a:lnTo>
                <a:lnTo>
                  <a:pt x="479" y="571"/>
                </a:lnTo>
                <a:lnTo>
                  <a:pt x="479" y="571"/>
                </a:lnTo>
                <a:lnTo>
                  <a:pt x="479" y="566"/>
                </a:lnTo>
                <a:lnTo>
                  <a:pt x="481" y="562"/>
                </a:lnTo>
                <a:lnTo>
                  <a:pt x="483" y="558"/>
                </a:lnTo>
                <a:lnTo>
                  <a:pt x="489" y="558"/>
                </a:lnTo>
                <a:lnTo>
                  <a:pt x="483" y="571"/>
                </a:lnTo>
                <a:lnTo>
                  <a:pt x="483" y="571"/>
                </a:lnTo>
                <a:lnTo>
                  <a:pt x="500" y="551"/>
                </a:lnTo>
                <a:lnTo>
                  <a:pt x="520" y="530"/>
                </a:lnTo>
                <a:lnTo>
                  <a:pt x="541" y="510"/>
                </a:lnTo>
                <a:lnTo>
                  <a:pt x="563" y="492"/>
                </a:lnTo>
                <a:lnTo>
                  <a:pt x="552" y="514"/>
                </a:lnTo>
                <a:lnTo>
                  <a:pt x="552" y="514"/>
                </a:lnTo>
                <a:lnTo>
                  <a:pt x="547" y="519"/>
                </a:lnTo>
                <a:lnTo>
                  <a:pt x="541" y="524"/>
                </a:lnTo>
                <a:lnTo>
                  <a:pt x="540" y="527"/>
                </a:lnTo>
                <a:lnTo>
                  <a:pt x="538" y="531"/>
                </a:lnTo>
                <a:lnTo>
                  <a:pt x="540" y="534"/>
                </a:lnTo>
                <a:lnTo>
                  <a:pt x="542" y="537"/>
                </a:lnTo>
                <a:lnTo>
                  <a:pt x="542" y="537"/>
                </a:lnTo>
                <a:lnTo>
                  <a:pt x="551" y="526"/>
                </a:lnTo>
                <a:lnTo>
                  <a:pt x="562" y="513"/>
                </a:lnTo>
                <a:lnTo>
                  <a:pt x="579" y="488"/>
                </a:lnTo>
                <a:lnTo>
                  <a:pt x="579" y="488"/>
                </a:lnTo>
                <a:lnTo>
                  <a:pt x="580" y="486"/>
                </a:lnTo>
                <a:lnTo>
                  <a:pt x="583" y="485"/>
                </a:lnTo>
                <a:lnTo>
                  <a:pt x="586" y="486"/>
                </a:lnTo>
                <a:lnTo>
                  <a:pt x="589" y="489"/>
                </a:lnTo>
                <a:lnTo>
                  <a:pt x="589" y="491"/>
                </a:lnTo>
                <a:lnTo>
                  <a:pt x="589" y="493"/>
                </a:lnTo>
                <a:lnTo>
                  <a:pt x="589" y="493"/>
                </a:lnTo>
                <a:lnTo>
                  <a:pt x="569" y="519"/>
                </a:lnTo>
                <a:lnTo>
                  <a:pt x="551" y="545"/>
                </a:lnTo>
                <a:lnTo>
                  <a:pt x="534" y="572"/>
                </a:lnTo>
                <a:lnTo>
                  <a:pt x="518" y="599"/>
                </a:lnTo>
                <a:lnTo>
                  <a:pt x="518" y="599"/>
                </a:lnTo>
                <a:lnTo>
                  <a:pt x="516" y="602"/>
                </a:lnTo>
                <a:lnTo>
                  <a:pt x="514" y="602"/>
                </a:lnTo>
                <a:lnTo>
                  <a:pt x="513" y="602"/>
                </a:lnTo>
                <a:lnTo>
                  <a:pt x="511" y="600"/>
                </a:lnTo>
                <a:lnTo>
                  <a:pt x="510" y="595"/>
                </a:lnTo>
                <a:lnTo>
                  <a:pt x="511" y="592"/>
                </a:lnTo>
                <a:lnTo>
                  <a:pt x="513" y="589"/>
                </a:lnTo>
                <a:lnTo>
                  <a:pt x="513" y="589"/>
                </a:lnTo>
                <a:close/>
                <a:moveTo>
                  <a:pt x="542" y="600"/>
                </a:moveTo>
                <a:lnTo>
                  <a:pt x="542" y="600"/>
                </a:lnTo>
                <a:lnTo>
                  <a:pt x="541" y="599"/>
                </a:lnTo>
                <a:lnTo>
                  <a:pt x="541" y="597"/>
                </a:lnTo>
                <a:lnTo>
                  <a:pt x="542" y="593"/>
                </a:lnTo>
                <a:lnTo>
                  <a:pt x="544" y="592"/>
                </a:lnTo>
                <a:lnTo>
                  <a:pt x="542" y="590"/>
                </a:lnTo>
                <a:lnTo>
                  <a:pt x="540" y="590"/>
                </a:lnTo>
                <a:lnTo>
                  <a:pt x="535" y="592"/>
                </a:lnTo>
                <a:lnTo>
                  <a:pt x="535" y="592"/>
                </a:lnTo>
                <a:lnTo>
                  <a:pt x="549" y="566"/>
                </a:lnTo>
                <a:lnTo>
                  <a:pt x="565" y="540"/>
                </a:lnTo>
                <a:lnTo>
                  <a:pt x="583" y="513"/>
                </a:lnTo>
                <a:lnTo>
                  <a:pt x="600" y="489"/>
                </a:lnTo>
                <a:lnTo>
                  <a:pt x="600" y="489"/>
                </a:lnTo>
                <a:lnTo>
                  <a:pt x="601" y="488"/>
                </a:lnTo>
                <a:lnTo>
                  <a:pt x="604" y="486"/>
                </a:lnTo>
                <a:lnTo>
                  <a:pt x="611" y="486"/>
                </a:lnTo>
                <a:lnTo>
                  <a:pt x="630" y="488"/>
                </a:lnTo>
                <a:lnTo>
                  <a:pt x="630" y="488"/>
                </a:lnTo>
                <a:lnTo>
                  <a:pt x="606" y="510"/>
                </a:lnTo>
                <a:lnTo>
                  <a:pt x="585" y="533"/>
                </a:lnTo>
                <a:lnTo>
                  <a:pt x="575" y="545"/>
                </a:lnTo>
                <a:lnTo>
                  <a:pt x="565" y="558"/>
                </a:lnTo>
                <a:lnTo>
                  <a:pt x="556" y="571"/>
                </a:lnTo>
                <a:lnTo>
                  <a:pt x="548" y="585"/>
                </a:lnTo>
                <a:lnTo>
                  <a:pt x="548" y="585"/>
                </a:lnTo>
                <a:lnTo>
                  <a:pt x="590" y="537"/>
                </a:lnTo>
                <a:lnTo>
                  <a:pt x="613" y="513"/>
                </a:lnTo>
                <a:lnTo>
                  <a:pt x="637" y="491"/>
                </a:lnTo>
                <a:lnTo>
                  <a:pt x="637" y="491"/>
                </a:lnTo>
                <a:lnTo>
                  <a:pt x="637" y="495"/>
                </a:lnTo>
                <a:lnTo>
                  <a:pt x="637" y="499"/>
                </a:lnTo>
                <a:lnTo>
                  <a:pt x="632" y="506"/>
                </a:lnTo>
                <a:lnTo>
                  <a:pt x="628" y="513"/>
                </a:lnTo>
                <a:lnTo>
                  <a:pt x="624" y="519"/>
                </a:lnTo>
                <a:lnTo>
                  <a:pt x="624" y="519"/>
                </a:lnTo>
                <a:lnTo>
                  <a:pt x="622" y="520"/>
                </a:lnTo>
                <a:lnTo>
                  <a:pt x="621" y="520"/>
                </a:lnTo>
                <a:lnTo>
                  <a:pt x="620" y="521"/>
                </a:lnTo>
                <a:lnTo>
                  <a:pt x="569" y="600"/>
                </a:lnTo>
                <a:lnTo>
                  <a:pt x="569" y="600"/>
                </a:lnTo>
                <a:lnTo>
                  <a:pt x="563" y="602"/>
                </a:lnTo>
                <a:lnTo>
                  <a:pt x="555" y="602"/>
                </a:lnTo>
                <a:lnTo>
                  <a:pt x="547" y="602"/>
                </a:lnTo>
                <a:lnTo>
                  <a:pt x="542" y="600"/>
                </a:lnTo>
                <a:lnTo>
                  <a:pt x="542" y="600"/>
                </a:lnTo>
                <a:close/>
                <a:moveTo>
                  <a:pt x="592" y="597"/>
                </a:moveTo>
                <a:lnTo>
                  <a:pt x="600" y="585"/>
                </a:lnTo>
                <a:lnTo>
                  <a:pt x="600" y="585"/>
                </a:lnTo>
                <a:lnTo>
                  <a:pt x="597" y="586"/>
                </a:lnTo>
                <a:lnTo>
                  <a:pt x="593" y="589"/>
                </a:lnTo>
                <a:lnTo>
                  <a:pt x="590" y="592"/>
                </a:lnTo>
                <a:lnTo>
                  <a:pt x="587" y="592"/>
                </a:lnTo>
                <a:lnTo>
                  <a:pt x="585" y="592"/>
                </a:lnTo>
                <a:lnTo>
                  <a:pt x="646" y="491"/>
                </a:lnTo>
                <a:lnTo>
                  <a:pt x="646" y="491"/>
                </a:lnTo>
                <a:lnTo>
                  <a:pt x="648" y="488"/>
                </a:lnTo>
                <a:lnTo>
                  <a:pt x="651" y="488"/>
                </a:lnTo>
                <a:lnTo>
                  <a:pt x="658" y="486"/>
                </a:lnTo>
                <a:lnTo>
                  <a:pt x="667" y="486"/>
                </a:lnTo>
                <a:lnTo>
                  <a:pt x="676" y="489"/>
                </a:lnTo>
                <a:lnTo>
                  <a:pt x="676" y="489"/>
                </a:lnTo>
                <a:lnTo>
                  <a:pt x="658" y="507"/>
                </a:lnTo>
                <a:lnTo>
                  <a:pt x="638" y="527"/>
                </a:lnTo>
                <a:lnTo>
                  <a:pt x="621" y="550"/>
                </a:lnTo>
                <a:lnTo>
                  <a:pt x="614" y="561"/>
                </a:lnTo>
                <a:lnTo>
                  <a:pt x="607" y="573"/>
                </a:lnTo>
                <a:lnTo>
                  <a:pt x="607" y="573"/>
                </a:lnTo>
                <a:lnTo>
                  <a:pt x="607" y="569"/>
                </a:lnTo>
                <a:lnTo>
                  <a:pt x="607" y="568"/>
                </a:lnTo>
                <a:lnTo>
                  <a:pt x="606" y="568"/>
                </a:lnTo>
                <a:lnTo>
                  <a:pt x="604" y="568"/>
                </a:lnTo>
                <a:lnTo>
                  <a:pt x="601" y="572"/>
                </a:lnTo>
                <a:lnTo>
                  <a:pt x="601" y="573"/>
                </a:lnTo>
                <a:lnTo>
                  <a:pt x="601" y="575"/>
                </a:lnTo>
                <a:lnTo>
                  <a:pt x="601" y="575"/>
                </a:lnTo>
                <a:lnTo>
                  <a:pt x="599" y="576"/>
                </a:lnTo>
                <a:lnTo>
                  <a:pt x="596" y="578"/>
                </a:lnTo>
                <a:lnTo>
                  <a:pt x="596" y="579"/>
                </a:lnTo>
                <a:lnTo>
                  <a:pt x="596" y="581"/>
                </a:lnTo>
                <a:lnTo>
                  <a:pt x="600" y="585"/>
                </a:lnTo>
                <a:lnTo>
                  <a:pt x="666" y="509"/>
                </a:lnTo>
                <a:lnTo>
                  <a:pt x="666" y="509"/>
                </a:lnTo>
                <a:lnTo>
                  <a:pt x="673" y="505"/>
                </a:lnTo>
                <a:lnTo>
                  <a:pt x="676" y="503"/>
                </a:lnTo>
                <a:lnTo>
                  <a:pt x="677" y="505"/>
                </a:lnTo>
                <a:lnTo>
                  <a:pt x="677" y="506"/>
                </a:lnTo>
                <a:lnTo>
                  <a:pt x="677" y="506"/>
                </a:lnTo>
                <a:lnTo>
                  <a:pt x="676" y="510"/>
                </a:lnTo>
                <a:lnTo>
                  <a:pt x="674" y="514"/>
                </a:lnTo>
                <a:lnTo>
                  <a:pt x="669" y="521"/>
                </a:lnTo>
                <a:lnTo>
                  <a:pt x="666" y="524"/>
                </a:lnTo>
                <a:lnTo>
                  <a:pt x="666" y="524"/>
                </a:lnTo>
                <a:lnTo>
                  <a:pt x="665" y="526"/>
                </a:lnTo>
                <a:lnTo>
                  <a:pt x="663" y="527"/>
                </a:lnTo>
                <a:lnTo>
                  <a:pt x="662" y="530"/>
                </a:lnTo>
                <a:lnTo>
                  <a:pt x="662" y="530"/>
                </a:lnTo>
                <a:lnTo>
                  <a:pt x="662" y="534"/>
                </a:lnTo>
                <a:lnTo>
                  <a:pt x="662" y="534"/>
                </a:lnTo>
                <a:lnTo>
                  <a:pt x="652" y="543"/>
                </a:lnTo>
                <a:lnTo>
                  <a:pt x="644" y="554"/>
                </a:lnTo>
                <a:lnTo>
                  <a:pt x="630" y="576"/>
                </a:lnTo>
                <a:lnTo>
                  <a:pt x="630" y="576"/>
                </a:lnTo>
                <a:lnTo>
                  <a:pt x="624" y="585"/>
                </a:lnTo>
                <a:lnTo>
                  <a:pt x="620" y="590"/>
                </a:lnTo>
                <a:lnTo>
                  <a:pt x="615" y="595"/>
                </a:lnTo>
                <a:lnTo>
                  <a:pt x="610" y="599"/>
                </a:lnTo>
                <a:lnTo>
                  <a:pt x="604" y="600"/>
                </a:lnTo>
                <a:lnTo>
                  <a:pt x="599" y="600"/>
                </a:lnTo>
                <a:lnTo>
                  <a:pt x="592" y="597"/>
                </a:lnTo>
                <a:lnTo>
                  <a:pt x="592" y="597"/>
                </a:lnTo>
                <a:close/>
                <a:moveTo>
                  <a:pt x="693" y="488"/>
                </a:moveTo>
                <a:lnTo>
                  <a:pt x="725" y="488"/>
                </a:lnTo>
                <a:lnTo>
                  <a:pt x="725" y="488"/>
                </a:lnTo>
                <a:lnTo>
                  <a:pt x="704" y="507"/>
                </a:lnTo>
                <a:lnTo>
                  <a:pt x="683" y="529"/>
                </a:lnTo>
                <a:lnTo>
                  <a:pt x="672" y="538"/>
                </a:lnTo>
                <a:lnTo>
                  <a:pt x="662" y="550"/>
                </a:lnTo>
                <a:lnTo>
                  <a:pt x="653" y="561"/>
                </a:lnTo>
                <a:lnTo>
                  <a:pt x="646" y="573"/>
                </a:lnTo>
                <a:lnTo>
                  <a:pt x="646" y="573"/>
                </a:lnTo>
                <a:lnTo>
                  <a:pt x="651" y="562"/>
                </a:lnTo>
                <a:lnTo>
                  <a:pt x="656" y="551"/>
                </a:lnTo>
                <a:lnTo>
                  <a:pt x="667" y="530"/>
                </a:lnTo>
                <a:lnTo>
                  <a:pt x="681" y="510"/>
                </a:lnTo>
                <a:lnTo>
                  <a:pt x="693" y="488"/>
                </a:lnTo>
                <a:lnTo>
                  <a:pt x="693" y="488"/>
                </a:lnTo>
                <a:close/>
                <a:moveTo>
                  <a:pt x="684" y="602"/>
                </a:moveTo>
                <a:lnTo>
                  <a:pt x="710" y="568"/>
                </a:lnTo>
                <a:lnTo>
                  <a:pt x="710" y="568"/>
                </a:lnTo>
                <a:lnTo>
                  <a:pt x="708" y="566"/>
                </a:lnTo>
                <a:lnTo>
                  <a:pt x="708" y="565"/>
                </a:lnTo>
                <a:lnTo>
                  <a:pt x="711" y="558"/>
                </a:lnTo>
                <a:lnTo>
                  <a:pt x="715" y="551"/>
                </a:lnTo>
                <a:lnTo>
                  <a:pt x="715" y="548"/>
                </a:lnTo>
                <a:lnTo>
                  <a:pt x="714" y="547"/>
                </a:lnTo>
                <a:lnTo>
                  <a:pt x="714" y="541"/>
                </a:lnTo>
                <a:lnTo>
                  <a:pt x="714" y="541"/>
                </a:lnTo>
                <a:lnTo>
                  <a:pt x="703" y="554"/>
                </a:lnTo>
                <a:lnTo>
                  <a:pt x="691" y="569"/>
                </a:lnTo>
                <a:lnTo>
                  <a:pt x="683" y="586"/>
                </a:lnTo>
                <a:lnTo>
                  <a:pt x="674" y="602"/>
                </a:lnTo>
                <a:lnTo>
                  <a:pt x="627" y="602"/>
                </a:lnTo>
                <a:lnTo>
                  <a:pt x="627" y="602"/>
                </a:lnTo>
                <a:lnTo>
                  <a:pt x="681" y="543"/>
                </a:lnTo>
                <a:lnTo>
                  <a:pt x="710" y="514"/>
                </a:lnTo>
                <a:lnTo>
                  <a:pt x="739" y="486"/>
                </a:lnTo>
                <a:lnTo>
                  <a:pt x="739" y="486"/>
                </a:lnTo>
                <a:lnTo>
                  <a:pt x="736" y="496"/>
                </a:lnTo>
                <a:lnTo>
                  <a:pt x="732" y="507"/>
                </a:lnTo>
                <a:lnTo>
                  <a:pt x="728" y="514"/>
                </a:lnTo>
                <a:lnTo>
                  <a:pt x="726" y="514"/>
                </a:lnTo>
                <a:lnTo>
                  <a:pt x="726" y="513"/>
                </a:lnTo>
                <a:lnTo>
                  <a:pt x="726" y="513"/>
                </a:lnTo>
                <a:lnTo>
                  <a:pt x="718" y="523"/>
                </a:lnTo>
                <a:lnTo>
                  <a:pt x="715" y="529"/>
                </a:lnTo>
                <a:lnTo>
                  <a:pt x="715" y="531"/>
                </a:lnTo>
                <a:lnTo>
                  <a:pt x="717" y="533"/>
                </a:lnTo>
                <a:lnTo>
                  <a:pt x="717" y="533"/>
                </a:lnTo>
                <a:lnTo>
                  <a:pt x="726" y="524"/>
                </a:lnTo>
                <a:lnTo>
                  <a:pt x="735" y="513"/>
                </a:lnTo>
                <a:lnTo>
                  <a:pt x="742" y="502"/>
                </a:lnTo>
                <a:lnTo>
                  <a:pt x="748" y="488"/>
                </a:lnTo>
                <a:lnTo>
                  <a:pt x="748" y="488"/>
                </a:lnTo>
                <a:lnTo>
                  <a:pt x="760" y="491"/>
                </a:lnTo>
                <a:lnTo>
                  <a:pt x="767" y="491"/>
                </a:lnTo>
                <a:lnTo>
                  <a:pt x="774" y="491"/>
                </a:lnTo>
                <a:lnTo>
                  <a:pt x="774" y="491"/>
                </a:lnTo>
                <a:lnTo>
                  <a:pt x="757" y="506"/>
                </a:lnTo>
                <a:lnTo>
                  <a:pt x="739" y="524"/>
                </a:lnTo>
                <a:lnTo>
                  <a:pt x="731" y="534"/>
                </a:lnTo>
                <a:lnTo>
                  <a:pt x="722" y="545"/>
                </a:lnTo>
                <a:lnTo>
                  <a:pt x="715" y="557"/>
                </a:lnTo>
                <a:lnTo>
                  <a:pt x="710" y="568"/>
                </a:lnTo>
                <a:lnTo>
                  <a:pt x="710" y="568"/>
                </a:lnTo>
                <a:lnTo>
                  <a:pt x="726" y="550"/>
                </a:lnTo>
                <a:lnTo>
                  <a:pt x="745" y="531"/>
                </a:lnTo>
                <a:lnTo>
                  <a:pt x="764" y="514"/>
                </a:lnTo>
                <a:lnTo>
                  <a:pt x="784" y="499"/>
                </a:lnTo>
                <a:lnTo>
                  <a:pt x="784" y="499"/>
                </a:lnTo>
                <a:lnTo>
                  <a:pt x="780" y="507"/>
                </a:lnTo>
                <a:lnTo>
                  <a:pt x="773" y="516"/>
                </a:lnTo>
                <a:lnTo>
                  <a:pt x="767" y="524"/>
                </a:lnTo>
                <a:lnTo>
                  <a:pt x="760" y="534"/>
                </a:lnTo>
                <a:lnTo>
                  <a:pt x="763" y="538"/>
                </a:lnTo>
                <a:lnTo>
                  <a:pt x="763" y="538"/>
                </a:lnTo>
                <a:lnTo>
                  <a:pt x="750" y="552"/>
                </a:lnTo>
                <a:lnTo>
                  <a:pt x="738" y="568"/>
                </a:lnTo>
                <a:lnTo>
                  <a:pt x="726" y="585"/>
                </a:lnTo>
                <a:lnTo>
                  <a:pt x="715" y="602"/>
                </a:lnTo>
                <a:lnTo>
                  <a:pt x="684" y="602"/>
                </a:lnTo>
                <a:close/>
                <a:moveTo>
                  <a:pt x="1161" y="512"/>
                </a:moveTo>
                <a:lnTo>
                  <a:pt x="1161" y="512"/>
                </a:lnTo>
                <a:lnTo>
                  <a:pt x="1155" y="520"/>
                </a:lnTo>
                <a:lnTo>
                  <a:pt x="1152" y="523"/>
                </a:lnTo>
                <a:lnTo>
                  <a:pt x="1149" y="524"/>
                </a:lnTo>
                <a:lnTo>
                  <a:pt x="1149" y="524"/>
                </a:lnTo>
                <a:lnTo>
                  <a:pt x="1147" y="523"/>
                </a:lnTo>
                <a:lnTo>
                  <a:pt x="1147" y="523"/>
                </a:lnTo>
                <a:lnTo>
                  <a:pt x="1152" y="516"/>
                </a:lnTo>
                <a:lnTo>
                  <a:pt x="1156" y="513"/>
                </a:lnTo>
                <a:lnTo>
                  <a:pt x="1161" y="512"/>
                </a:lnTo>
                <a:lnTo>
                  <a:pt x="1161" y="512"/>
                </a:lnTo>
                <a:close/>
                <a:moveTo>
                  <a:pt x="1083" y="566"/>
                </a:moveTo>
                <a:lnTo>
                  <a:pt x="1083" y="566"/>
                </a:lnTo>
                <a:lnTo>
                  <a:pt x="1079" y="571"/>
                </a:lnTo>
                <a:lnTo>
                  <a:pt x="1078" y="573"/>
                </a:lnTo>
                <a:lnTo>
                  <a:pt x="1076" y="576"/>
                </a:lnTo>
                <a:lnTo>
                  <a:pt x="1076" y="576"/>
                </a:lnTo>
                <a:lnTo>
                  <a:pt x="1075" y="581"/>
                </a:lnTo>
                <a:lnTo>
                  <a:pt x="1072" y="583"/>
                </a:lnTo>
                <a:lnTo>
                  <a:pt x="1065" y="590"/>
                </a:lnTo>
                <a:lnTo>
                  <a:pt x="1065" y="590"/>
                </a:lnTo>
                <a:lnTo>
                  <a:pt x="1067" y="586"/>
                </a:lnTo>
                <a:lnTo>
                  <a:pt x="1069" y="582"/>
                </a:lnTo>
                <a:lnTo>
                  <a:pt x="1076" y="576"/>
                </a:lnTo>
                <a:lnTo>
                  <a:pt x="1076" y="576"/>
                </a:lnTo>
                <a:lnTo>
                  <a:pt x="1082" y="564"/>
                </a:lnTo>
                <a:lnTo>
                  <a:pt x="1089" y="552"/>
                </a:lnTo>
                <a:lnTo>
                  <a:pt x="1104" y="531"/>
                </a:lnTo>
                <a:lnTo>
                  <a:pt x="1140" y="491"/>
                </a:lnTo>
                <a:lnTo>
                  <a:pt x="1140" y="491"/>
                </a:lnTo>
                <a:lnTo>
                  <a:pt x="1141" y="491"/>
                </a:lnTo>
                <a:lnTo>
                  <a:pt x="1144" y="489"/>
                </a:lnTo>
                <a:lnTo>
                  <a:pt x="1151" y="489"/>
                </a:lnTo>
                <a:lnTo>
                  <a:pt x="1159" y="491"/>
                </a:lnTo>
                <a:lnTo>
                  <a:pt x="1171" y="489"/>
                </a:lnTo>
                <a:lnTo>
                  <a:pt x="1083" y="566"/>
                </a:lnTo>
                <a:close/>
                <a:moveTo>
                  <a:pt x="1182" y="492"/>
                </a:moveTo>
                <a:lnTo>
                  <a:pt x="1182" y="492"/>
                </a:lnTo>
                <a:lnTo>
                  <a:pt x="1183" y="491"/>
                </a:lnTo>
                <a:lnTo>
                  <a:pt x="1186" y="489"/>
                </a:lnTo>
                <a:lnTo>
                  <a:pt x="1193" y="489"/>
                </a:lnTo>
                <a:lnTo>
                  <a:pt x="1200" y="491"/>
                </a:lnTo>
                <a:lnTo>
                  <a:pt x="1207" y="491"/>
                </a:lnTo>
                <a:lnTo>
                  <a:pt x="1133" y="555"/>
                </a:lnTo>
                <a:lnTo>
                  <a:pt x="1182" y="492"/>
                </a:lnTo>
                <a:close/>
                <a:moveTo>
                  <a:pt x="769" y="471"/>
                </a:moveTo>
                <a:lnTo>
                  <a:pt x="769" y="471"/>
                </a:lnTo>
                <a:lnTo>
                  <a:pt x="788" y="467"/>
                </a:lnTo>
                <a:lnTo>
                  <a:pt x="814" y="465"/>
                </a:lnTo>
                <a:lnTo>
                  <a:pt x="864" y="464"/>
                </a:lnTo>
                <a:lnTo>
                  <a:pt x="864" y="464"/>
                </a:lnTo>
                <a:lnTo>
                  <a:pt x="953" y="464"/>
                </a:lnTo>
                <a:lnTo>
                  <a:pt x="1041" y="465"/>
                </a:lnTo>
                <a:lnTo>
                  <a:pt x="1133" y="468"/>
                </a:lnTo>
                <a:lnTo>
                  <a:pt x="1225" y="469"/>
                </a:lnTo>
                <a:lnTo>
                  <a:pt x="1225" y="469"/>
                </a:lnTo>
                <a:lnTo>
                  <a:pt x="1228" y="471"/>
                </a:lnTo>
                <a:lnTo>
                  <a:pt x="1230" y="472"/>
                </a:lnTo>
                <a:lnTo>
                  <a:pt x="1231" y="474"/>
                </a:lnTo>
                <a:lnTo>
                  <a:pt x="1231" y="475"/>
                </a:lnTo>
                <a:lnTo>
                  <a:pt x="1227" y="475"/>
                </a:lnTo>
                <a:lnTo>
                  <a:pt x="1227" y="475"/>
                </a:lnTo>
                <a:lnTo>
                  <a:pt x="1111" y="475"/>
                </a:lnTo>
                <a:lnTo>
                  <a:pt x="998" y="475"/>
                </a:lnTo>
                <a:lnTo>
                  <a:pt x="882" y="474"/>
                </a:lnTo>
                <a:lnTo>
                  <a:pt x="826" y="472"/>
                </a:lnTo>
                <a:lnTo>
                  <a:pt x="769" y="471"/>
                </a:lnTo>
                <a:lnTo>
                  <a:pt x="769" y="471"/>
                </a:lnTo>
                <a:close/>
                <a:moveTo>
                  <a:pt x="1057" y="500"/>
                </a:moveTo>
                <a:lnTo>
                  <a:pt x="1057" y="500"/>
                </a:lnTo>
                <a:lnTo>
                  <a:pt x="1045" y="509"/>
                </a:lnTo>
                <a:lnTo>
                  <a:pt x="1034" y="517"/>
                </a:lnTo>
                <a:lnTo>
                  <a:pt x="1013" y="536"/>
                </a:lnTo>
                <a:lnTo>
                  <a:pt x="1013" y="536"/>
                </a:lnTo>
                <a:lnTo>
                  <a:pt x="1019" y="524"/>
                </a:lnTo>
                <a:lnTo>
                  <a:pt x="1024" y="512"/>
                </a:lnTo>
                <a:lnTo>
                  <a:pt x="1031" y="500"/>
                </a:lnTo>
                <a:lnTo>
                  <a:pt x="1037" y="489"/>
                </a:lnTo>
                <a:lnTo>
                  <a:pt x="1114" y="491"/>
                </a:lnTo>
                <a:lnTo>
                  <a:pt x="1027" y="568"/>
                </a:lnTo>
                <a:lnTo>
                  <a:pt x="1027" y="568"/>
                </a:lnTo>
                <a:lnTo>
                  <a:pt x="1041" y="551"/>
                </a:lnTo>
                <a:lnTo>
                  <a:pt x="1054" y="534"/>
                </a:lnTo>
                <a:lnTo>
                  <a:pt x="1065" y="516"/>
                </a:lnTo>
                <a:lnTo>
                  <a:pt x="1075" y="498"/>
                </a:lnTo>
                <a:lnTo>
                  <a:pt x="1075" y="498"/>
                </a:lnTo>
                <a:lnTo>
                  <a:pt x="1075" y="495"/>
                </a:lnTo>
                <a:lnTo>
                  <a:pt x="1075" y="493"/>
                </a:lnTo>
                <a:lnTo>
                  <a:pt x="1069" y="495"/>
                </a:lnTo>
                <a:lnTo>
                  <a:pt x="1062" y="498"/>
                </a:lnTo>
                <a:lnTo>
                  <a:pt x="1057" y="500"/>
                </a:lnTo>
                <a:lnTo>
                  <a:pt x="1057" y="500"/>
                </a:lnTo>
                <a:close/>
                <a:moveTo>
                  <a:pt x="988" y="491"/>
                </a:moveTo>
                <a:lnTo>
                  <a:pt x="1019" y="489"/>
                </a:lnTo>
                <a:lnTo>
                  <a:pt x="961" y="544"/>
                </a:lnTo>
                <a:lnTo>
                  <a:pt x="961" y="544"/>
                </a:lnTo>
                <a:lnTo>
                  <a:pt x="974" y="520"/>
                </a:lnTo>
                <a:lnTo>
                  <a:pt x="981" y="509"/>
                </a:lnTo>
                <a:lnTo>
                  <a:pt x="986" y="498"/>
                </a:lnTo>
                <a:lnTo>
                  <a:pt x="986" y="498"/>
                </a:lnTo>
                <a:lnTo>
                  <a:pt x="988" y="491"/>
                </a:lnTo>
                <a:lnTo>
                  <a:pt x="988" y="491"/>
                </a:lnTo>
                <a:close/>
                <a:moveTo>
                  <a:pt x="948" y="491"/>
                </a:moveTo>
                <a:lnTo>
                  <a:pt x="948" y="491"/>
                </a:lnTo>
                <a:lnTo>
                  <a:pt x="936" y="503"/>
                </a:lnTo>
                <a:lnTo>
                  <a:pt x="925" y="517"/>
                </a:lnTo>
                <a:lnTo>
                  <a:pt x="911" y="530"/>
                </a:lnTo>
                <a:lnTo>
                  <a:pt x="904" y="536"/>
                </a:lnTo>
                <a:lnTo>
                  <a:pt x="896" y="541"/>
                </a:lnTo>
                <a:lnTo>
                  <a:pt x="896" y="541"/>
                </a:lnTo>
                <a:lnTo>
                  <a:pt x="913" y="520"/>
                </a:lnTo>
                <a:lnTo>
                  <a:pt x="920" y="509"/>
                </a:lnTo>
                <a:lnTo>
                  <a:pt x="927" y="496"/>
                </a:lnTo>
                <a:lnTo>
                  <a:pt x="927" y="496"/>
                </a:lnTo>
                <a:lnTo>
                  <a:pt x="927" y="493"/>
                </a:lnTo>
                <a:lnTo>
                  <a:pt x="929" y="491"/>
                </a:lnTo>
                <a:lnTo>
                  <a:pt x="929" y="491"/>
                </a:lnTo>
                <a:lnTo>
                  <a:pt x="933" y="489"/>
                </a:lnTo>
                <a:lnTo>
                  <a:pt x="939" y="489"/>
                </a:lnTo>
                <a:lnTo>
                  <a:pt x="948" y="491"/>
                </a:lnTo>
                <a:lnTo>
                  <a:pt x="948" y="491"/>
                </a:lnTo>
                <a:close/>
                <a:moveTo>
                  <a:pt x="912" y="489"/>
                </a:moveTo>
                <a:lnTo>
                  <a:pt x="867" y="534"/>
                </a:lnTo>
                <a:lnTo>
                  <a:pt x="867" y="534"/>
                </a:lnTo>
                <a:lnTo>
                  <a:pt x="873" y="523"/>
                </a:lnTo>
                <a:lnTo>
                  <a:pt x="880" y="512"/>
                </a:lnTo>
                <a:lnTo>
                  <a:pt x="895" y="489"/>
                </a:lnTo>
                <a:lnTo>
                  <a:pt x="895" y="489"/>
                </a:lnTo>
                <a:lnTo>
                  <a:pt x="898" y="489"/>
                </a:lnTo>
                <a:lnTo>
                  <a:pt x="902" y="489"/>
                </a:lnTo>
                <a:lnTo>
                  <a:pt x="912" y="489"/>
                </a:lnTo>
                <a:lnTo>
                  <a:pt x="912" y="489"/>
                </a:lnTo>
                <a:close/>
                <a:moveTo>
                  <a:pt x="873" y="492"/>
                </a:moveTo>
                <a:lnTo>
                  <a:pt x="873" y="492"/>
                </a:lnTo>
                <a:lnTo>
                  <a:pt x="856" y="502"/>
                </a:lnTo>
                <a:lnTo>
                  <a:pt x="842" y="514"/>
                </a:lnTo>
                <a:lnTo>
                  <a:pt x="814" y="538"/>
                </a:lnTo>
                <a:lnTo>
                  <a:pt x="814" y="538"/>
                </a:lnTo>
                <a:lnTo>
                  <a:pt x="814" y="543"/>
                </a:lnTo>
                <a:lnTo>
                  <a:pt x="812" y="545"/>
                </a:lnTo>
                <a:lnTo>
                  <a:pt x="809" y="548"/>
                </a:lnTo>
                <a:lnTo>
                  <a:pt x="807" y="551"/>
                </a:lnTo>
                <a:lnTo>
                  <a:pt x="811" y="541"/>
                </a:lnTo>
                <a:lnTo>
                  <a:pt x="812" y="538"/>
                </a:lnTo>
                <a:lnTo>
                  <a:pt x="814" y="538"/>
                </a:lnTo>
                <a:lnTo>
                  <a:pt x="814" y="538"/>
                </a:lnTo>
                <a:lnTo>
                  <a:pt x="818" y="533"/>
                </a:lnTo>
                <a:lnTo>
                  <a:pt x="822" y="526"/>
                </a:lnTo>
                <a:lnTo>
                  <a:pt x="830" y="512"/>
                </a:lnTo>
                <a:lnTo>
                  <a:pt x="835" y="503"/>
                </a:lnTo>
                <a:lnTo>
                  <a:pt x="839" y="498"/>
                </a:lnTo>
                <a:lnTo>
                  <a:pt x="845" y="492"/>
                </a:lnTo>
                <a:lnTo>
                  <a:pt x="852" y="489"/>
                </a:lnTo>
                <a:lnTo>
                  <a:pt x="852" y="489"/>
                </a:lnTo>
                <a:lnTo>
                  <a:pt x="857" y="489"/>
                </a:lnTo>
                <a:lnTo>
                  <a:pt x="863" y="489"/>
                </a:lnTo>
                <a:lnTo>
                  <a:pt x="868" y="491"/>
                </a:lnTo>
                <a:lnTo>
                  <a:pt x="873" y="492"/>
                </a:lnTo>
                <a:lnTo>
                  <a:pt x="873" y="492"/>
                </a:lnTo>
                <a:close/>
                <a:moveTo>
                  <a:pt x="729" y="602"/>
                </a:moveTo>
                <a:lnTo>
                  <a:pt x="729" y="602"/>
                </a:lnTo>
                <a:lnTo>
                  <a:pt x="738" y="588"/>
                </a:lnTo>
                <a:lnTo>
                  <a:pt x="743" y="581"/>
                </a:lnTo>
                <a:lnTo>
                  <a:pt x="749" y="575"/>
                </a:lnTo>
                <a:lnTo>
                  <a:pt x="749" y="575"/>
                </a:lnTo>
                <a:lnTo>
                  <a:pt x="748" y="573"/>
                </a:lnTo>
                <a:lnTo>
                  <a:pt x="746" y="572"/>
                </a:lnTo>
                <a:lnTo>
                  <a:pt x="746" y="572"/>
                </a:lnTo>
                <a:lnTo>
                  <a:pt x="749" y="568"/>
                </a:lnTo>
                <a:lnTo>
                  <a:pt x="752" y="564"/>
                </a:lnTo>
                <a:lnTo>
                  <a:pt x="755" y="559"/>
                </a:lnTo>
                <a:lnTo>
                  <a:pt x="757" y="555"/>
                </a:lnTo>
                <a:lnTo>
                  <a:pt x="759" y="554"/>
                </a:lnTo>
                <a:lnTo>
                  <a:pt x="756" y="552"/>
                </a:lnTo>
                <a:lnTo>
                  <a:pt x="756" y="552"/>
                </a:lnTo>
                <a:lnTo>
                  <a:pt x="777" y="523"/>
                </a:lnTo>
                <a:lnTo>
                  <a:pt x="788" y="509"/>
                </a:lnTo>
                <a:lnTo>
                  <a:pt x="797" y="492"/>
                </a:lnTo>
                <a:lnTo>
                  <a:pt x="797" y="492"/>
                </a:lnTo>
                <a:lnTo>
                  <a:pt x="800" y="489"/>
                </a:lnTo>
                <a:lnTo>
                  <a:pt x="801" y="489"/>
                </a:lnTo>
                <a:lnTo>
                  <a:pt x="808" y="489"/>
                </a:lnTo>
                <a:lnTo>
                  <a:pt x="825" y="491"/>
                </a:lnTo>
                <a:lnTo>
                  <a:pt x="825" y="491"/>
                </a:lnTo>
                <a:lnTo>
                  <a:pt x="791" y="520"/>
                </a:lnTo>
                <a:lnTo>
                  <a:pt x="776" y="536"/>
                </a:lnTo>
                <a:lnTo>
                  <a:pt x="760" y="551"/>
                </a:lnTo>
                <a:lnTo>
                  <a:pt x="762" y="555"/>
                </a:lnTo>
                <a:lnTo>
                  <a:pt x="762" y="555"/>
                </a:lnTo>
                <a:lnTo>
                  <a:pt x="759" y="558"/>
                </a:lnTo>
                <a:lnTo>
                  <a:pt x="756" y="564"/>
                </a:lnTo>
                <a:lnTo>
                  <a:pt x="752" y="572"/>
                </a:lnTo>
                <a:lnTo>
                  <a:pt x="752" y="572"/>
                </a:lnTo>
                <a:lnTo>
                  <a:pt x="769" y="554"/>
                </a:lnTo>
                <a:lnTo>
                  <a:pt x="787" y="536"/>
                </a:lnTo>
                <a:lnTo>
                  <a:pt x="807" y="517"/>
                </a:lnTo>
                <a:lnTo>
                  <a:pt x="828" y="499"/>
                </a:lnTo>
                <a:lnTo>
                  <a:pt x="828" y="499"/>
                </a:lnTo>
                <a:lnTo>
                  <a:pt x="826" y="506"/>
                </a:lnTo>
                <a:lnTo>
                  <a:pt x="823" y="512"/>
                </a:lnTo>
                <a:lnTo>
                  <a:pt x="821" y="519"/>
                </a:lnTo>
                <a:lnTo>
                  <a:pt x="815" y="524"/>
                </a:lnTo>
                <a:lnTo>
                  <a:pt x="815" y="524"/>
                </a:lnTo>
                <a:lnTo>
                  <a:pt x="814" y="521"/>
                </a:lnTo>
                <a:lnTo>
                  <a:pt x="814" y="523"/>
                </a:lnTo>
                <a:lnTo>
                  <a:pt x="811" y="527"/>
                </a:lnTo>
                <a:lnTo>
                  <a:pt x="812" y="530"/>
                </a:lnTo>
                <a:lnTo>
                  <a:pt x="812" y="530"/>
                </a:lnTo>
                <a:lnTo>
                  <a:pt x="802" y="543"/>
                </a:lnTo>
                <a:lnTo>
                  <a:pt x="793" y="555"/>
                </a:lnTo>
                <a:lnTo>
                  <a:pt x="781" y="569"/>
                </a:lnTo>
                <a:lnTo>
                  <a:pt x="773" y="582"/>
                </a:lnTo>
                <a:lnTo>
                  <a:pt x="773" y="582"/>
                </a:lnTo>
                <a:lnTo>
                  <a:pt x="764" y="593"/>
                </a:lnTo>
                <a:lnTo>
                  <a:pt x="763" y="596"/>
                </a:lnTo>
                <a:lnTo>
                  <a:pt x="762" y="599"/>
                </a:lnTo>
                <a:lnTo>
                  <a:pt x="763" y="602"/>
                </a:lnTo>
                <a:lnTo>
                  <a:pt x="764" y="606"/>
                </a:lnTo>
                <a:lnTo>
                  <a:pt x="764" y="606"/>
                </a:lnTo>
                <a:lnTo>
                  <a:pt x="748" y="603"/>
                </a:lnTo>
                <a:lnTo>
                  <a:pt x="729" y="602"/>
                </a:lnTo>
                <a:lnTo>
                  <a:pt x="729" y="602"/>
                </a:lnTo>
                <a:close/>
                <a:moveTo>
                  <a:pt x="769" y="604"/>
                </a:moveTo>
                <a:lnTo>
                  <a:pt x="769" y="604"/>
                </a:lnTo>
                <a:lnTo>
                  <a:pt x="791" y="576"/>
                </a:lnTo>
                <a:lnTo>
                  <a:pt x="816" y="550"/>
                </a:lnTo>
                <a:lnTo>
                  <a:pt x="843" y="524"/>
                </a:lnTo>
                <a:lnTo>
                  <a:pt x="871" y="502"/>
                </a:lnTo>
                <a:lnTo>
                  <a:pt x="871" y="502"/>
                </a:lnTo>
                <a:lnTo>
                  <a:pt x="871" y="507"/>
                </a:lnTo>
                <a:lnTo>
                  <a:pt x="871" y="513"/>
                </a:lnTo>
                <a:lnTo>
                  <a:pt x="868" y="519"/>
                </a:lnTo>
                <a:lnTo>
                  <a:pt x="864" y="521"/>
                </a:lnTo>
                <a:lnTo>
                  <a:pt x="863" y="523"/>
                </a:lnTo>
                <a:lnTo>
                  <a:pt x="860" y="526"/>
                </a:lnTo>
                <a:lnTo>
                  <a:pt x="860" y="526"/>
                </a:lnTo>
                <a:lnTo>
                  <a:pt x="846" y="547"/>
                </a:lnTo>
                <a:lnTo>
                  <a:pt x="832" y="566"/>
                </a:lnTo>
                <a:lnTo>
                  <a:pt x="816" y="586"/>
                </a:lnTo>
                <a:lnTo>
                  <a:pt x="804" y="606"/>
                </a:lnTo>
                <a:lnTo>
                  <a:pt x="804" y="606"/>
                </a:lnTo>
                <a:lnTo>
                  <a:pt x="801" y="606"/>
                </a:lnTo>
                <a:lnTo>
                  <a:pt x="798" y="607"/>
                </a:lnTo>
                <a:lnTo>
                  <a:pt x="787" y="606"/>
                </a:lnTo>
                <a:lnTo>
                  <a:pt x="769" y="604"/>
                </a:lnTo>
                <a:lnTo>
                  <a:pt x="769" y="604"/>
                </a:lnTo>
                <a:close/>
                <a:moveTo>
                  <a:pt x="850" y="557"/>
                </a:moveTo>
                <a:lnTo>
                  <a:pt x="850" y="557"/>
                </a:lnTo>
                <a:lnTo>
                  <a:pt x="849" y="561"/>
                </a:lnTo>
                <a:lnTo>
                  <a:pt x="847" y="565"/>
                </a:lnTo>
                <a:lnTo>
                  <a:pt x="845" y="568"/>
                </a:lnTo>
                <a:lnTo>
                  <a:pt x="840" y="569"/>
                </a:lnTo>
                <a:lnTo>
                  <a:pt x="840" y="569"/>
                </a:lnTo>
                <a:lnTo>
                  <a:pt x="842" y="566"/>
                </a:lnTo>
                <a:lnTo>
                  <a:pt x="845" y="564"/>
                </a:lnTo>
                <a:lnTo>
                  <a:pt x="850" y="557"/>
                </a:lnTo>
                <a:lnTo>
                  <a:pt x="850" y="557"/>
                </a:lnTo>
                <a:close/>
                <a:moveTo>
                  <a:pt x="819" y="606"/>
                </a:moveTo>
                <a:lnTo>
                  <a:pt x="819" y="606"/>
                </a:lnTo>
                <a:lnTo>
                  <a:pt x="825" y="597"/>
                </a:lnTo>
                <a:lnTo>
                  <a:pt x="828" y="589"/>
                </a:lnTo>
                <a:lnTo>
                  <a:pt x="832" y="581"/>
                </a:lnTo>
                <a:lnTo>
                  <a:pt x="835" y="576"/>
                </a:lnTo>
                <a:lnTo>
                  <a:pt x="839" y="573"/>
                </a:lnTo>
                <a:lnTo>
                  <a:pt x="837" y="582"/>
                </a:lnTo>
                <a:lnTo>
                  <a:pt x="837" y="582"/>
                </a:lnTo>
                <a:lnTo>
                  <a:pt x="874" y="540"/>
                </a:lnTo>
                <a:lnTo>
                  <a:pt x="892" y="520"/>
                </a:lnTo>
                <a:lnTo>
                  <a:pt x="913" y="500"/>
                </a:lnTo>
                <a:lnTo>
                  <a:pt x="913" y="500"/>
                </a:lnTo>
                <a:lnTo>
                  <a:pt x="912" y="506"/>
                </a:lnTo>
                <a:lnTo>
                  <a:pt x="911" y="510"/>
                </a:lnTo>
                <a:lnTo>
                  <a:pt x="906" y="517"/>
                </a:lnTo>
                <a:lnTo>
                  <a:pt x="899" y="523"/>
                </a:lnTo>
                <a:lnTo>
                  <a:pt x="892" y="533"/>
                </a:lnTo>
                <a:lnTo>
                  <a:pt x="894" y="537"/>
                </a:lnTo>
                <a:lnTo>
                  <a:pt x="894" y="537"/>
                </a:lnTo>
                <a:lnTo>
                  <a:pt x="868" y="571"/>
                </a:lnTo>
                <a:lnTo>
                  <a:pt x="857" y="589"/>
                </a:lnTo>
                <a:lnTo>
                  <a:pt x="846" y="606"/>
                </a:lnTo>
                <a:lnTo>
                  <a:pt x="819" y="606"/>
                </a:lnTo>
                <a:close/>
                <a:moveTo>
                  <a:pt x="894" y="604"/>
                </a:moveTo>
                <a:lnTo>
                  <a:pt x="894" y="604"/>
                </a:lnTo>
                <a:lnTo>
                  <a:pt x="916" y="572"/>
                </a:lnTo>
                <a:lnTo>
                  <a:pt x="926" y="555"/>
                </a:lnTo>
                <a:lnTo>
                  <a:pt x="936" y="537"/>
                </a:lnTo>
                <a:lnTo>
                  <a:pt x="936" y="537"/>
                </a:lnTo>
                <a:lnTo>
                  <a:pt x="922" y="552"/>
                </a:lnTo>
                <a:lnTo>
                  <a:pt x="906" y="569"/>
                </a:lnTo>
                <a:lnTo>
                  <a:pt x="892" y="588"/>
                </a:lnTo>
                <a:lnTo>
                  <a:pt x="881" y="607"/>
                </a:lnTo>
                <a:lnTo>
                  <a:pt x="860" y="607"/>
                </a:lnTo>
                <a:lnTo>
                  <a:pt x="891" y="555"/>
                </a:lnTo>
                <a:lnTo>
                  <a:pt x="891" y="555"/>
                </a:lnTo>
                <a:lnTo>
                  <a:pt x="892" y="558"/>
                </a:lnTo>
                <a:lnTo>
                  <a:pt x="891" y="561"/>
                </a:lnTo>
                <a:lnTo>
                  <a:pt x="889" y="564"/>
                </a:lnTo>
                <a:lnTo>
                  <a:pt x="889" y="568"/>
                </a:lnTo>
                <a:lnTo>
                  <a:pt x="889" y="568"/>
                </a:lnTo>
                <a:lnTo>
                  <a:pt x="904" y="551"/>
                </a:lnTo>
                <a:lnTo>
                  <a:pt x="919" y="534"/>
                </a:lnTo>
                <a:lnTo>
                  <a:pt x="951" y="502"/>
                </a:lnTo>
                <a:lnTo>
                  <a:pt x="951" y="502"/>
                </a:lnTo>
                <a:lnTo>
                  <a:pt x="948" y="507"/>
                </a:lnTo>
                <a:lnTo>
                  <a:pt x="944" y="513"/>
                </a:lnTo>
                <a:lnTo>
                  <a:pt x="939" y="520"/>
                </a:lnTo>
                <a:lnTo>
                  <a:pt x="937" y="523"/>
                </a:lnTo>
                <a:lnTo>
                  <a:pt x="936" y="527"/>
                </a:lnTo>
                <a:lnTo>
                  <a:pt x="936" y="527"/>
                </a:lnTo>
                <a:lnTo>
                  <a:pt x="939" y="526"/>
                </a:lnTo>
                <a:lnTo>
                  <a:pt x="946" y="523"/>
                </a:lnTo>
                <a:lnTo>
                  <a:pt x="948" y="521"/>
                </a:lnTo>
                <a:lnTo>
                  <a:pt x="953" y="520"/>
                </a:lnTo>
                <a:lnTo>
                  <a:pt x="954" y="516"/>
                </a:lnTo>
                <a:lnTo>
                  <a:pt x="956" y="512"/>
                </a:lnTo>
                <a:lnTo>
                  <a:pt x="956" y="512"/>
                </a:lnTo>
                <a:lnTo>
                  <a:pt x="956" y="509"/>
                </a:lnTo>
                <a:lnTo>
                  <a:pt x="957" y="506"/>
                </a:lnTo>
                <a:lnTo>
                  <a:pt x="957" y="506"/>
                </a:lnTo>
                <a:lnTo>
                  <a:pt x="954" y="505"/>
                </a:lnTo>
                <a:lnTo>
                  <a:pt x="953" y="502"/>
                </a:lnTo>
                <a:lnTo>
                  <a:pt x="954" y="499"/>
                </a:lnTo>
                <a:lnTo>
                  <a:pt x="957" y="498"/>
                </a:lnTo>
                <a:lnTo>
                  <a:pt x="957" y="498"/>
                </a:lnTo>
                <a:lnTo>
                  <a:pt x="960" y="498"/>
                </a:lnTo>
                <a:lnTo>
                  <a:pt x="958" y="499"/>
                </a:lnTo>
                <a:lnTo>
                  <a:pt x="957" y="502"/>
                </a:lnTo>
                <a:lnTo>
                  <a:pt x="957" y="505"/>
                </a:lnTo>
                <a:lnTo>
                  <a:pt x="957" y="506"/>
                </a:lnTo>
                <a:lnTo>
                  <a:pt x="957" y="506"/>
                </a:lnTo>
                <a:lnTo>
                  <a:pt x="961" y="500"/>
                </a:lnTo>
                <a:lnTo>
                  <a:pt x="967" y="493"/>
                </a:lnTo>
                <a:lnTo>
                  <a:pt x="970" y="492"/>
                </a:lnTo>
                <a:lnTo>
                  <a:pt x="974" y="489"/>
                </a:lnTo>
                <a:lnTo>
                  <a:pt x="978" y="489"/>
                </a:lnTo>
                <a:lnTo>
                  <a:pt x="984" y="491"/>
                </a:lnTo>
                <a:lnTo>
                  <a:pt x="984" y="491"/>
                </a:lnTo>
                <a:lnTo>
                  <a:pt x="946" y="550"/>
                </a:lnTo>
                <a:lnTo>
                  <a:pt x="908" y="610"/>
                </a:lnTo>
                <a:lnTo>
                  <a:pt x="908" y="610"/>
                </a:lnTo>
                <a:lnTo>
                  <a:pt x="902" y="604"/>
                </a:lnTo>
                <a:lnTo>
                  <a:pt x="898" y="603"/>
                </a:lnTo>
                <a:lnTo>
                  <a:pt x="894" y="604"/>
                </a:lnTo>
                <a:lnTo>
                  <a:pt x="894" y="604"/>
                </a:lnTo>
                <a:close/>
                <a:moveTo>
                  <a:pt x="920" y="607"/>
                </a:moveTo>
                <a:lnTo>
                  <a:pt x="920" y="607"/>
                </a:lnTo>
                <a:lnTo>
                  <a:pt x="930" y="590"/>
                </a:lnTo>
                <a:lnTo>
                  <a:pt x="940" y="578"/>
                </a:lnTo>
                <a:lnTo>
                  <a:pt x="951" y="565"/>
                </a:lnTo>
                <a:lnTo>
                  <a:pt x="964" y="552"/>
                </a:lnTo>
                <a:lnTo>
                  <a:pt x="964" y="552"/>
                </a:lnTo>
                <a:lnTo>
                  <a:pt x="992" y="526"/>
                </a:lnTo>
                <a:lnTo>
                  <a:pt x="1006" y="513"/>
                </a:lnTo>
                <a:lnTo>
                  <a:pt x="1022" y="502"/>
                </a:lnTo>
                <a:lnTo>
                  <a:pt x="1022" y="502"/>
                </a:lnTo>
                <a:lnTo>
                  <a:pt x="1013" y="516"/>
                </a:lnTo>
                <a:lnTo>
                  <a:pt x="1005" y="530"/>
                </a:lnTo>
                <a:lnTo>
                  <a:pt x="986" y="557"/>
                </a:lnTo>
                <a:lnTo>
                  <a:pt x="968" y="582"/>
                </a:lnTo>
                <a:lnTo>
                  <a:pt x="950" y="607"/>
                </a:lnTo>
                <a:lnTo>
                  <a:pt x="950" y="607"/>
                </a:lnTo>
                <a:lnTo>
                  <a:pt x="948" y="610"/>
                </a:lnTo>
                <a:lnTo>
                  <a:pt x="944" y="611"/>
                </a:lnTo>
                <a:lnTo>
                  <a:pt x="936" y="611"/>
                </a:lnTo>
                <a:lnTo>
                  <a:pt x="927" y="610"/>
                </a:lnTo>
                <a:lnTo>
                  <a:pt x="920" y="607"/>
                </a:lnTo>
                <a:lnTo>
                  <a:pt x="920" y="607"/>
                </a:lnTo>
                <a:close/>
                <a:moveTo>
                  <a:pt x="961" y="609"/>
                </a:moveTo>
                <a:lnTo>
                  <a:pt x="961" y="609"/>
                </a:lnTo>
                <a:lnTo>
                  <a:pt x="984" y="581"/>
                </a:lnTo>
                <a:lnTo>
                  <a:pt x="1008" y="554"/>
                </a:lnTo>
                <a:lnTo>
                  <a:pt x="1033" y="530"/>
                </a:lnTo>
                <a:lnTo>
                  <a:pt x="1060" y="506"/>
                </a:lnTo>
                <a:lnTo>
                  <a:pt x="1060" y="506"/>
                </a:lnTo>
                <a:lnTo>
                  <a:pt x="1060" y="513"/>
                </a:lnTo>
                <a:lnTo>
                  <a:pt x="1058" y="519"/>
                </a:lnTo>
                <a:lnTo>
                  <a:pt x="1058" y="519"/>
                </a:lnTo>
                <a:lnTo>
                  <a:pt x="1045" y="537"/>
                </a:lnTo>
                <a:lnTo>
                  <a:pt x="1031" y="555"/>
                </a:lnTo>
                <a:lnTo>
                  <a:pt x="1016" y="575"/>
                </a:lnTo>
                <a:lnTo>
                  <a:pt x="1009" y="583"/>
                </a:lnTo>
                <a:lnTo>
                  <a:pt x="999" y="592"/>
                </a:lnTo>
                <a:lnTo>
                  <a:pt x="999" y="592"/>
                </a:lnTo>
                <a:lnTo>
                  <a:pt x="995" y="597"/>
                </a:lnTo>
                <a:lnTo>
                  <a:pt x="985" y="606"/>
                </a:lnTo>
                <a:lnTo>
                  <a:pt x="981" y="610"/>
                </a:lnTo>
                <a:lnTo>
                  <a:pt x="974" y="611"/>
                </a:lnTo>
                <a:lnTo>
                  <a:pt x="968" y="611"/>
                </a:lnTo>
                <a:lnTo>
                  <a:pt x="961" y="609"/>
                </a:lnTo>
                <a:lnTo>
                  <a:pt x="961" y="609"/>
                </a:lnTo>
                <a:close/>
                <a:moveTo>
                  <a:pt x="1000" y="611"/>
                </a:moveTo>
                <a:lnTo>
                  <a:pt x="1000" y="611"/>
                </a:lnTo>
                <a:lnTo>
                  <a:pt x="1010" y="597"/>
                </a:lnTo>
                <a:lnTo>
                  <a:pt x="1013" y="593"/>
                </a:lnTo>
                <a:lnTo>
                  <a:pt x="1020" y="590"/>
                </a:lnTo>
                <a:lnTo>
                  <a:pt x="1020" y="590"/>
                </a:lnTo>
                <a:lnTo>
                  <a:pt x="1016" y="590"/>
                </a:lnTo>
                <a:lnTo>
                  <a:pt x="1015" y="590"/>
                </a:lnTo>
                <a:lnTo>
                  <a:pt x="1015" y="589"/>
                </a:lnTo>
                <a:lnTo>
                  <a:pt x="1015" y="588"/>
                </a:lnTo>
                <a:lnTo>
                  <a:pt x="1017" y="585"/>
                </a:lnTo>
                <a:lnTo>
                  <a:pt x="1020" y="583"/>
                </a:lnTo>
                <a:lnTo>
                  <a:pt x="1031" y="571"/>
                </a:lnTo>
                <a:lnTo>
                  <a:pt x="1022" y="586"/>
                </a:lnTo>
                <a:lnTo>
                  <a:pt x="1022" y="586"/>
                </a:lnTo>
                <a:lnTo>
                  <a:pt x="1071" y="540"/>
                </a:lnTo>
                <a:lnTo>
                  <a:pt x="1096" y="519"/>
                </a:lnTo>
                <a:lnTo>
                  <a:pt x="1121" y="498"/>
                </a:lnTo>
                <a:lnTo>
                  <a:pt x="1121" y="498"/>
                </a:lnTo>
                <a:lnTo>
                  <a:pt x="1126" y="493"/>
                </a:lnTo>
                <a:lnTo>
                  <a:pt x="1127" y="495"/>
                </a:lnTo>
                <a:lnTo>
                  <a:pt x="1126" y="496"/>
                </a:lnTo>
                <a:lnTo>
                  <a:pt x="1124" y="500"/>
                </a:lnTo>
                <a:lnTo>
                  <a:pt x="1123" y="505"/>
                </a:lnTo>
                <a:lnTo>
                  <a:pt x="1123" y="505"/>
                </a:lnTo>
                <a:lnTo>
                  <a:pt x="1120" y="506"/>
                </a:lnTo>
                <a:lnTo>
                  <a:pt x="1117" y="507"/>
                </a:lnTo>
                <a:lnTo>
                  <a:pt x="1114" y="509"/>
                </a:lnTo>
                <a:lnTo>
                  <a:pt x="1113" y="510"/>
                </a:lnTo>
                <a:lnTo>
                  <a:pt x="1113" y="510"/>
                </a:lnTo>
                <a:lnTo>
                  <a:pt x="1103" y="524"/>
                </a:lnTo>
                <a:lnTo>
                  <a:pt x="1093" y="537"/>
                </a:lnTo>
                <a:lnTo>
                  <a:pt x="1074" y="561"/>
                </a:lnTo>
                <a:lnTo>
                  <a:pt x="1052" y="585"/>
                </a:lnTo>
                <a:lnTo>
                  <a:pt x="1043" y="597"/>
                </a:lnTo>
                <a:lnTo>
                  <a:pt x="1034" y="611"/>
                </a:lnTo>
                <a:lnTo>
                  <a:pt x="1034" y="611"/>
                </a:lnTo>
                <a:lnTo>
                  <a:pt x="1031" y="613"/>
                </a:lnTo>
                <a:lnTo>
                  <a:pt x="1027" y="614"/>
                </a:lnTo>
                <a:lnTo>
                  <a:pt x="1017" y="616"/>
                </a:lnTo>
                <a:lnTo>
                  <a:pt x="1008" y="614"/>
                </a:lnTo>
                <a:lnTo>
                  <a:pt x="1000" y="611"/>
                </a:lnTo>
                <a:lnTo>
                  <a:pt x="1000" y="611"/>
                </a:lnTo>
                <a:close/>
                <a:moveTo>
                  <a:pt x="1078" y="602"/>
                </a:moveTo>
                <a:lnTo>
                  <a:pt x="1076" y="606"/>
                </a:lnTo>
                <a:lnTo>
                  <a:pt x="1075" y="607"/>
                </a:lnTo>
                <a:lnTo>
                  <a:pt x="1072" y="609"/>
                </a:lnTo>
                <a:lnTo>
                  <a:pt x="1072" y="609"/>
                </a:lnTo>
                <a:lnTo>
                  <a:pt x="1071" y="610"/>
                </a:lnTo>
                <a:lnTo>
                  <a:pt x="1071" y="610"/>
                </a:lnTo>
                <a:lnTo>
                  <a:pt x="1068" y="613"/>
                </a:lnTo>
                <a:lnTo>
                  <a:pt x="1065" y="616"/>
                </a:lnTo>
                <a:lnTo>
                  <a:pt x="1058" y="616"/>
                </a:lnTo>
                <a:lnTo>
                  <a:pt x="1051" y="616"/>
                </a:lnTo>
                <a:lnTo>
                  <a:pt x="1044" y="616"/>
                </a:lnTo>
                <a:lnTo>
                  <a:pt x="1044" y="616"/>
                </a:lnTo>
                <a:lnTo>
                  <a:pt x="1092" y="571"/>
                </a:lnTo>
                <a:lnTo>
                  <a:pt x="1116" y="548"/>
                </a:lnTo>
                <a:lnTo>
                  <a:pt x="1140" y="527"/>
                </a:lnTo>
                <a:lnTo>
                  <a:pt x="1099" y="581"/>
                </a:lnTo>
                <a:lnTo>
                  <a:pt x="1097" y="581"/>
                </a:lnTo>
                <a:lnTo>
                  <a:pt x="1096" y="583"/>
                </a:lnTo>
                <a:lnTo>
                  <a:pt x="1096" y="585"/>
                </a:lnTo>
                <a:lnTo>
                  <a:pt x="1096" y="585"/>
                </a:lnTo>
                <a:lnTo>
                  <a:pt x="1092" y="589"/>
                </a:lnTo>
                <a:lnTo>
                  <a:pt x="1089" y="593"/>
                </a:lnTo>
                <a:lnTo>
                  <a:pt x="1085" y="599"/>
                </a:lnTo>
                <a:lnTo>
                  <a:pt x="1081" y="602"/>
                </a:lnTo>
                <a:lnTo>
                  <a:pt x="1078" y="602"/>
                </a:lnTo>
                <a:close/>
                <a:moveTo>
                  <a:pt x="1171" y="610"/>
                </a:moveTo>
                <a:lnTo>
                  <a:pt x="1171" y="610"/>
                </a:lnTo>
                <a:lnTo>
                  <a:pt x="1180" y="600"/>
                </a:lnTo>
                <a:lnTo>
                  <a:pt x="1190" y="590"/>
                </a:lnTo>
                <a:lnTo>
                  <a:pt x="1200" y="579"/>
                </a:lnTo>
                <a:lnTo>
                  <a:pt x="1210" y="572"/>
                </a:lnTo>
                <a:lnTo>
                  <a:pt x="1210" y="572"/>
                </a:lnTo>
                <a:lnTo>
                  <a:pt x="1210" y="573"/>
                </a:lnTo>
                <a:lnTo>
                  <a:pt x="1210" y="573"/>
                </a:lnTo>
                <a:lnTo>
                  <a:pt x="1210" y="573"/>
                </a:lnTo>
                <a:lnTo>
                  <a:pt x="1210" y="573"/>
                </a:lnTo>
                <a:lnTo>
                  <a:pt x="1203" y="585"/>
                </a:lnTo>
                <a:lnTo>
                  <a:pt x="1193" y="596"/>
                </a:lnTo>
                <a:lnTo>
                  <a:pt x="1183" y="604"/>
                </a:lnTo>
                <a:lnTo>
                  <a:pt x="1178" y="607"/>
                </a:lnTo>
                <a:lnTo>
                  <a:pt x="1171" y="610"/>
                </a:lnTo>
                <a:lnTo>
                  <a:pt x="1171" y="610"/>
                </a:lnTo>
                <a:close/>
                <a:moveTo>
                  <a:pt x="1214" y="568"/>
                </a:moveTo>
                <a:lnTo>
                  <a:pt x="1214" y="568"/>
                </a:lnTo>
                <a:lnTo>
                  <a:pt x="1218" y="561"/>
                </a:lnTo>
                <a:lnTo>
                  <a:pt x="1223" y="554"/>
                </a:lnTo>
                <a:lnTo>
                  <a:pt x="1232" y="541"/>
                </a:lnTo>
                <a:lnTo>
                  <a:pt x="1253" y="520"/>
                </a:lnTo>
                <a:lnTo>
                  <a:pt x="1253" y="520"/>
                </a:lnTo>
                <a:lnTo>
                  <a:pt x="1258" y="513"/>
                </a:lnTo>
                <a:lnTo>
                  <a:pt x="1260" y="506"/>
                </a:lnTo>
                <a:lnTo>
                  <a:pt x="1256" y="507"/>
                </a:lnTo>
                <a:lnTo>
                  <a:pt x="1256" y="507"/>
                </a:lnTo>
                <a:lnTo>
                  <a:pt x="1255" y="512"/>
                </a:lnTo>
                <a:lnTo>
                  <a:pt x="1253" y="513"/>
                </a:lnTo>
                <a:lnTo>
                  <a:pt x="1251" y="514"/>
                </a:lnTo>
                <a:lnTo>
                  <a:pt x="1249" y="513"/>
                </a:lnTo>
                <a:lnTo>
                  <a:pt x="1246" y="513"/>
                </a:lnTo>
                <a:lnTo>
                  <a:pt x="1244" y="514"/>
                </a:lnTo>
                <a:lnTo>
                  <a:pt x="1242" y="516"/>
                </a:lnTo>
                <a:lnTo>
                  <a:pt x="1241" y="520"/>
                </a:lnTo>
                <a:lnTo>
                  <a:pt x="1246" y="517"/>
                </a:lnTo>
                <a:lnTo>
                  <a:pt x="1246" y="517"/>
                </a:lnTo>
                <a:lnTo>
                  <a:pt x="1246" y="521"/>
                </a:lnTo>
                <a:lnTo>
                  <a:pt x="1244" y="524"/>
                </a:lnTo>
                <a:lnTo>
                  <a:pt x="1241" y="527"/>
                </a:lnTo>
                <a:lnTo>
                  <a:pt x="1237" y="530"/>
                </a:lnTo>
                <a:lnTo>
                  <a:pt x="1237" y="530"/>
                </a:lnTo>
                <a:lnTo>
                  <a:pt x="1227" y="543"/>
                </a:lnTo>
                <a:lnTo>
                  <a:pt x="1214" y="555"/>
                </a:lnTo>
                <a:lnTo>
                  <a:pt x="1200" y="569"/>
                </a:lnTo>
                <a:lnTo>
                  <a:pt x="1187" y="583"/>
                </a:lnTo>
                <a:lnTo>
                  <a:pt x="1186" y="583"/>
                </a:lnTo>
                <a:lnTo>
                  <a:pt x="1186" y="585"/>
                </a:lnTo>
                <a:lnTo>
                  <a:pt x="1182" y="589"/>
                </a:lnTo>
                <a:lnTo>
                  <a:pt x="1180" y="589"/>
                </a:lnTo>
                <a:lnTo>
                  <a:pt x="1178" y="590"/>
                </a:lnTo>
                <a:lnTo>
                  <a:pt x="1173" y="595"/>
                </a:lnTo>
                <a:lnTo>
                  <a:pt x="1173" y="596"/>
                </a:lnTo>
                <a:lnTo>
                  <a:pt x="1173" y="596"/>
                </a:lnTo>
                <a:lnTo>
                  <a:pt x="1171" y="602"/>
                </a:lnTo>
                <a:lnTo>
                  <a:pt x="1166" y="607"/>
                </a:lnTo>
                <a:lnTo>
                  <a:pt x="1161" y="611"/>
                </a:lnTo>
                <a:lnTo>
                  <a:pt x="1158" y="614"/>
                </a:lnTo>
                <a:lnTo>
                  <a:pt x="1154" y="614"/>
                </a:lnTo>
                <a:lnTo>
                  <a:pt x="1154" y="614"/>
                </a:lnTo>
                <a:lnTo>
                  <a:pt x="1137" y="616"/>
                </a:lnTo>
                <a:lnTo>
                  <a:pt x="1119" y="616"/>
                </a:lnTo>
                <a:lnTo>
                  <a:pt x="1082" y="616"/>
                </a:lnTo>
                <a:lnTo>
                  <a:pt x="1082" y="616"/>
                </a:lnTo>
                <a:lnTo>
                  <a:pt x="1113" y="585"/>
                </a:lnTo>
                <a:lnTo>
                  <a:pt x="1145" y="557"/>
                </a:lnTo>
                <a:lnTo>
                  <a:pt x="1211" y="499"/>
                </a:lnTo>
                <a:lnTo>
                  <a:pt x="1211" y="499"/>
                </a:lnTo>
                <a:lnTo>
                  <a:pt x="1214" y="496"/>
                </a:lnTo>
                <a:lnTo>
                  <a:pt x="1218" y="493"/>
                </a:lnTo>
                <a:lnTo>
                  <a:pt x="1224" y="493"/>
                </a:lnTo>
                <a:lnTo>
                  <a:pt x="1225" y="493"/>
                </a:lnTo>
                <a:lnTo>
                  <a:pt x="1227" y="496"/>
                </a:lnTo>
                <a:lnTo>
                  <a:pt x="1227" y="496"/>
                </a:lnTo>
                <a:lnTo>
                  <a:pt x="1217" y="509"/>
                </a:lnTo>
                <a:lnTo>
                  <a:pt x="1207" y="521"/>
                </a:lnTo>
                <a:lnTo>
                  <a:pt x="1186" y="545"/>
                </a:lnTo>
                <a:lnTo>
                  <a:pt x="1141" y="593"/>
                </a:lnTo>
                <a:lnTo>
                  <a:pt x="1141" y="593"/>
                </a:lnTo>
                <a:lnTo>
                  <a:pt x="1138" y="596"/>
                </a:lnTo>
                <a:lnTo>
                  <a:pt x="1135" y="599"/>
                </a:lnTo>
                <a:lnTo>
                  <a:pt x="1134" y="603"/>
                </a:lnTo>
                <a:lnTo>
                  <a:pt x="1137" y="610"/>
                </a:lnTo>
                <a:lnTo>
                  <a:pt x="1137" y="610"/>
                </a:lnTo>
                <a:lnTo>
                  <a:pt x="1196" y="547"/>
                </a:lnTo>
                <a:lnTo>
                  <a:pt x="1227" y="517"/>
                </a:lnTo>
                <a:lnTo>
                  <a:pt x="1259" y="489"/>
                </a:lnTo>
                <a:lnTo>
                  <a:pt x="1259" y="489"/>
                </a:lnTo>
                <a:lnTo>
                  <a:pt x="1260" y="492"/>
                </a:lnTo>
                <a:lnTo>
                  <a:pt x="1262" y="493"/>
                </a:lnTo>
                <a:lnTo>
                  <a:pt x="1259" y="498"/>
                </a:lnTo>
                <a:lnTo>
                  <a:pt x="1258" y="502"/>
                </a:lnTo>
                <a:lnTo>
                  <a:pt x="1259" y="503"/>
                </a:lnTo>
                <a:lnTo>
                  <a:pt x="1260" y="506"/>
                </a:lnTo>
                <a:lnTo>
                  <a:pt x="1260" y="506"/>
                </a:lnTo>
                <a:lnTo>
                  <a:pt x="1263" y="503"/>
                </a:lnTo>
                <a:lnTo>
                  <a:pt x="1267" y="499"/>
                </a:lnTo>
                <a:lnTo>
                  <a:pt x="1269" y="495"/>
                </a:lnTo>
                <a:lnTo>
                  <a:pt x="1272" y="492"/>
                </a:lnTo>
                <a:lnTo>
                  <a:pt x="1272" y="492"/>
                </a:lnTo>
                <a:lnTo>
                  <a:pt x="1279" y="489"/>
                </a:lnTo>
                <a:lnTo>
                  <a:pt x="1280" y="489"/>
                </a:lnTo>
                <a:lnTo>
                  <a:pt x="1280" y="491"/>
                </a:lnTo>
                <a:lnTo>
                  <a:pt x="1279" y="495"/>
                </a:lnTo>
                <a:lnTo>
                  <a:pt x="1276" y="498"/>
                </a:lnTo>
                <a:lnTo>
                  <a:pt x="1276" y="498"/>
                </a:lnTo>
                <a:lnTo>
                  <a:pt x="1245" y="534"/>
                </a:lnTo>
                <a:lnTo>
                  <a:pt x="1231" y="552"/>
                </a:lnTo>
                <a:lnTo>
                  <a:pt x="1214" y="568"/>
                </a:lnTo>
                <a:lnTo>
                  <a:pt x="1214" y="568"/>
                </a:lnTo>
                <a:close/>
                <a:moveTo>
                  <a:pt x="1244" y="493"/>
                </a:moveTo>
                <a:lnTo>
                  <a:pt x="1232" y="502"/>
                </a:lnTo>
                <a:lnTo>
                  <a:pt x="1232" y="502"/>
                </a:lnTo>
                <a:lnTo>
                  <a:pt x="1232" y="498"/>
                </a:lnTo>
                <a:lnTo>
                  <a:pt x="1234" y="495"/>
                </a:lnTo>
                <a:lnTo>
                  <a:pt x="1234" y="495"/>
                </a:lnTo>
                <a:lnTo>
                  <a:pt x="1237" y="493"/>
                </a:lnTo>
                <a:lnTo>
                  <a:pt x="1239" y="492"/>
                </a:lnTo>
                <a:lnTo>
                  <a:pt x="1244" y="493"/>
                </a:lnTo>
                <a:lnTo>
                  <a:pt x="1244" y="493"/>
                </a:lnTo>
                <a:close/>
                <a:moveTo>
                  <a:pt x="1241" y="469"/>
                </a:moveTo>
                <a:lnTo>
                  <a:pt x="1283" y="472"/>
                </a:lnTo>
                <a:lnTo>
                  <a:pt x="1242" y="478"/>
                </a:lnTo>
                <a:lnTo>
                  <a:pt x="1242" y="478"/>
                </a:lnTo>
                <a:lnTo>
                  <a:pt x="1241" y="474"/>
                </a:lnTo>
                <a:lnTo>
                  <a:pt x="1241" y="472"/>
                </a:lnTo>
                <a:lnTo>
                  <a:pt x="1241" y="469"/>
                </a:lnTo>
                <a:lnTo>
                  <a:pt x="1241" y="469"/>
                </a:lnTo>
                <a:close/>
                <a:moveTo>
                  <a:pt x="1224" y="606"/>
                </a:moveTo>
                <a:lnTo>
                  <a:pt x="1224" y="606"/>
                </a:lnTo>
                <a:lnTo>
                  <a:pt x="1241" y="576"/>
                </a:lnTo>
                <a:lnTo>
                  <a:pt x="1260" y="548"/>
                </a:lnTo>
                <a:lnTo>
                  <a:pt x="1280" y="520"/>
                </a:lnTo>
                <a:lnTo>
                  <a:pt x="1301" y="493"/>
                </a:lnTo>
                <a:lnTo>
                  <a:pt x="1301" y="493"/>
                </a:lnTo>
                <a:lnTo>
                  <a:pt x="1301" y="492"/>
                </a:lnTo>
                <a:lnTo>
                  <a:pt x="1301" y="489"/>
                </a:lnTo>
                <a:lnTo>
                  <a:pt x="1301" y="489"/>
                </a:lnTo>
                <a:lnTo>
                  <a:pt x="1303" y="488"/>
                </a:lnTo>
                <a:lnTo>
                  <a:pt x="1305" y="488"/>
                </a:lnTo>
                <a:lnTo>
                  <a:pt x="1307" y="491"/>
                </a:lnTo>
                <a:lnTo>
                  <a:pt x="1307" y="493"/>
                </a:lnTo>
                <a:lnTo>
                  <a:pt x="1308" y="500"/>
                </a:lnTo>
                <a:lnTo>
                  <a:pt x="1307" y="505"/>
                </a:lnTo>
                <a:lnTo>
                  <a:pt x="1307" y="505"/>
                </a:lnTo>
                <a:lnTo>
                  <a:pt x="1286" y="529"/>
                </a:lnTo>
                <a:lnTo>
                  <a:pt x="1265" y="554"/>
                </a:lnTo>
                <a:lnTo>
                  <a:pt x="1244" y="579"/>
                </a:lnTo>
                <a:lnTo>
                  <a:pt x="1224" y="606"/>
                </a:lnTo>
                <a:lnTo>
                  <a:pt x="1224" y="606"/>
                </a:lnTo>
                <a:close/>
                <a:moveTo>
                  <a:pt x="1283" y="602"/>
                </a:moveTo>
                <a:lnTo>
                  <a:pt x="1239" y="651"/>
                </a:lnTo>
                <a:lnTo>
                  <a:pt x="1307" y="551"/>
                </a:lnTo>
                <a:lnTo>
                  <a:pt x="1307" y="551"/>
                </a:lnTo>
                <a:lnTo>
                  <a:pt x="1307" y="550"/>
                </a:lnTo>
                <a:lnTo>
                  <a:pt x="1305" y="548"/>
                </a:lnTo>
                <a:lnTo>
                  <a:pt x="1300" y="552"/>
                </a:lnTo>
                <a:lnTo>
                  <a:pt x="1290" y="559"/>
                </a:lnTo>
                <a:lnTo>
                  <a:pt x="1283" y="566"/>
                </a:lnTo>
                <a:lnTo>
                  <a:pt x="1283" y="566"/>
                </a:lnTo>
                <a:lnTo>
                  <a:pt x="1286" y="558"/>
                </a:lnTo>
                <a:lnTo>
                  <a:pt x="1290" y="551"/>
                </a:lnTo>
                <a:lnTo>
                  <a:pt x="1293" y="545"/>
                </a:lnTo>
                <a:lnTo>
                  <a:pt x="1296" y="540"/>
                </a:lnTo>
                <a:lnTo>
                  <a:pt x="1296" y="540"/>
                </a:lnTo>
                <a:lnTo>
                  <a:pt x="1298" y="537"/>
                </a:lnTo>
                <a:lnTo>
                  <a:pt x="1303" y="533"/>
                </a:lnTo>
                <a:lnTo>
                  <a:pt x="1304" y="527"/>
                </a:lnTo>
                <a:lnTo>
                  <a:pt x="1307" y="521"/>
                </a:lnTo>
                <a:lnTo>
                  <a:pt x="1307" y="521"/>
                </a:lnTo>
                <a:lnTo>
                  <a:pt x="1311" y="534"/>
                </a:lnTo>
                <a:lnTo>
                  <a:pt x="1312" y="547"/>
                </a:lnTo>
                <a:lnTo>
                  <a:pt x="1311" y="558"/>
                </a:lnTo>
                <a:lnTo>
                  <a:pt x="1308" y="569"/>
                </a:lnTo>
                <a:lnTo>
                  <a:pt x="1304" y="581"/>
                </a:lnTo>
                <a:lnTo>
                  <a:pt x="1297" y="589"/>
                </a:lnTo>
                <a:lnTo>
                  <a:pt x="1291" y="596"/>
                </a:lnTo>
                <a:lnTo>
                  <a:pt x="1283" y="602"/>
                </a:lnTo>
                <a:lnTo>
                  <a:pt x="1283" y="602"/>
                </a:lnTo>
                <a:close/>
                <a:moveTo>
                  <a:pt x="1308" y="606"/>
                </a:moveTo>
                <a:lnTo>
                  <a:pt x="1308" y="606"/>
                </a:lnTo>
                <a:lnTo>
                  <a:pt x="1304" y="611"/>
                </a:lnTo>
                <a:lnTo>
                  <a:pt x="1298" y="617"/>
                </a:lnTo>
                <a:lnTo>
                  <a:pt x="1286" y="630"/>
                </a:lnTo>
                <a:lnTo>
                  <a:pt x="1286" y="630"/>
                </a:lnTo>
                <a:lnTo>
                  <a:pt x="1287" y="625"/>
                </a:lnTo>
                <a:lnTo>
                  <a:pt x="1289" y="623"/>
                </a:lnTo>
                <a:lnTo>
                  <a:pt x="1293" y="617"/>
                </a:lnTo>
                <a:lnTo>
                  <a:pt x="1298" y="611"/>
                </a:lnTo>
                <a:lnTo>
                  <a:pt x="1303" y="607"/>
                </a:lnTo>
                <a:lnTo>
                  <a:pt x="1303" y="607"/>
                </a:lnTo>
                <a:lnTo>
                  <a:pt x="1304" y="604"/>
                </a:lnTo>
                <a:lnTo>
                  <a:pt x="1305" y="603"/>
                </a:lnTo>
                <a:lnTo>
                  <a:pt x="1307" y="604"/>
                </a:lnTo>
                <a:lnTo>
                  <a:pt x="1308" y="606"/>
                </a:lnTo>
                <a:lnTo>
                  <a:pt x="1308" y="606"/>
                </a:lnTo>
                <a:close/>
                <a:moveTo>
                  <a:pt x="1279" y="625"/>
                </a:moveTo>
                <a:lnTo>
                  <a:pt x="1208" y="720"/>
                </a:lnTo>
                <a:lnTo>
                  <a:pt x="1208" y="720"/>
                </a:lnTo>
                <a:lnTo>
                  <a:pt x="1206" y="714"/>
                </a:lnTo>
                <a:lnTo>
                  <a:pt x="1204" y="708"/>
                </a:lnTo>
                <a:lnTo>
                  <a:pt x="1206" y="703"/>
                </a:lnTo>
                <a:lnTo>
                  <a:pt x="1208" y="697"/>
                </a:lnTo>
                <a:lnTo>
                  <a:pt x="1277" y="621"/>
                </a:lnTo>
                <a:lnTo>
                  <a:pt x="1277" y="621"/>
                </a:lnTo>
                <a:lnTo>
                  <a:pt x="1279" y="625"/>
                </a:lnTo>
                <a:lnTo>
                  <a:pt x="1279" y="625"/>
                </a:lnTo>
                <a:close/>
                <a:moveTo>
                  <a:pt x="1262" y="573"/>
                </a:moveTo>
                <a:lnTo>
                  <a:pt x="1262" y="573"/>
                </a:lnTo>
                <a:lnTo>
                  <a:pt x="1270" y="562"/>
                </a:lnTo>
                <a:lnTo>
                  <a:pt x="1275" y="557"/>
                </a:lnTo>
                <a:lnTo>
                  <a:pt x="1280" y="551"/>
                </a:lnTo>
                <a:lnTo>
                  <a:pt x="1280" y="551"/>
                </a:lnTo>
                <a:lnTo>
                  <a:pt x="1279" y="554"/>
                </a:lnTo>
                <a:lnTo>
                  <a:pt x="1279" y="554"/>
                </a:lnTo>
                <a:lnTo>
                  <a:pt x="1276" y="561"/>
                </a:lnTo>
                <a:lnTo>
                  <a:pt x="1273" y="565"/>
                </a:lnTo>
                <a:lnTo>
                  <a:pt x="1269" y="569"/>
                </a:lnTo>
                <a:lnTo>
                  <a:pt x="1262" y="573"/>
                </a:lnTo>
                <a:lnTo>
                  <a:pt x="1262" y="573"/>
                </a:lnTo>
                <a:close/>
                <a:moveTo>
                  <a:pt x="1214" y="655"/>
                </a:moveTo>
                <a:lnTo>
                  <a:pt x="1260" y="599"/>
                </a:lnTo>
                <a:lnTo>
                  <a:pt x="1204" y="686"/>
                </a:lnTo>
                <a:lnTo>
                  <a:pt x="1204" y="686"/>
                </a:lnTo>
                <a:lnTo>
                  <a:pt x="1201" y="682"/>
                </a:lnTo>
                <a:lnTo>
                  <a:pt x="1201" y="677"/>
                </a:lnTo>
                <a:lnTo>
                  <a:pt x="1203" y="673"/>
                </a:lnTo>
                <a:lnTo>
                  <a:pt x="1204" y="669"/>
                </a:lnTo>
                <a:lnTo>
                  <a:pt x="1208" y="661"/>
                </a:lnTo>
                <a:lnTo>
                  <a:pt x="1214" y="655"/>
                </a:lnTo>
                <a:lnTo>
                  <a:pt x="1214" y="655"/>
                </a:lnTo>
                <a:close/>
                <a:moveTo>
                  <a:pt x="1187" y="690"/>
                </a:moveTo>
                <a:lnTo>
                  <a:pt x="1187" y="690"/>
                </a:lnTo>
                <a:lnTo>
                  <a:pt x="1189" y="687"/>
                </a:lnTo>
                <a:lnTo>
                  <a:pt x="1190" y="686"/>
                </a:lnTo>
                <a:lnTo>
                  <a:pt x="1192" y="692"/>
                </a:lnTo>
                <a:lnTo>
                  <a:pt x="1192" y="701"/>
                </a:lnTo>
                <a:lnTo>
                  <a:pt x="1192" y="706"/>
                </a:lnTo>
                <a:lnTo>
                  <a:pt x="1189" y="708"/>
                </a:lnTo>
                <a:lnTo>
                  <a:pt x="1189" y="708"/>
                </a:lnTo>
                <a:lnTo>
                  <a:pt x="1187" y="704"/>
                </a:lnTo>
                <a:lnTo>
                  <a:pt x="1187" y="699"/>
                </a:lnTo>
                <a:lnTo>
                  <a:pt x="1187" y="690"/>
                </a:lnTo>
                <a:lnTo>
                  <a:pt x="1187" y="690"/>
                </a:lnTo>
                <a:close/>
                <a:moveTo>
                  <a:pt x="1190" y="725"/>
                </a:moveTo>
                <a:lnTo>
                  <a:pt x="1190" y="725"/>
                </a:lnTo>
                <a:lnTo>
                  <a:pt x="1193" y="722"/>
                </a:lnTo>
                <a:lnTo>
                  <a:pt x="1194" y="721"/>
                </a:lnTo>
                <a:lnTo>
                  <a:pt x="1194" y="721"/>
                </a:lnTo>
                <a:lnTo>
                  <a:pt x="1197" y="732"/>
                </a:lnTo>
                <a:lnTo>
                  <a:pt x="1196" y="738"/>
                </a:lnTo>
                <a:lnTo>
                  <a:pt x="1194" y="741"/>
                </a:lnTo>
                <a:lnTo>
                  <a:pt x="1192" y="744"/>
                </a:lnTo>
                <a:lnTo>
                  <a:pt x="1192" y="744"/>
                </a:lnTo>
                <a:lnTo>
                  <a:pt x="1190" y="739"/>
                </a:lnTo>
                <a:lnTo>
                  <a:pt x="1189" y="734"/>
                </a:lnTo>
                <a:lnTo>
                  <a:pt x="1190" y="729"/>
                </a:lnTo>
                <a:lnTo>
                  <a:pt x="1190" y="725"/>
                </a:lnTo>
                <a:lnTo>
                  <a:pt x="1190" y="725"/>
                </a:lnTo>
                <a:close/>
                <a:moveTo>
                  <a:pt x="1208" y="812"/>
                </a:moveTo>
                <a:lnTo>
                  <a:pt x="1208" y="812"/>
                </a:lnTo>
                <a:lnTo>
                  <a:pt x="1207" y="815"/>
                </a:lnTo>
                <a:lnTo>
                  <a:pt x="1207" y="815"/>
                </a:lnTo>
                <a:lnTo>
                  <a:pt x="1206" y="815"/>
                </a:lnTo>
                <a:lnTo>
                  <a:pt x="1204" y="814"/>
                </a:lnTo>
                <a:lnTo>
                  <a:pt x="1201" y="810"/>
                </a:lnTo>
                <a:lnTo>
                  <a:pt x="1201" y="805"/>
                </a:lnTo>
                <a:lnTo>
                  <a:pt x="1201" y="805"/>
                </a:lnTo>
                <a:lnTo>
                  <a:pt x="1201" y="800"/>
                </a:lnTo>
                <a:lnTo>
                  <a:pt x="1200" y="794"/>
                </a:lnTo>
                <a:lnTo>
                  <a:pt x="1196" y="784"/>
                </a:lnTo>
                <a:lnTo>
                  <a:pt x="1192" y="774"/>
                </a:lnTo>
                <a:lnTo>
                  <a:pt x="1192" y="769"/>
                </a:lnTo>
                <a:lnTo>
                  <a:pt x="1192" y="762"/>
                </a:lnTo>
                <a:lnTo>
                  <a:pt x="1192" y="762"/>
                </a:lnTo>
                <a:lnTo>
                  <a:pt x="1192" y="758"/>
                </a:lnTo>
                <a:lnTo>
                  <a:pt x="1193" y="755"/>
                </a:lnTo>
                <a:lnTo>
                  <a:pt x="1196" y="755"/>
                </a:lnTo>
                <a:lnTo>
                  <a:pt x="1197" y="756"/>
                </a:lnTo>
                <a:lnTo>
                  <a:pt x="1199" y="762"/>
                </a:lnTo>
                <a:lnTo>
                  <a:pt x="1200" y="765"/>
                </a:lnTo>
                <a:lnTo>
                  <a:pt x="1200" y="765"/>
                </a:lnTo>
                <a:lnTo>
                  <a:pt x="1199" y="772"/>
                </a:lnTo>
                <a:lnTo>
                  <a:pt x="1199" y="779"/>
                </a:lnTo>
                <a:lnTo>
                  <a:pt x="1200" y="784"/>
                </a:lnTo>
                <a:lnTo>
                  <a:pt x="1203" y="790"/>
                </a:lnTo>
                <a:lnTo>
                  <a:pt x="1208" y="801"/>
                </a:lnTo>
                <a:lnTo>
                  <a:pt x="1210" y="807"/>
                </a:lnTo>
                <a:lnTo>
                  <a:pt x="1208" y="812"/>
                </a:lnTo>
                <a:lnTo>
                  <a:pt x="1208" y="812"/>
                </a:lnTo>
                <a:close/>
                <a:moveTo>
                  <a:pt x="1208" y="741"/>
                </a:moveTo>
                <a:lnTo>
                  <a:pt x="1208" y="741"/>
                </a:lnTo>
                <a:lnTo>
                  <a:pt x="1231" y="710"/>
                </a:lnTo>
                <a:lnTo>
                  <a:pt x="1253" y="679"/>
                </a:lnTo>
                <a:lnTo>
                  <a:pt x="1266" y="663"/>
                </a:lnTo>
                <a:lnTo>
                  <a:pt x="1279" y="648"/>
                </a:lnTo>
                <a:lnTo>
                  <a:pt x="1293" y="634"/>
                </a:lnTo>
                <a:lnTo>
                  <a:pt x="1308" y="621"/>
                </a:lnTo>
                <a:lnTo>
                  <a:pt x="1308" y="621"/>
                </a:lnTo>
                <a:lnTo>
                  <a:pt x="1310" y="623"/>
                </a:lnTo>
                <a:lnTo>
                  <a:pt x="1310" y="625"/>
                </a:lnTo>
                <a:lnTo>
                  <a:pt x="1308" y="630"/>
                </a:lnTo>
                <a:lnTo>
                  <a:pt x="1307" y="631"/>
                </a:lnTo>
                <a:lnTo>
                  <a:pt x="1305" y="631"/>
                </a:lnTo>
                <a:lnTo>
                  <a:pt x="1304" y="631"/>
                </a:lnTo>
                <a:lnTo>
                  <a:pt x="1303" y="628"/>
                </a:lnTo>
                <a:lnTo>
                  <a:pt x="1303" y="628"/>
                </a:lnTo>
                <a:lnTo>
                  <a:pt x="1280" y="662"/>
                </a:lnTo>
                <a:lnTo>
                  <a:pt x="1258" y="693"/>
                </a:lnTo>
                <a:lnTo>
                  <a:pt x="1234" y="725"/>
                </a:lnTo>
                <a:lnTo>
                  <a:pt x="1211" y="759"/>
                </a:lnTo>
                <a:lnTo>
                  <a:pt x="1211" y="759"/>
                </a:lnTo>
                <a:lnTo>
                  <a:pt x="1208" y="756"/>
                </a:lnTo>
                <a:lnTo>
                  <a:pt x="1207" y="751"/>
                </a:lnTo>
                <a:lnTo>
                  <a:pt x="1207" y="746"/>
                </a:lnTo>
                <a:lnTo>
                  <a:pt x="1208" y="741"/>
                </a:lnTo>
                <a:lnTo>
                  <a:pt x="1208" y="741"/>
                </a:lnTo>
                <a:close/>
                <a:moveTo>
                  <a:pt x="1223" y="758"/>
                </a:moveTo>
                <a:lnTo>
                  <a:pt x="1223" y="758"/>
                </a:lnTo>
                <a:lnTo>
                  <a:pt x="1245" y="725"/>
                </a:lnTo>
                <a:lnTo>
                  <a:pt x="1267" y="692"/>
                </a:lnTo>
                <a:lnTo>
                  <a:pt x="1291" y="658"/>
                </a:lnTo>
                <a:lnTo>
                  <a:pt x="1304" y="642"/>
                </a:lnTo>
                <a:lnTo>
                  <a:pt x="1318" y="627"/>
                </a:lnTo>
                <a:lnTo>
                  <a:pt x="1318" y="627"/>
                </a:lnTo>
                <a:lnTo>
                  <a:pt x="1319" y="625"/>
                </a:lnTo>
                <a:lnTo>
                  <a:pt x="1321" y="627"/>
                </a:lnTo>
                <a:lnTo>
                  <a:pt x="1322" y="631"/>
                </a:lnTo>
                <a:lnTo>
                  <a:pt x="1322" y="637"/>
                </a:lnTo>
                <a:lnTo>
                  <a:pt x="1321" y="641"/>
                </a:lnTo>
                <a:lnTo>
                  <a:pt x="1321" y="641"/>
                </a:lnTo>
                <a:lnTo>
                  <a:pt x="1272" y="720"/>
                </a:lnTo>
                <a:lnTo>
                  <a:pt x="1246" y="759"/>
                </a:lnTo>
                <a:lnTo>
                  <a:pt x="1220" y="796"/>
                </a:lnTo>
                <a:lnTo>
                  <a:pt x="1220" y="796"/>
                </a:lnTo>
                <a:lnTo>
                  <a:pt x="1215" y="787"/>
                </a:lnTo>
                <a:lnTo>
                  <a:pt x="1215" y="777"/>
                </a:lnTo>
                <a:lnTo>
                  <a:pt x="1217" y="767"/>
                </a:lnTo>
                <a:lnTo>
                  <a:pt x="1223" y="758"/>
                </a:lnTo>
                <a:lnTo>
                  <a:pt x="1223" y="758"/>
                </a:lnTo>
                <a:close/>
                <a:moveTo>
                  <a:pt x="1329" y="648"/>
                </a:moveTo>
                <a:lnTo>
                  <a:pt x="1329" y="648"/>
                </a:lnTo>
                <a:lnTo>
                  <a:pt x="1334" y="649"/>
                </a:lnTo>
                <a:lnTo>
                  <a:pt x="1339" y="648"/>
                </a:lnTo>
                <a:lnTo>
                  <a:pt x="1348" y="644"/>
                </a:lnTo>
                <a:lnTo>
                  <a:pt x="1366" y="632"/>
                </a:lnTo>
                <a:lnTo>
                  <a:pt x="1366" y="632"/>
                </a:lnTo>
                <a:lnTo>
                  <a:pt x="1343" y="662"/>
                </a:lnTo>
                <a:lnTo>
                  <a:pt x="1321" y="694"/>
                </a:lnTo>
                <a:lnTo>
                  <a:pt x="1300" y="727"/>
                </a:lnTo>
                <a:lnTo>
                  <a:pt x="1282" y="759"/>
                </a:lnTo>
                <a:lnTo>
                  <a:pt x="1282" y="759"/>
                </a:lnTo>
                <a:lnTo>
                  <a:pt x="1304" y="701"/>
                </a:lnTo>
                <a:lnTo>
                  <a:pt x="1317" y="673"/>
                </a:lnTo>
                <a:lnTo>
                  <a:pt x="1329" y="648"/>
                </a:lnTo>
                <a:lnTo>
                  <a:pt x="1329" y="648"/>
                </a:lnTo>
                <a:close/>
                <a:moveTo>
                  <a:pt x="1234" y="803"/>
                </a:moveTo>
                <a:lnTo>
                  <a:pt x="1234" y="803"/>
                </a:lnTo>
                <a:lnTo>
                  <a:pt x="1258" y="766"/>
                </a:lnTo>
                <a:lnTo>
                  <a:pt x="1269" y="748"/>
                </a:lnTo>
                <a:lnTo>
                  <a:pt x="1280" y="729"/>
                </a:lnTo>
                <a:lnTo>
                  <a:pt x="1280" y="729"/>
                </a:lnTo>
                <a:lnTo>
                  <a:pt x="1282" y="731"/>
                </a:lnTo>
                <a:lnTo>
                  <a:pt x="1282" y="732"/>
                </a:lnTo>
                <a:lnTo>
                  <a:pt x="1282" y="732"/>
                </a:lnTo>
                <a:lnTo>
                  <a:pt x="1282" y="732"/>
                </a:lnTo>
                <a:lnTo>
                  <a:pt x="1272" y="752"/>
                </a:lnTo>
                <a:lnTo>
                  <a:pt x="1260" y="772"/>
                </a:lnTo>
                <a:lnTo>
                  <a:pt x="1255" y="780"/>
                </a:lnTo>
                <a:lnTo>
                  <a:pt x="1248" y="790"/>
                </a:lnTo>
                <a:lnTo>
                  <a:pt x="1241" y="797"/>
                </a:lnTo>
                <a:lnTo>
                  <a:pt x="1234" y="803"/>
                </a:lnTo>
                <a:lnTo>
                  <a:pt x="1234" y="803"/>
                </a:lnTo>
                <a:close/>
                <a:moveTo>
                  <a:pt x="1279" y="772"/>
                </a:moveTo>
                <a:lnTo>
                  <a:pt x="1279" y="772"/>
                </a:lnTo>
                <a:lnTo>
                  <a:pt x="1321" y="708"/>
                </a:lnTo>
                <a:lnTo>
                  <a:pt x="1342" y="676"/>
                </a:lnTo>
                <a:lnTo>
                  <a:pt x="1366" y="647"/>
                </a:lnTo>
                <a:lnTo>
                  <a:pt x="1366" y="647"/>
                </a:lnTo>
                <a:lnTo>
                  <a:pt x="1367" y="652"/>
                </a:lnTo>
                <a:lnTo>
                  <a:pt x="1367" y="655"/>
                </a:lnTo>
                <a:lnTo>
                  <a:pt x="1367" y="656"/>
                </a:lnTo>
                <a:lnTo>
                  <a:pt x="1367" y="656"/>
                </a:lnTo>
                <a:lnTo>
                  <a:pt x="1353" y="675"/>
                </a:lnTo>
                <a:lnTo>
                  <a:pt x="1339" y="696"/>
                </a:lnTo>
                <a:lnTo>
                  <a:pt x="1312" y="742"/>
                </a:lnTo>
                <a:lnTo>
                  <a:pt x="1312" y="742"/>
                </a:lnTo>
                <a:lnTo>
                  <a:pt x="1308" y="752"/>
                </a:lnTo>
                <a:lnTo>
                  <a:pt x="1305" y="756"/>
                </a:lnTo>
                <a:lnTo>
                  <a:pt x="1301" y="762"/>
                </a:lnTo>
                <a:lnTo>
                  <a:pt x="1297" y="766"/>
                </a:lnTo>
                <a:lnTo>
                  <a:pt x="1291" y="769"/>
                </a:lnTo>
                <a:lnTo>
                  <a:pt x="1286" y="772"/>
                </a:lnTo>
                <a:lnTo>
                  <a:pt x="1279" y="772"/>
                </a:lnTo>
                <a:lnTo>
                  <a:pt x="1279" y="772"/>
                </a:lnTo>
                <a:close/>
                <a:moveTo>
                  <a:pt x="1353" y="687"/>
                </a:moveTo>
                <a:lnTo>
                  <a:pt x="1353" y="687"/>
                </a:lnTo>
                <a:lnTo>
                  <a:pt x="1352" y="696"/>
                </a:lnTo>
                <a:lnTo>
                  <a:pt x="1349" y="703"/>
                </a:lnTo>
                <a:lnTo>
                  <a:pt x="1341" y="715"/>
                </a:lnTo>
                <a:lnTo>
                  <a:pt x="1341" y="715"/>
                </a:lnTo>
                <a:lnTo>
                  <a:pt x="1341" y="708"/>
                </a:lnTo>
                <a:lnTo>
                  <a:pt x="1345" y="700"/>
                </a:lnTo>
                <a:lnTo>
                  <a:pt x="1349" y="694"/>
                </a:lnTo>
                <a:lnTo>
                  <a:pt x="1353" y="687"/>
                </a:lnTo>
                <a:lnTo>
                  <a:pt x="1353" y="687"/>
                </a:lnTo>
                <a:close/>
                <a:moveTo>
                  <a:pt x="1332" y="744"/>
                </a:moveTo>
                <a:lnTo>
                  <a:pt x="1332" y="744"/>
                </a:lnTo>
                <a:lnTo>
                  <a:pt x="1353" y="707"/>
                </a:lnTo>
                <a:lnTo>
                  <a:pt x="1376" y="670"/>
                </a:lnTo>
                <a:lnTo>
                  <a:pt x="1423" y="599"/>
                </a:lnTo>
                <a:lnTo>
                  <a:pt x="1423" y="599"/>
                </a:lnTo>
                <a:lnTo>
                  <a:pt x="1425" y="603"/>
                </a:lnTo>
                <a:lnTo>
                  <a:pt x="1423" y="609"/>
                </a:lnTo>
                <a:lnTo>
                  <a:pt x="1422" y="611"/>
                </a:lnTo>
                <a:lnTo>
                  <a:pt x="1419" y="616"/>
                </a:lnTo>
                <a:lnTo>
                  <a:pt x="1415" y="623"/>
                </a:lnTo>
                <a:lnTo>
                  <a:pt x="1412" y="627"/>
                </a:lnTo>
                <a:lnTo>
                  <a:pt x="1411" y="631"/>
                </a:lnTo>
                <a:lnTo>
                  <a:pt x="1412" y="634"/>
                </a:lnTo>
                <a:lnTo>
                  <a:pt x="1412" y="634"/>
                </a:lnTo>
                <a:lnTo>
                  <a:pt x="1409" y="638"/>
                </a:lnTo>
                <a:lnTo>
                  <a:pt x="1408" y="642"/>
                </a:lnTo>
                <a:lnTo>
                  <a:pt x="1407" y="647"/>
                </a:lnTo>
                <a:lnTo>
                  <a:pt x="1405" y="651"/>
                </a:lnTo>
                <a:lnTo>
                  <a:pt x="1405" y="651"/>
                </a:lnTo>
                <a:lnTo>
                  <a:pt x="1405" y="652"/>
                </a:lnTo>
                <a:lnTo>
                  <a:pt x="1405" y="652"/>
                </a:lnTo>
                <a:lnTo>
                  <a:pt x="1405" y="652"/>
                </a:lnTo>
                <a:lnTo>
                  <a:pt x="1397" y="663"/>
                </a:lnTo>
                <a:lnTo>
                  <a:pt x="1388" y="676"/>
                </a:lnTo>
                <a:lnTo>
                  <a:pt x="1373" y="701"/>
                </a:lnTo>
                <a:lnTo>
                  <a:pt x="1364" y="714"/>
                </a:lnTo>
                <a:lnTo>
                  <a:pt x="1355" y="725"/>
                </a:lnTo>
                <a:lnTo>
                  <a:pt x="1345" y="735"/>
                </a:lnTo>
                <a:lnTo>
                  <a:pt x="1332" y="744"/>
                </a:lnTo>
                <a:lnTo>
                  <a:pt x="1332" y="744"/>
                </a:lnTo>
                <a:close/>
                <a:moveTo>
                  <a:pt x="1369" y="666"/>
                </a:moveTo>
                <a:lnTo>
                  <a:pt x="1369" y="666"/>
                </a:lnTo>
                <a:lnTo>
                  <a:pt x="1370" y="663"/>
                </a:lnTo>
                <a:lnTo>
                  <a:pt x="1371" y="659"/>
                </a:lnTo>
                <a:lnTo>
                  <a:pt x="1374" y="655"/>
                </a:lnTo>
                <a:lnTo>
                  <a:pt x="1376" y="651"/>
                </a:lnTo>
                <a:lnTo>
                  <a:pt x="1376" y="651"/>
                </a:lnTo>
                <a:lnTo>
                  <a:pt x="1378" y="637"/>
                </a:lnTo>
                <a:lnTo>
                  <a:pt x="1380" y="630"/>
                </a:lnTo>
                <a:lnTo>
                  <a:pt x="1384" y="624"/>
                </a:lnTo>
                <a:lnTo>
                  <a:pt x="1387" y="618"/>
                </a:lnTo>
                <a:lnTo>
                  <a:pt x="1393" y="614"/>
                </a:lnTo>
                <a:lnTo>
                  <a:pt x="1400" y="611"/>
                </a:lnTo>
                <a:lnTo>
                  <a:pt x="1407" y="610"/>
                </a:lnTo>
                <a:lnTo>
                  <a:pt x="1369" y="666"/>
                </a:lnTo>
                <a:close/>
                <a:moveTo>
                  <a:pt x="1460" y="571"/>
                </a:moveTo>
                <a:lnTo>
                  <a:pt x="1460" y="571"/>
                </a:lnTo>
                <a:lnTo>
                  <a:pt x="1461" y="569"/>
                </a:lnTo>
                <a:lnTo>
                  <a:pt x="1464" y="569"/>
                </a:lnTo>
                <a:lnTo>
                  <a:pt x="1464" y="569"/>
                </a:lnTo>
                <a:lnTo>
                  <a:pt x="1454" y="586"/>
                </a:lnTo>
                <a:lnTo>
                  <a:pt x="1443" y="603"/>
                </a:lnTo>
                <a:lnTo>
                  <a:pt x="1421" y="634"/>
                </a:lnTo>
                <a:lnTo>
                  <a:pt x="1421" y="634"/>
                </a:lnTo>
                <a:lnTo>
                  <a:pt x="1426" y="614"/>
                </a:lnTo>
                <a:lnTo>
                  <a:pt x="1429" y="604"/>
                </a:lnTo>
                <a:lnTo>
                  <a:pt x="1433" y="596"/>
                </a:lnTo>
                <a:lnTo>
                  <a:pt x="1439" y="588"/>
                </a:lnTo>
                <a:lnTo>
                  <a:pt x="1445" y="581"/>
                </a:lnTo>
                <a:lnTo>
                  <a:pt x="1452" y="575"/>
                </a:lnTo>
                <a:lnTo>
                  <a:pt x="1460" y="571"/>
                </a:lnTo>
                <a:lnTo>
                  <a:pt x="1460" y="571"/>
                </a:lnTo>
                <a:close/>
                <a:moveTo>
                  <a:pt x="1383" y="707"/>
                </a:moveTo>
                <a:lnTo>
                  <a:pt x="1463" y="586"/>
                </a:lnTo>
                <a:lnTo>
                  <a:pt x="1467" y="593"/>
                </a:lnTo>
                <a:lnTo>
                  <a:pt x="1467" y="593"/>
                </a:lnTo>
                <a:lnTo>
                  <a:pt x="1440" y="637"/>
                </a:lnTo>
                <a:lnTo>
                  <a:pt x="1428" y="659"/>
                </a:lnTo>
                <a:lnTo>
                  <a:pt x="1416" y="683"/>
                </a:lnTo>
                <a:lnTo>
                  <a:pt x="1416" y="683"/>
                </a:lnTo>
                <a:lnTo>
                  <a:pt x="1411" y="689"/>
                </a:lnTo>
                <a:lnTo>
                  <a:pt x="1401" y="697"/>
                </a:lnTo>
                <a:lnTo>
                  <a:pt x="1390" y="704"/>
                </a:lnTo>
                <a:lnTo>
                  <a:pt x="1386" y="707"/>
                </a:lnTo>
                <a:lnTo>
                  <a:pt x="1383" y="707"/>
                </a:lnTo>
                <a:lnTo>
                  <a:pt x="1383" y="707"/>
                </a:lnTo>
                <a:close/>
                <a:moveTo>
                  <a:pt x="1539" y="523"/>
                </a:moveTo>
                <a:lnTo>
                  <a:pt x="1539" y="523"/>
                </a:lnTo>
                <a:lnTo>
                  <a:pt x="1529" y="541"/>
                </a:lnTo>
                <a:lnTo>
                  <a:pt x="1519" y="559"/>
                </a:lnTo>
                <a:lnTo>
                  <a:pt x="1519" y="559"/>
                </a:lnTo>
                <a:lnTo>
                  <a:pt x="1501" y="595"/>
                </a:lnTo>
                <a:lnTo>
                  <a:pt x="1491" y="613"/>
                </a:lnTo>
                <a:lnTo>
                  <a:pt x="1481" y="630"/>
                </a:lnTo>
                <a:lnTo>
                  <a:pt x="1470" y="647"/>
                </a:lnTo>
                <a:lnTo>
                  <a:pt x="1457" y="662"/>
                </a:lnTo>
                <a:lnTo>
                  <a:pt x="1449" y="668"/>
                </a:lnTo>
                <a:lnTo>
                  <a:pt x="1442" y="673"/>
                </a:lnTo>
                <a:lnTo>
                  <a:pt x="1433" y="679"/>
                </a:lnTo>
                <a:lnTo>
                  <a:pt x="1423" y="683"/>
                </a:lnTo>
                <a:lnTo>
                  <a:pt x="1423" y="683"/>
                </a:lnTo>
                <a:lnTo>
                  <a:pt x="1436" y="661"/>
                </a:lnTo>
                <a:lnTo>
                  <a:pt x="1450" y="640"/>
                </a:lnTo>
                <a:lnTo>
                  <a:pt x="1480" y="599"/>
                </a:lnTo>
                <a:lnTo>
                  <a:pt x="1509" y="561"/>
                </a:lnTo>
                <a:lnTo>
                  <a:pt x="1539" y="523"/>
                </a:lnTo>
                <a:lnTo>
                  <a:pt x="1539" y="523"/>
                </a:lnTo>
                <a:close/>
                <a:moveTo>
                  <a:pt x="1473" y="569"/>
                </a:moveTo>
                <a:lnTo>
                  <a:pt x="1473" y="569"/>
                </a:lnTo>
                <a:lnTo>
                  <a:pt x="1477" y="566"/>
                </a:lnTo>
                <a:lnTo>
                  <a:pt x="1480" y="562"/>
                </a:lnTo>
                <a:lnTo>
                  <a:pt x="1482" y="558"/>
                </a:lnTo>
                <a:lnTo>
                  <a:pt x="1484" y="558"/>
                </a:lnTo>
                <a:lnTo>
                  <a:pt x="1487" y="558"/>
                </a:lnTo>
                <a:lnTo>
                  <a:pt x="1487" y="558"/>
                </a:lnTo>
                <a:lnTo>
                  <a:pt x="1482" y="564"/>
                </a:lnTo>
                <a:lnTo>
                  <a:pt x="1481" y="566"/>
                </a:lnTo>
                <a:lnTo>
                  <a:pt x="1482" y="571"/>
                </a:lnTo>
                <a:lnTo>
                  <a:pt x="1482" y="571"/>
                </a:lnTo>
                <a:lnTo>
                  <a:pt x="1484" y="565"/>
                </a:lnTo>
                <a:lnTo>
                  <a:pt x="1487" y="559"/>
                </a:lnTo>
                <a:lnTo>
                  <a:pt x="1494" y="550"/>
                </a:lnTo>
                <a:lnTo>
                  <a:pt x="1504" y="543"/>
                </a:lnTo>
                <a:lnTo>
                  <a:pt x="1515" y="538"/>
                </a:lnTo>
                <a:lnTo>
                  <a:pt x="1515" y="538"/>
                </a:lnTo>
                <a:lnTo>
                  <a:pt x="1506" y="551"/>
                </a:lnTo>
                <a:lnTo>
                  <a:pt x="1497" y="566"/>
                </a:lnTo>
                <a:lnTo>
                  <a:pt x="1484" y="582"/>
                </a:lnTo>
                <a:lnTo>
                  <a:pt x="1473" y="595"/>
                </a:lnTo>
                <a:lnTo>
                  <a:pt x="1473" y="595"/>
                </a:lnTo>
                <a:lnTo>
                  <a:pt x="1473" y="593"/>
                </a:lnTo>
                <a:lnTo>
                  <a:pt x="1471" y="593"/>
                </a:lnTo>
                <a:lnTo>
                  <a:pt x="1471" y="593"/>
                </a:lnTo>
                <a:lnTo>
                  <a:pt x="1474" y="586"/>
                </a:lnTo>
                <a:lnTo>
                  <a:pt x="1480" y="578"/>
                </a:lnTo>
                <a:lnTo>
                  <a:pt x="1481" y="573"/>
                </a:lnTo>
                <a:lnTo>
                  <a:pt x="1480" y="571"/>
                </a:lnTo>
                <a:lnTo>
                  <a:pt x="1478" y="569"/>
                </a:lnTo>
                <a:lnTo>
                  <a:pt x="1473" y="569"/>
                </a:lnTo>
                <a:lnTo>
                  <a:pt x="1473" y="569"/>
                </a:lnTo>
                <a:close/>
                <a:moveTo>
                  <a:pt x="1578" y="492"/>
                </a:moveTo>
                <a:lnTo>
                  <a:pt x="1522" y="569"/>
                </a:lnTo>
                <a:lnTo>
                  <a:pt x="1522" y="569"/>
                </a:lnTo>
                <a:lnTo>
                  <a:pt x="1527" y="558"/>
                </a:lnTo>
                <a:lnTo>
                  <a:pt x="1533" y="547"/>
                </a:lnTo>
                <a:lnTo>
                  <a:pt x="1546" y="526"/>
                </a:lnTo>
                <a:lnTo>
                  <a:pt x="1551" y="514"/>
                </a:lnTo>
                <a:lnTo>
                  <a:pt x="1560" y="506"/>
                </a:lnTo>
                <a:lnTo>
                  <a:pt x="1568" y="498"/>
                </a:lnTo>
                <a:lnTo>
                  <a:pt x="1578" y="492"/>
                </a:lnTo>
                <a:lnTo>
                  <a:pt x="1578" y="492"/>
                </a:lnTo>
                <a:close/>
                <a:moveTo>
                  <a:pt x="1438" y="690"/>
                </a:moveTo>
                <a:lnTo>
                  <a:pt x="1532" y="628"/>
                </a:lnTo>
                <a:lnTo>
                  <a:pt x="1532" y="628"/>
                </a:lnTo>
                <a:lnTo>
                  <a:pt x="1509" y="644"/>
                </a:lnTo>
                <a:lnTo>
                  <a:pt x="1485" y="661"/>
                </a:lnTo>
                <a:lnTo>
                  <a:pt x="1438" y="690"/>
                </a:lnTo>
                <a:lnTo>
                  <a:pt x="1438" y="690"/>
                </a:lnTo>
                <a:close/>
                <a:moveTo>
                  <a:pt x="1487" y="641"/>
                </a:moveTo>
                <a:lnTo>
                  <a:pt x="1487" y="641"/>
                </a:lnTo>
                <a:lnTo>
                  <a:pt x="1495" y="630"/>
                </a:lnTo>
                <a:lnTo>
                  <a:pt x="1502" y="617"/>
                </a:lnTo>
                <a:lnTo>
                  <a:pt x="1508" y="603"/>
                </a:lnTo>
                <a:lnTo>
                  <a:pt x="1512" y="588"/>
                </a:lnTo>
                <a:lnTo>
                  <a:pt x="1515" y="600"/>
                </a:lnTo>
                <a:lnTo>
                  <a:pt x="1515" y="600"/>
                </a:lnTo>
                <a:lnTo>
                  <a:pt x="1523" y="583"/>
                </a:lnTo>
                <a:lnTo>
                  <a:pt x="1533" y="566"/>
                </a:lnTo>
                <a:lnTo>
                  <a:pt x="1554" y="534"/>
                </a:lnTo>
                <a:lnTo>
                  <a:pt x="1577" y="503"/>
                </a:lnTo>
                <a:lnTo>
                  <a:pt x="1602" y="472"/>
                </a:lnTo>
                <a:lnTo>
                  <a:pt x="1602" y="472"/>
                </a:lnTo>
                <a:lnTo>
                  <a:pt x="1602" y="481"/>
                </a:lnTo>
                <a:lnTo>
                  <a:pt x="1599" y="486"/>
                </a:lnTo>
                <a:lnTo>
                  <a:pt x="1593" y="496"/>
                </a:lnTo>
                <a:lnTo>
                  <a:pt x="1591" y="502"/>
                </a:lnTo>
                <a:lnTo>
                  <a:pt x="1589" y="506"/>
                </a:lnTo>
                <a:lnTo>
                  <a:pt x="1591" y="512"/>
                </a:lnTo>
                <a:lnTo>
                  <a:pt x="1593" y="519"/>
                </a:lnTo>
                <a:lnTo>
                  <a:pt x="1593" y="519"/>
                </a:lnTo>
                <a:lnTo>
                  <a:pt x="1601" y="496"/>
                </a:lnTo>
                <a:lnTo>
                  <a:pt x="1605" y="485"/>
                </a:lnTo>
                <a:lnTo>
                  <a:pt x="1609" y="477"/>
                </a:lnTo>
                <a:lnTo>
                  <a:pt x="1616" y="468"/>
                </a:lnTo>
                <a:lnTo>
                  <a:pt x="1623" y="461"/>
                </a:lnTo>
                <a:lnTo>
                  <a:pt x="1631" y="455"/>
                </a:lnTo>
                <a:lnTo>
                  <a:pt x="1641" y="453"/>
                </a:lnTo>
                <a:lnTo>
                  <a:pt x="1641" y="453"/>
                </a:lnTo>
                <a:lnTo>
                  <a:pt x="1644" y="451"/>
                </a:lnTo>
                <a:lnTo>
                  <a:pt x="1645" y="450"/>
                </a:lnTo>
                <a:lnTo>
                  <a:pt x="1647" y="448"/>
                </a:lnTo>
                <a:lnTo>
                  <a:pt x="1650" y="448"/>
                </a:lnTo>
                <a:lnTo>
                  <a:pt x="1585" y="533"/>
                </a:lnTo>
                <a:lnTo>
                  <a:pt x="1582" y="530"/>
                </a:lnTo>
                <a:lnTo>
                  <a:pt x="1582" y="530"/>
                </a:lnTo>
                <a:lnTo>
                  <a:pt x="1568" y="547"/>
                </a:lnTo>
                <a:lnTo>
                  <a:pt x="1554" y="568"/>
                </a:lnTo>
                <a:lnTo>
                  <a:pt x="1542" y="590"/>
                </a:lnTo>
                <a:lnTo>
                  <a:pt x="1533" y="611"/>
                </a:lnTo>
                <a:lnTo>
                  <a:pt x="1533" y="611"/>
                </a:lnTo>
                <a:lnTo>
                  <a:pt x="1530" y="616"/>
                </a:lnTo>
                <a:lnTo>
                  <a:pt x="1526" y="620"/>
                </a:lnTo>
                <a:lnTo>
                  <a:pt x="1515" y="628"/>
                </a:lnTo>
                <a:lnTo>
                  <a:pt x="1487" y="641"/>
                </a:lnTo>
                <a:lnTo>
                  <a:pt x="1487" y="641"/>
                </a:lnTo>
                <a:close/>
                <a:moveTo>
                  <a:pt x="1557" y="597"/>
                </a:moveTo>
                <a:lnTo>
                  <a:pt x="1577" y="555"/>
                </a:lnTo>
                <a:lnTo>
                  <a:pt x="1577" y="555"/>
                </a:lnTo>
                <a:lnTo>
                  <a:pt x="1577" y="551"/>
                </a:lnTo>
                <a:lnTo>
                  <a:pt x="1578" y="547"/>
                </a:lnTo>
                <a:lnTo>
                  <a:pt x="1582" y="538"/>
                </a:lnTo>
                <a:lnTo>
                  <a:pt x="1582" y="538"/>
                </a:lnTo>
                <a:lnTo>
                  <a:pt x="1582" y="544"/>
                </a:lnTo>
                <a:lnTo>
                  <a:pt x="1581" y="548"/>
                </a:lnTo>
                <a:lnTo>
                  <a:pt x="1577" y="555"/>
                </a:lnTo>
                <a:lnTo>
                  <a:pt x="1648" y="461"/>
                </a:lnTo>
                <a:lnTo>
                  <a:pt x="1648" y="461"/>
                </a:lnTo>
                <a:lnTo>
                  <a:pt x="1641" y="477"/>
                </a:lnTo>
                <a:lnTo>
                  <a:pt x="1633" y="491"/>
                </a:lnTo>
                <a:lnTo>
                  <a:pt x="1616" y="520"/>
                </a:lnTo>
                <a:lnTo>
                  <a:pt x="1599" y="548"/>
                </a:lnTo>
                <a:lnTo>
                  <a:pt x="1591" y="564"/>
                </a:lnTo>
                <a:lnTo>
                  <a:pt x="1584" y="579"/>
                </a:lnTo>
                <a:lnTo>
                  <a:pt x="1584" y="579"/>
                </a:lnTo>
                <a:lnTo>
                  <a:pt x="1579" y="583"/>
                </a:lnTo>
                <a:lnTo>
                  <a:pt x="1572" y="589"/>
                </a:lnTo>
                <a:lnTo>
                  <a:pt x="1557" y="597"/>
                </a:lnTo>
                <a:lnTo>
                  <a:pt x="1557" y="597"/>
                </a:lnTo>
                <a:close/>
                <a:moveTo>
                  <a:pt x="1606" y="562"/>
                </a:moveTo>
                <a:lnTo>
                  <a:pt x="1606" y="562"/>
                </a:lnTo>
                <a:lnTo>
                  <a:pt x="1610" y="550"/>
                </a:lnTo>
                <a:lnTo>
                  <a:pt x="1616" y="538"/>
                </a:lnTo>
                <a:lnTo>
                  <a:pt x="1622" y="527"/>
                </a:lnTo>
                <a:lnTo>
                  <a:pt x="1629" y="516"/>
                </a:lnTo>
                <a:lnTo>
                  <a:pt x="1629" y="524"/>
                </a:lnTo>
                <a:lnTo>
                  <a:pt x="1629" y="524"/>
                </a:lnTo>
                <a:lnTo>
                  <a:pt x="1650" y="491"/>
                </a:lnTo>
                <a:lnTo>
                  <a:pt x="1672" y="458"/>
                </a:lnTo>
                <a:lnTo>
                  <a:pt x="1695" y="429"/>
                </a:lnTo>
                <a:lnTo>
                  <a:pt x="1719" y="401"/>
                </a:lnTo>
                <a:lnTo>
                  <a:pt x="1719" y="401"/>
                </a:lnTo>
                <a:lnTo>
                  <a:pt x="1717" y="405"/>
                </a:lnTo>
                <a:lnTo>
                  <a:pt x="1716" y="409"/>
                </a:lnTo>
                <a:lnTo>
                  <a:pt x="1712" y="419"/>
                </a:lnTo>
                <a:lnTo>
                  <a:pt x="1712" y="419"/>
                </a:lnTo>
                <a:lnTo>
                  <a:pt x="1692" y="461"/>
                </a:lnTo>
                <a:lnTo>
                  <a:pt x="1671" y="505"/>
                </a:lnTo>
                <a:lnTo>
                  <a:pt x="1671" y="505"/>
                </a:lnTo>
                <a:lnTo>
                  <a:pt x="1665" y="514"/>
                </a:lnTo>
                <a:lnTo>
                  <a:pt x="1660" y="524"/>
                </a:lnTo>
                <a:lnTo>
                  <a:pt x="1653" y="533"/>
                </a:lnTo>
                <a:lnTo>
                  <a:pt x="1644" y="541"/>
                </a:lnTo>
                <a:lnTo>
                  <a:pt x="1636" y="548"/>
                </a:lnTo>
                <a:lnTo>
                  <a:pt x="1627" y="554"/>
                </a:lnTo>
                <a:lnTo>
                  <a:pt x="1617" y="558"/>
                </a:lnTo>
                <a:lnTo>
                  <a:pt x="1606" y="562"/>
                </a:lnTo>
                <a:lnTo>
                  <a:pt x="1606" y="562"/>
                </a:lnTo>
                <a:close/>
                <a:moveTo>
                  <a:pt x="1667" y="439"/>
                </a:moveTo>
                <a:lnTo>
                  <a:pt x="1667" y="439"/>
                </a:lnTo>
                <a:lnTo>
                  <a:pt x="1672" y="434"/>
                </a:lnTo>
                <a:lnTo>
                  <a:pt x="1678" y="430"/>
                </a:lnTo>
                <a:lnTo>
                  <a:pt x="1683" y="425"/>
                </a:lnTo>
                <a:lnTo>
                  <a:pt x="1690" y="422"/>
                </a:lnTo>
                <a:lnTo>
                  <a:pt x="1661" y="461"/>
                </a:lnTo>
                <a:lnTo>
                  <a:pt x="1661" y="461"/>
                </a:lnTo>
                <a:lnTo>
                  <a:pt x="1662" y="458"/>
                </a:lnTo>
                <a:lnTo>
                  <a:pt x="1662" y="455"/>
                </a:lnTo>
                <a:lnTo>
                  <a:pt x="1661" y="450"/>
                </a:lnTo>
                <a:lnTo>
                  <a:pt x="1661" y="447"/>
                </a:lnTo>
                <a:lnTo>
                  <a:pt x="1661" y="444"/>
                </a:lnTo>
                <a:lnTo>
                  <a:pt x="1662" y="441"/>
                </a:lnTo>
                <a:lnTo>
                  <a:pt x="1667" y="439"/>
                </a:lnTo>
                <a:lnTo>
                  <a:pt x="1667" y="439"/>
                </a:lnTo>
                <a:close/>
                <a:moveTo>
                  <a:pt x="1765" y="370"/>
                </a:moveTo>
                <a:lnTo>
                  <a:pt x="1706" y="444"/>
                </a:lnTo>
                <a:lnTo>
                  <a:pt x="1706" y="444"/>
                </a:lnTo>
                <a:lnTo>
                  <a:pt x="1706" y="443"/>
                </a:lnTo>
                <a:lnTo>
                  <a:pt x="1707" y="440"/>
                </a:lnTo>
                <a:lnTo>
                  <a:pt x="1709" y="437"/>
                </a:lnTo>
                <a:lnTo>
                  <a:pt x="1709" y="437"/>
                </a:lnTo>
                <a:lnTo>
                  <a:pt x="1719" y="416"/>
                </a:lnTo>
                <a:lnTo>
                  <a:pt x="1724" y="405"/>
                </a:lnTo>
                <a:lnTo>
                  <a:pt x="1730" y="395"/>
                </a:lnTo>
                <a:lnTo>
                  <a:pt x="1738" y="387"/>
                </a:lnTo>
                <a:lnTo>
                  <a:pt x="1745" y="378"/>
                </a:lnTo>
                <a:lnTo>
                  <a:pt x="1755" y="373"/>
                </a:lnTo>
                <a:lnTo>
                  <a:pt x="1766" y="368"/>
                </a:lnTo>
                <a:lnTo>
                  <a:pt x="1766" y="368"/>
                </a:lnTo>
                <a:lnTo>
                  <a:pt x="1765" y="370"/>
                </a:lnTo>
                <a:lnTo>
                  <a:pt x="1765" y="370"/>
                </a:lnTo>
                <a:close/>
                <a:moveTo>
                  <a:pt x="1668" y="526"/>
                </a:moveTo>
                <a:lnTo>
                  <a:pt x="1668" y="526"/>
                </a:lnTo>
                <a:lnTo>
                  <a:pt x="1679" y="503"/>
                </a:lnTo>
                <a:lnTo>
                  <a:pt x="1692" y="482"/>
                </a:lnTo>
                <a:lnTo>
                  <a:pt x="1705" y="462"/>
                </a:lnTo>
                <a:lnTo>
                  <a:pt x="1717" y="443"/>
                </a:lnTo>
                <a:lnTo>
                  <a:pt x="1745" y="406"/>
                </a:lnTo>
                <a:lnTo>
                  <a:pt x="1775" y="373"/>
                </a:lnTo>
                <a:lnTo>
                  <a:pt x="1775" y="373"/>
                </a:lnTo>
                <a:lnTo>
                  <a:pt x="1779" y="370"/>
                </a:lnTo>
                <a:lnTo>
                  <a:pt x="1709" y="500"/>
                </a:lnTo>
                <a:lnTo>
                  <a:pt x="1709" y="500"/>
                </a:lnTo>
                <a:lnTo>
                  <a:pt x="1706" y="503"/>
                </a:lnTo>
                <a:lnTo>
                  <a:pt x="1703" y="507"/>
                </a:lnTo>
                <a:lnTo>
                  <a:pt x="1692" y="513"/>
                </a:lnTo>
                <a:lnTo>
                  <a:pt x="1681" y="519"/>
                </a:lnTo>
                <a:lnTo>
                  <a:pt x="1668" y="526"/>
                </a:lnTo>
                <a:lnTo>
                  <a:pt x="1668" y="526"/>
                </a:lnTo>
                <a:close/>
                <a:moveTo>
                  <a:pt x="1761" y="465"/>
                </a:moveTo>
                <a:lnTo>
                  <a:pt x="1761" y="465"/>
                </a:lnTo>
                <a:lnTo>
                  <a:pt x="1758" y="469"/>
                </a:lnTo>
                <a:lnTo>
                  <a:pt x="1755" y="472"/>
                </a:lnTo>
                <a:lnTo>
                  <a:pt x="1745" y="478"/>
                </a:lnTo>
                <a:lnTo>
                  <a:pt x="1735" y="484"/>
                </a:lnTo>
                <a:lnTo>
                  <a:pt x="1726" y="491"/>
                </a:lnTo>
                <a:lnTo>
                  <a:pt x="1726" y="491"/>
                </a:lnTo>
                <a:lnTo>
                  <a:pt x="1747" y="451"/>
                </a:lnTo>
                <a:lnTo>
                  <a:pt x="1768" y="413"/>
                </a:lnTo>
                <a:lnTo>
                  <a:pt x="1792" y="378"/>
                </a:lnTo>
                <a:lnTo>
                  <a:pt x="1816" y="344"/>
                </a:lnTo>
                <a:lnTo>
                  <a:pt x="1816" y="344"/>
                </a:lnTo>
                <a:lnTo>
                  <a:pt x="1821" y="337"/>
                </a:lnTo>
                <a:lnTo>
                  <a:pt x="1821" y="337"/>
                </a:lnTo>
                <a:lnTo>
                  <a:pt x="1792" y="405"/>
                </a:lnTo>
                <a:lnTo>
                  <a:pt x="1776" y="437"/>
                </a:lnTo>
                <a:lnTo>
                  <a:pt x="1761" y="465"/>
                </a:lnTo>
                <a:lnTo>
                  <a:pt x="1761" y="465"/>
                </a:lnTo>
                <a:close/>
                <a:moveTo>
                  <a:pt x="1785" y="377"/>
                </a:moveTo>
                <a:lnTo>
                  <a:pt x="1785" y="377"/>
                </a:lnTo>
                <a:lnTo>
                  <a:pt x="1787" y="371"/>
                </a:lnTo>
                <a:lnTo>
                  <a:pt x="1790" y="366"/>
                </a:lnTo>
                <a:lnTo>
                  <a:pt x="1794" y="356"/>
                </a:lnTo>
                <a:lnTo>
                  <a:pt x="1796" y="350"/>
                </a:lnTo>
                <a:lnTo>
                  <a:pt x="1800" y="346"/>
                </a:lnTo>
                <a:lnTo>
                  <a:pt x="1804" y="342"/>
                </a:lnTo>
                <a:lnTo>
                  <a:pt x="1810" y="339"/>
                </a:lnTo>
                <a:lnTo>
                  <a:pt x="1810" y="339"/>
                </a:lnTo>
                <a:lnTo>
                  <a:pt x="1803" y="349"/>
                </a:lnTo>
                <a:lnTo>
                  <a:pt x="1797" y="358"/>
                </a:lnTo>
                <a:lnTo>
                  <a:pt x="1792" y="368"/>
                </a:lnTo>
                <a:lnTo>
                  <a:pt x="1785" y="377"/>
                </a:lnTo>
                <a:lnTo>
                  <a:pt x="1785" y="377"/>
                </a:lnTo>
                <a:close/>
                <a:moveTo>
                  <a:pt x="1771" y="475"/>
                </a:moveTo>
                <a:lnTo>
                  <a:pt x="1771" y="475"/>
                </a:lnTo>
                <a:lnTo>
                  <a:pt x="1773" y="471"/>
                </a:lnTo>
                <a:lnTo>
                  <a:pt x="1778" y="468"/>
                </a:lnTo>
                <a:lnTo>
                  <a:pt x="1783" y="467"/>
                </a:lnTo>
                <a:lnTo>
                  <a:pt x="1787" y="462"/>
                </a:lnTo>
                <a:lnTo>
                  <a:pt x="1787" y="462"/>
                </a:lnTo>
                <a:lnTo>
                  <a:pt x="1789" y="465"/>
                </a:lnTo>
                <a:lnTo>
                  <a:pt x="1789" y="467"/>
                </a:lnTo>
                <a:lnTo>
                  <a:pt x="1787" y="468"/>
                </a:lnTo>
                <a:lnTo>
                  <a:pt x="1783" y="471"/>
                </a:lnTo>
                <a:lnTo>
                  <a:pt x="1776" y="474"/>
                </a:lnTo>
                <a:lnTo>
                  <a:pt x="1771" y="475"/>
                </a:lnTo>
                <a:lnTo>
                  <a:pt x="1771" y="475"/>
                </a:lnTo>
                <a:close/>
                <a:moveTo>
                  <a:pt x="1799" y="444"/>
                </a:moveTo>
                <a:lnTo>
                  <a:pt x="1799" y="444"/>
                </a:lnTo>
                <a:lnTo>
                  <a:pt x="1796" y="447"/>
                </a:lnTo>
                <a:lnTo>
                  <a:pt x="1790" y="451"/>
                </a:lnTo>
                <a:lnTo>
                  <a:pt x="1778" y="458"/>
                </a:lnTo>
                <a:lnTo>
                  <a:pt x="1778" y="458"/>
                </a:lnTo>
                <a:lnTo>
                  <a:pt x="1789" y="433"/>
                </a:lnTo>
                <a:lnTo>
                  <a:pt x="1801" y="408"/>
                </a:lnTo>
                <a:lnTo>
                  <a:pt x="1807" y="395"/>
                </a:lnTo>
                <a:lnTo>
                  <a:pt x="1811" y="381"/>
                </a:lnTo>
                <a:lnTo>
                  <a:pt x="1816" y="367"/>
                </a:lnTo>
                <a:lnTo>
                  <a:pt x="1817" y="353"/>
                </a:lnTo>
                <a:lnTo>
                  <a:pt x="1817" y="353"/>
                </a:lnTo>
                <a:lnTo>
                  <a:pt x="1818" y="357"/>
                </a:lnTo>
                <a:lnTo>
                  <a:pt x="1821" y="358"/>
                </a:lnTo>
                <a:lnTo>
                  <a:pt x="1824" y="358"/>
                </a:lnTo>
                <a:lnTo>
                  <a:pt x="1799" y="444"/>
                </a:lnTo>
                <a:close/>
                <a:moveTo>
                  <a:pt x="1289" y="104"/>
                </a:moveTo>
                <a:lnTo>
                  <a:pt x="1289" y="104"/>
                </a:lnTo>
                <a:lnTo>
                  <a:pt x="1289" y="115"/>
                </a:lnTo>
                <a:lnTo>
                  <a:pt x="1290" y="125"/>
                </a:lnTo>
                <a:lnTo>
                  <a:pt x="1290" y="125"/>
                </a:lnTo>
                <a:lnTo>
                  <a:pt x="1289" y="132"/>
                </a:lnTo>
                <a:lnTo>
                  <a:pt x="1287" y="139"/>
                </a:lnTo>
                <a:lnTo>
                  <a:pt x="1279" y="153"/>
                </a:lnTo>
                <a:lnTo>
                  <a:pt x="1270" y="167"/>
                </a:lnTo>
                <a:lnTo>
                  <a:pt x="1267" y="174"/>
                </a:lnTo>
                <a:lnTo>
                  <a:pt x="1266" y="183"/>
                </a:lnTo>
                <a:lnTo>
                  <a:pt x="1266" y="183"/>
                </a:lnTo>
                <a:lnTo>
                  <a:pt x="1267" y="181"/>
                </a:lnTo>
                <a:lnTo>
                  <a:pt x="1270" y="180"/>
                </a:lnTo>
                <a:lnTo>
                  <a:pt x="1270" y="180"/>
                </a:lnTo>
                <a:lnTo>
                  <a:pt x="1276" y="173"/>
                </a:lnTo>
                <a:lnTo>
                  <a:pt x="1280" y="163"/>
                </a:lnTo>
                <a:lnTo>
                  <a:pt x="1291" y="142"/>
                </a:lnTo>
                <a:lnTo>
                  <a:pt x="1291" y="142"/>
                </a:lnTo>
                <a:lnTo>
                  <a:pt x="1293" y="149"/>
                </a:lnTo>
                <a:lnTo>
                  <a:pt x="1294" y="156"/>
                </a:lnTo>
                <a:lnTo>
                  <a:pt x="1293" y="163"/>
                </a:lnTo>
                <a:lnTo>
                  <a:pt x="1291" y="170"/>
                </a:lnTo>
                <a:lnTo>
                  <a:pt x="1291" y="170"/>
                </a:lnTo>
                <a:lnTo>
                  <a:pt x="1289" y="173"/>
                </a:lnTo>
                <a:lnTo>
                  <a:pt x="1284" y="176"/>
                </a:lnTo>
                <a:lnTo>
                  <a:pt x="1279" y="179"/>
                </a:lnTo>
                <a:lnTo>
                  <a:pt x="1273" y="183"/>
                </a:lnTo>
                <a:lnTo>
                  <a:pt x="1273" y="183"/>
                </a:lnTo>
                <a:lnTo>
                  <a:pt x="1270" y="184"/>
                </a:lnTo>
                <a:lnTo>
                  <a:pt x="1267" y="187"/>
                </a:lnTo>
                <a:lnTo>
                  <a:pt x="1266" y="187"/>
                </a:lnTo>
                <a:lnTo>
                  <a:pt x="1266" y="187"/>
                </a:lnTo>
                <a:lnTo>
                  <a:pt x="1266" y="183"/>
                </a:lnTo>
                <a:lnTo>
                  <a:pt x="1266" y="183"/>
                </a:lnTo>
                <a:lnTo>
                  <a:pt x="1263" y="186"/>
                </a:lnTo>
                <a:lnTo>
                  <a:pt x="1260" y="187"/>
                </a:lnTo>
                <a:lnTo>
                  <a:pt x="1258" y="187"/>
                </a:lnTo>
                <a:lnTo>
                  <a:pt x="1253" y="187"/>
                </a:lnTo>
                <a:lnTo>
                  <a:pt x="1239" y="184"/>
                </a:lnTo>
                <a:lnTo>
                  <a:pt x="1239" y="184"/>
                </a:lnTo>
                <a:lnTo>
                  <a:pt x="1246" y="176"/>
                </a:lnTo>
                <a:lnTo>
                  <a:pt x="1253" y="167"/>
                </a:lnTo>
                <a:lnTo>
                  <a:pt x="1262" y="160"/>
                </a:lnTo>
                <a:lnTo>
                  <a:pt x="1269" y="152"/>
                </a:lnTo>
                <a:lnTo>
                  <a:pt x="1269" y="152"/>
                </a:lnTo>
                <a:lnTo>
                  <a:pt x="1265" y="151"/>
                </a:lnTo>
                <a:lnTo>
                  <a:pt x="1260" y="152"/>
                </a:lnTo>
                <a:lnTo>
                  <a:pt x="1258" y="155"/>
                </a:lnTo>
                <a:lnTo>
                  <a:pt x="1253" y="158"/>
                </a:lnTo>
                <a:lnTo>
                  <a:pt x="1246" y="167"/>
                </a:lnTo>
                <a:lnTo>
                  <a:pt x="1239" y="174"/>
                </a:lnTo>
                <a:lnTo>
                  <a:pt x="1239" y="174"/>
                </a:lnTo>
                <a:lnTo>
                  <a:pt x="1241" y="177"/>
                </a:lnTo>
                <a:lnTo>
                  <a:pt x="1238" y="177"/>
                </a:lnTo>
                <a:lnTo>
                  <a:pt x="1235" y="177"/>
                </a:lnTo>
                <a:lnTo>
                  <a:pt x="1234" y="176"/>
                </a:lnTo>
                <a:lnTo>
                  <a:pt x="1234" y="176"/>
                </a:lnTo>
                <a:lnTo>
                  <a:pt x="1258" y="139"/>
                </a:lnTo>
                <a:lnTo>
                  <a:pt x="1270" y="120"/>
                </a:lnTo>
                <a:lnTo>
                  <a:pt x="1280" y="100"/>
                </a:lnTo>
                <a:lnTo>
                  <a:pt x="1280" y="100"/>
                </a:lnTo>
                <a:lnTo>
                  <a:pt x="1283" y="96"/>
                </a:lnTo>
                <a:lnTo>
                  <a:pt x="1284" y="94"/>
                </a:lnTo>
                <a:lnTo>
                  <a:pt x="1286" y="94"/>
                </a:lnTo>
                <a:lnTo>
                  <a:pt x="1287" y="96"/>
                </a:lnTo>
                <a:lnTo>
                  <a:pt x="1289" y="101"/>
                </a:lnTo>
                <a:lnTo>
                  <a:pt x="1289" y="104"/>
                </a:lnTo>
                <a:lnTo>
                  <a:pt x="1289" y="104"/>
                </a:lnTo>
                <a:close/>
                <a:moveTo>
                  <a:pt x="1293" y="190"/>
                </a:moveTo>
                <a:lnTo>
                  <a:pt x="1273" y="188"/>
                </a:lnTo>
                <a:lnTo>
                  <a:pt x="1273" y="188"/>
                </a:lnTo>
                <a:lnTo>
                  <a:pt x="1279" y="187"/>
                </a:lnTo>
                <a:lnTo>
                  <a:pt x="1284" y="183"/>
                </a:lnTo>
                <a:lnTo>
                  <a:pt x="1293" y="174"/>
                </a:lnTo>
                <a:lnTo>
                  <a:pt x="1293" y="174"/>
                </a:lnTo>
                <a:lnTo>
                  <a:pt x="1293" y="183"/>
                </a:lnTo>
                <a:lnTo>
                  <a:pt x="1294" y="186"/>
                </a:lnTo>
                <a:lnTo>
                  <a:pt x="1293" y="190"/>
                </a:lnTo>
                <a:lnTo>
                  <a:pt x="1293" y="190"/>
                </a:lnTo>
                <a:close/>
                <a:moveTo>
                  <a:pt x="1211" y="181"/>
                </a:moveTo>
                <a:lnTo>
                  <a:pt x="1217" y="170"/>
                </a:lnTo>
                <a:lnTo>
                  <a:pt x="1221" y="166"/>
                </a:lnTo>
                <a:lnTo>
                  <a:pt x="1223" y="165"/>
                </a:lnTo>
                <a:lnTo>
                  <a:pt x="1223" y="165"/>
                </a:lnTo>
                <a:lnTo>
                  <a:pt x="1231" y="156"/>
                </a:lnTo>
                <a:lnTo>
                  <a:pt x="1239" y="146"/>
                </a:lnTo>
                <a:lnTo>
                  <a:pt x="1246" y="136"/>
                </a:lnTo>
                <a:lnTo>
                  <a:pt x="1249" y="135"/>
                </a:lnTo>
                <a:lnTo>
                  <a:pt x="1253" y="134"/>
                </a:lnTo>
                <a:lnTo>
                  <a:pt x="1253" y="134"/>
                </a:lnTo>
                <a:lnTo>
                  <a:pt x="1245" y="142"/>
                </a:lnTo>
                <a:lnTo>
                  <a:pt x="1238" y="153"/>
                </a:lnTo>
                <a:lnTo>
                  <a:pt x="1231" y="165"/>
                </a:lnTo>
                <a:lnTo>
                  <a:pt x="1225" y="176"/>
                </a:lnTo>
                <a:lnTo>
                  <a:pt x="1225" y="176"/>
                </a:lnTo>
                <a:lnTo>
                  <a:pt x="1224" y="179"/>
                </a:lnTo>
                <a:lnTo>
                  <a:pt x="1220" y="181"/>
                </a:lnTo>
                <a:lnTo>
                  <a:pt x="1215" y="183"/>
                </a:lnTo>
                <a:lnTo>
                  <a:pt x="1214" y="183"/>
                </a:lnTo>
                <a:lnTo>
                  <a:pt x="1211" y="181"/>
                </a:lnTo>
                <a:lnTo>
                  <a:pt x="1211" y="181"/>
                </a:lnTo>
                <a:close/>
                <a:moveTo>
                  <a:pt x="1220" y="194"/>
                </a:moveTo>
                <a:lnTo>
                  <a:pt x="1220" y="194"/>
                </a:lnTo>
                <a:lnTo>
                  <a:pt x="1214" y="195"/>
                </a:lnTo>
                <a:lnTo>
                  <a:pt x="1208" y="197"/>
                </a:lnTo>
                <a:lnTo>
                  <a:pt x="1197" y="195"/>
                </a:lnTo>
                <a:lnTo>
                  <a:pt x="1197" y="195"/>
                </a:lnTo>
                <a:lnTo>
                  <a:pt x="1199" y="193"/>
                </a:lnTo>
                <a:lnTo>
                  <a:pt x="1201" y="193"/>
                </a:lnTo>
                <a:lnTo>
                  <a:pt x="1201" y="193"/>
                </a:lnTo>
                <a:lnTo>
                  <a:pt x="1210" y="193"/>
                </a:lnTo>
                <a:lnTo>
                  <a:pt x="1220" y="194"/>
                </a:lnTo>
                <a:lnTo>
                  <a:pt x="1220" y="194"/>
                </a:lnTo>
                <a:close/>
                <a:moveTo>
                  <a:pt x="1259" y="108"/>
                </a:moveTo>
                <a:lnTo>
                  <a:pt x="1259" y="108"/>
                </a:lnTo>
                <a:lnTo>
                  <a:pt x="1242" y="134"/>
                </a:lnTo>
                <a:lnTo>
                  <a:pt x="1234" y="145"/>
                </a:lnTo>
                <a:lnTo>
                  <a:pt x="1230" y="149"/>
                </a:lnTo>
                <a:lnTo>
                  <a:pt x="1224" y="152"/>
                </a:lnTo>
                <a:lnTo>
                  <a:pt x="1223" y="153"/>
                </a:lnTo>
                <a:lnTo>
                  <a:pt x="1201" y="180"/>
                </a:lnTo>
                <a:lnTo>
                  <a:pt x="1201" y="180"/>
                </a:lnTo>
                <a:lnTo>
                  <a:pt x="1241" y="108"/>
                </a:lnTo>
                <a:lnTo>
                  <a:pt x="1262" y="75"/>
                </a:lnTo>
                <a:lnTo>
                  <a:pt x="1282" y="41"/>
                </a:lnTo>
                <a:lnTo>
                  <a:pt x="1282" y="41"/>
                </a:lnTo>
                <a:lnTo>
                  <a:pt x="1286" y="52"/>
                </a:lnTo>
                <a:lnTo>
                  <a:pt x="1287" y="63"/>
                </a:lnTo>
                <a:lnTo>
                  <a:pt x="1286" y="73"/>
                </a:lnTo>
                <a:lnTo>
                  <a:pt x="1282" y="82"/>
                </a:lnTo>
                <a:lnTo>
                  <a:pt x="1277" y="90"/>
                </a:lnTo>
                <a:lnTo>
                  <a:pt x="1272" y="97"/>
                </a:lnTo>
                <a:lnTo>
                  <a:pt x="1265" y="104"/>
                </a:lnTo>
                <a:lnTo>
                  <a:pt x="1259" y="108"/>
                </a:lnTo>
                <a:lnTo>
                  <a:pt x="1259" y="108"/>
                </a:lnTo>
                <a:close/>
                <a:moveTo>
                  <a:pt x="1221" y="117"/>
                </a:moveTo>
                <a:lnTo>
                  <a:pt x="1221" y="117"/>
                </a:lnTo>
                <a:lnTo>
                  <a:pt x="1223" y="113"/>
                </a:lnTo>
                <a:lnTo>
                  <a:pt x="1224" y="108"/>
                </a:lnTo>
                <a:lnTo>
                  <a:pt x="1230" y="101"/>
                </a:lnTo>
                <a:lnTo>
                  <a:pt x="1230" y="101"/>
                </a:lnTo>
                <a:lnTo>
                  <a:pt x="1228" y="110"/>
                </a:lnTo>
                <a:lnTo>
                  <a:pt x="1225" y="114"/>
                </a:lnTo>
                <a:lnTo>
                  <a:pt x="1221" y="117"/>
                </a:lnTo>
                <a:lnTo>
                  <a:pt x="1221" y="117"/>
                </a:lnTo>
                <a:close/>
                <a:moveTo>
                  <a:pt x="1282" y="21"/>
                </a:moveTo>
                <a:lnTo>
                  <a:pt x="1282" y="21"/>
                </a:lnTo>
                <a:lnTo>
                  <a:pt x="1283" y="20"/>
                </a:lnTo>
                <a:lnTo>
                  <a:pt x="1284" y="21"/>
                </a:lnTo>
                <a:lnTo>
                  <a:pt x="1284" y="25"/>
                </a:lnTo>
                <a:lnTo>
                  <a:pt x="1284" y="37"/>
                </a:lnTo>
                <a:lnTo>
                  <a:pt x="1284" y="37"/>
                </a:lnTo>
                <a:lnTo>
                  <a:pt x="1282" y="35"/>
                </a:lnTo>
                <a:lnTo>
                  <a:pt x="1280" y="35"/>
                </a:lnTo>
                <a:lnTo>
                  <a:pt x="1276" y="37"/>
                </a:lnTo>
                <a:lnTo>
                  <a:pt x="1272" y="42"/>
                </a:lnTo>
                <a:lnTo>
                  <a:pt x="1272" y="42"/>
                </a:lnTo>
                <a:lnTo>
                  <a:pt x="1262" y="56"/>
                </a:lnTo>
                <a:lnTo>
                  <a:pt x="1258" y="63"/>
                </a:lnTo>
                <a:lnTo>
                  <a:pt x="1251" y="69"/>
                </a:lnTo>
                <a:lnTo>
                  <a:pt x="1251" y="69"/>
                </a:lnTo>
                <a:lnTo>
                  <a:pt x="1265" y="44"/>
                </a:lnTo>
                <a:lnTo>
                  <a:pt x="1272" y="31"/>
                </a:lnTo>
                <a:lnTo>
                  <a:pt x="1282" y="21"/>
                </a:lnTo>
                <a:lnTo>
                  <a:pt x="1282" y="21"/>
                </a:lnTo>
                <a:close/>
                <a:moveTo>
                  <a:pt x="1251" y="48"/>
                </a:moveTo>
                <a:lnTo>
                  <a:pt x="1251" y="48"/>
                </a:lnTo>
                <a:lnTo>
                  <a:pt x="1241" y="58"/>
                </a:lnTo>
                <a:lnTo>
                  <a:pt x="1231" y="70"/>
                </a:lnTo>
                <a:lnTo>
                  <a:pt x="1213" y="94"/>
                </a:lnTo>
                <a:lnTo>
                  <a:pt x="1213" y="94"/>
                </a:lnTo>
                <a:lnTo>
                  <a:pt x="1210" y="96"/>
                </a:lnTo>
                <a:lnTo>
                  <a:pt x="1208" y="97"/>
                </a:lnTo>
                <a:lnTo>
                  <a:pt x="1208" y="97"/>
                </a:lnTo>
                <a:lnTo>
                  <a:pt x="1210" y="89"/>
                </a:lnTo>
                <a:lnTo>
                  <a:pt x="1213" y="80"/>
                </a:lnTo>
                <a:lnTo>
                  <a:pt x="1217" y="72"/>
                </a:lnTo>
                <a:lnTo>
                  <a:pt x="1223" y="65"/>
                </a:lnTo>
                <a:lnTo>
                  <a:pt x="1228" y="59"/>
                </a:lnTo>
                <a:lnTo>
                  <a:pt x="1235" y="55"/>
                </a:lnTo>
                <a:lnTo>
                  <a:pt x="1244" y="51"/>
                </a:lnTo>
                <a:lnTo>
                  <a:pt x="1251" y="48"/>
                </a:lnTo>
                <a:lnTo>
                  <a:pt x="1251" y="48"/>
                </a:lnTo>
                <a:close/>
                <a:moveTo>
                  <a:pt x="1197" y="82"/>
                </a:moveTo>
                <a:lnTo>
                  <a:pt x="1197" y="82"/>
                </a:lnTo>
                <a:lnTo>
                  <a:pt x="1200" y="79"/>
                </a:lnTo>
                <a:lnTo>
                  <a:pt x="1203" y="77"/>
                </a:lnTo>
                <a:lnTo>
                  <a:pt x="1203" y="77"/>
                </a:lnTo>
                <a:lnTo>
                  <a:pt x="1206" y="76"/>
                </a:lnTo>
                <a:lnTo>
                  <a:pt x="1207" y="76"/>
                </a:lnTo>
                <a:lnTo>
                  <a:pt x="1207" y="77"/>
                </a:lnTo>
                <a:lnTo>
                  <a:pt x="1207" y="79"/>
                </a:lnTo>
                <a:lnTo>
                  <a:pt x="1201" y="86"/>
                </a:lnTo>
                <a:lnTo>
                  <a:pt x="1201" y="86"/>
                </a:lnTo>
                <a:lnTo>
                  <a:pt x="1200" y="93"/>
                </a:lnTo>
                <a:lnTo>
                  <a:pt x="1196" y="99"/>
                </a:lnTo>
                <a:lnTo>
                  <a:pt x="1193" y="104"/>
                </a:lnTo>
                <a:lnTo>
                  <a:pt x="1190" y="111"/>
                </a:lnTo>
                <a:lnTo>
                  <a:pt x="1190" y="111"/>
                </a:lnTo>
                <a:lnTo>
                  <a:pt x="1189" y="106"/>
                </a:lnTo>
                <a:lnTo>
                  <a:pt x="1190" y="96"/>
                </a:lnTo>
                <a:lnTo>
                  <a:pt x="1192" y="87"/>
                </a:lnTo>
                <a:lnTo>
                  <a:pt x="1194" y="83"/>
                </a:lnTo>
                <a:lnTo>
                  <a:pt x="1197" y="82"/>
                </a:lnTo>
                <a:lnTo>
                  <a:pt x="1197" y="82"/>
                </a:lnTo>
                <a:close/>
                <a:moveTo>
                  <a:pt x="1187" y="131"/>
                </a:moveTo>
                <a:lnTo>
                  <a:pt x="1187" y="131"/>
                </a:lnTo>
                <a:lnTo>
                  <a:pt x="1192" y="124"/>
                </a:lnTo>
                <a:lnTo>
                  <a:pt x="1199" y="115"/>
                </a:lnTo>
                <a:lnTo>
                  <a:pt x="1214" y="101"/>
                </a:lnTo>
                <a:lnTo>
                  <a:pt x="1214" y="101"/>
                </a:lnTo>
                <a:lnTo>
                  <a:pt x="1208" y="113"/>
                </a:lnTo>
                <a:lnTo>
                  <a:pt x="1201" y="124"/>
                </a:lnTo>
                <a:lnTo>
                  <a:pt x="1194" y="138"/>
                </a:lnTo>
                <a:lnTo>
                  <a:pt x="1193" y="143"/>
                </a:lnTo>
                <a:lnTo>
                  <a:pt x="1193" y="151"/>
                </a:lnTo>
                <a:lnTo>
                  <a:pt x="1193" y="151"/>
                </a:lnTo>
                <a:lnTo>
                  <a:pt x="1197" y="149"/>
                </a:lnTo>
                <a:lnTo>
                  <a:pt x="1200" y="146"/>
                </a:lnTo>
                <a:lnTo>
                  <a:pt x="1206" y="139"/>
                </a:lnTo>
                <a:lnTo>
                  <a:pt x="1211" y="132"/>
                </a:lnTo>
                <a:lnTo>
                  <a:pt x="1217" y="127"/>
                </a:lnTo>
                <a:lnTo>
                  <a:pt x="1217" y="127"/>
                </a:lnTo>
                <a:lnTo>
                  <a:pt x="1214" y="122"/>
                </a:lnTo>
                <a:lnTo>
                  <a:pt x="1214" y="121"/>
                </a:lnTo>
                <a:lnTo>
                  <a:pt x="1215" y="121"/>
                </a:lnTo>
                <a:lnTo>
                  <a:pt x="1218" y="121"/>
                </a:lnTo>
                <a:lnTo>
                  <a:pt x="1221" y="124"/>
                </a:lnTo>
                <a:lnTo>
                  <a:pt x="1190" y="180"/>
                </a:lnTo>
                <a:lnTo>
                  <a:pt x="1190" y="180"/>
                </a:lnTo>
                <a:lnTo>
                  <a:pt x="1187" y="169"/>
                </a:lnTo>
                <a:lnTo>
                  <a:pt x="1185" y="156"/>
                </a:lnTo>
                <a:lnTo>
                  <a:pt x="1185" y="143"/>
                </a:lnTo>
                <a:lnTo>
                  <a:pt x="1187" y="131"/>
                </a:lnTo>
                <a:lnTo>
                  <a:pt x="1187" y="131"/>
                </a:lnTo>
                <a:close/>
                <a:moveTo>
                  <a:pt x="1106" y="190"/>
                </a:moveTo>
                <a:lnTo>
                  <a:pt x="1175" y="191"/>
                </a:lnTo>
                <a:lnTo>
                  <a:pt x="1175" y="191"/>
                </a:lnTo>
                <a:lnTo>
                  <a:pt x="1168" y="194"/>
                </a:lnTo>
                <a:lnTo>
                  <a:pt x="1161" y="194"/>
                </a:lnTo>
                <a:lnTo>
                  <a:pt x="1142" y="194"/>
                </a:lnTo>
                <a:lnTo>
                  <a:pt x="1124" y="193"/>
                </a:lnTo>
                <a:lnTo>
                  <a:pt x="1109" y="191"/>
                </a:lnTo>
                <a:lnTo>
                  <a:pt x="1109" y="191"/>
                </a:lnTo>
                <a:lnTo>
                  <a:pt x="1106" y="190"/>
                </a:lnTo>
                <a:lnTo>
                  <a:pt x="1106" y="190"/>
                </a:lnTo>
                <a:lnTo>
                  <a:pt x="1102" y="191"/>
                </a:lnTo>
                <a:lnTo>
                  <a:pt x="1097" y="193"/>
                </a:lnTo>
                <a:lnTo>
                  <a:pt x="1097" y="193"/>
                </a:lnTo>
                <a:lnTo>
                  <a:pt x="1075" y="191"/>
                </a:lnTo>
                <a:lnTo>
                  <a:pt x="1064" y="191"/>
                </a:lnTo>
                <a:lnTo>
                  <a:pt x="1054" y="190"/>
                </a:lnTo>
                <a:lnTo>
                  <a:pt x="1106" y="190"/>
                </a:lnTo>
                <a:close/>
                <a:moveTo>
                  <a:pt x="836" y="193"/>
                </a:moveTo>
                <a:lnTo>
                  <a:pt x="836" y="193"/>
                </a:lnTo>
                <a:lnTo>
                  <a:pt x="1072" y="202"/>
                </a:lnTo>
                <a:lnTo>
                  <a:pt x="1308" y="215"/>
                </a:lnTo>
                <a:lnTo>
                  <a:pt x="1308" y="215"/>
                </a:lnTo>
                <a:lnTo>
                  <a:pt x="1303" y="135"/>
                </a:lnTo>
                <a:lnTo>
                  <a:pt x="1296" y="54"/>
                </a:lnTo>
                <a:lnTo>
                  <a:pt x="1296" y="54"/>
                </a:lnTo>
                <a:lnTo>
                  <a:pt x="1296" y="45"/>
                </a:lnTo>
                <a:lnTo>
                  <a:pt x="1297" y="37"/>
                </a:lnTo>
                <a:lnTo>
                  <a:pt x="1297" y="37"/>
                </a:lnTo>
                <a:lnTo>
                  <a:pt x="1301" y="55"/>
                </a:lnTo>
                <a:lnTo>
                  <a:pt x="1304" y="73"/>
                </a:lnTo>
                <a:lnTo>
                  <a:pt x="1308" y="114"/>
                </a:lnTo>
                <a:lnTo>
                  <a:pt x="1310" y="153"/>
                </a:lnTo>
                <a:lnTo>
                  <a:pt x="1312" y="194"/>
                </a:lnTo>
                <a:lnTo>
                  <a:pt x="1312" y="194"/>
                </a:lnTo>
                <a:lnTo>
                  <a:pt x="1311" y="194"/>
                </a:lnTo>
                <a:lnTo>
                  <a:pt x="1310" y="194"/>
                </a:lnTo>
                <a:lnTo>
                  <a:pt x="1310" y="200"/>
                </a:lnTo>
                <a:lnTo>
                  <a:pt x="1312" y="207"/>
                </a:lnTo>
                <a:lnTo>
                  <a:pt x="1315" y="208"/>
                </a:lnTo>
                <a:lnTo>
                  <a:pt x="1318" y="210"/>
                </a:lnTo>
                <a:lnTo>
                  <a:pt x="1318" y="210"/>
                </a:lnTo>
                <a:lnTo>
                  <a:pt x="1322" y="210"/>
                </a:lnTo>
                <a:lnTo>
                  <a:pt x="1325" y="208"/>
                </a:lnTo>
                <a:lnTo>
                  <a:pt x="1326" y="205"/>
                </a:lnTo>
                <a:lnTo>
                  <a:pt x="1328" y="202"/>
                </a:lnTo>
                <a:lnTo>
                  <a:pt x="1328" y="202"/>
                </a:lnTo>
                <a:lnTo>
                  <a:pt x="1324" y="155"/>
                </a:lnTo>
                <a:lnTo>
                  <a:pt x="1319" y="107"/>
                </a:lnTo>
                <a:lnTo>
                  <a:pt x="1317" y="83"/>
                </a:lnTo>
                <a:lnTo>
                  <a:pt x="1314" y="61"/>
                </a:lnTo>
                <a:lnTo>
                  <a:pt x="1310" y="38"/>
                </a:lnTo>
                <a:lnTo>
                  <a:pt x="1304" y="18"/>
                </a:lnTo>
                <a:lnTo>
                  <a:pt x="1304" y="18"/>
                </a:lnTo>
                <a:lnTo>
                  <a:pt x="1350" y="48"/>
                </a:lnTo>
                <a:lnTo>
                  <a:pt x="1400" y="76"/>
                </a:lnTo>
                <a:lnTo>
                  <a:pt x="1450" y="103"/>
                </a:lnTo>
                <a:lnTo>
                  <a:pt x="1501" y="128"/>
                </a:lnTo>
                <a:lnTo>
                  <a:pt x="1602" y="177"/>
                </a:lnTo>
                <a:lnTo>
                  <a:pt x="1653" y="204"/>
                </a:lnTo>
                <a:lnTo>
                  <a:pt x="1702" y="232"/>
                </a:lnTo>
                <a:lnTo>
                  <a:pt x="1702" y="232"/>
                </a:lnTo>
                <a:lnTo>
                  <a:pt x="1734" y="249"/>
                </a:lnTo>
                <a:lnTo>
                  <a:pt x="1769" y="266"/>
                </a:lnTo>
                <a:lnTo>
                  <a:pt x="1806" y="283"/>
                </a:lnTo>
                <a:lnTo>
                  <a:pt x="1841" y="301"/>
                </a:lnTo>
                <a:lnTo>
                  <a:pt x="1841" y="301"/>
                </a:lnTo>
                <a:lnTo>
                  <a:pt x="1779" y="340"/>
                </a:lnTo>
                <a:lnTo>
                  <a:pt x="1717" y="381"/>
                </a:lnTo>
                <a:lnTo>
                  <a:pt x="1596" y="464"/>
                </a:lnTo>
                <a:lnTo>
                  <a:pt x="1475" y="545"/>
                </a:lnTo>
                <a:lnTo>
                  <a:pt x="1414" y="586"/>
                </a:lnTo>
                <a:lnTo>
                  <a:pt x="1350" y="624"/>
                </a:lnTo>
                <a:lnTo>
                  <a:pt x="1350" y="624"/>
                </a:lnTo>
                <a:lnTo>
                  <a:pt x="1346" y="625"/>
                </a:lnTo>
                <a:lnTo>
                  <a:pt x="1342" y="625"/>
                </a:lnTo>
                <a:lnTo>
                  <a:pt x="1339" y="623"/>
                </a:lnTo>
                <a:lnTo>
                  <a:pt x="1338" y="618"/>
                </a:lnTo>
                <a:lnTo>
                  <a:pt x="1338" y="618"/>
                </a:lnTo>
                <a:lnTo>
                  <a:pt x="1334" y="583"/>
                </a:lnTo>
                <a:lnTo>
                  <a:pt x="1326" y="550"/>
                </a:lnTo>
                <a:lnTo>
                  <a:pt x="1321" y="514"/>
                </a:lnTo>
                <a:lnTo>
                  <a:pt x="1319" y="496"/>
                </a:lnTo>
                <a:lnTo>
                  <a:pt x="1318" y="478"/>
                </a:lnTo>
                <a:lnTo>
                  <a:pt x="1318" y="478"/>
                </a:lnTo>
                <a:lnTo>
                  <a:pt x="1317" y="472"/>
                </a:lnTo>
                <a:lnTo>
                  <a:pt x="1312" y="468"/>
                </a:lnTo>
                <a:lnTo>
                  <a:pt x="1308" y="465"/>
                </a:lnTo>
                <a:lnTo>
                  <a:pt x="1300" y="464"/>
                </a:lnTo>
                <a:lnTo>
                  <a:pt x="1300" y="464"/>
                </a:lnTo>
                <a:lnTo>
                  <a:pt x="1182" y="460"/>
                </a:lnTo>
                <a:lnTo>
                  <a:pt x="1062" y="455"/>
                </a:lnTo>
                <a:lnTo>
                  <a:pt x="943" y="454"/>
                </a:lnTo>
                <a:lnTo>
                  <a:pt x="885" y="454"/>
                </a:lnTo>
                <a:lnTo>
                  <a:pt x="826" y="455"/>
                </a:lnTo>
                <a:lnTo>
                  <a:pt x="826" y="455"/>
                </a:lnTo>
                <a:lnTo>
                  <a:pt x="798" y="460"/>
                </a:lnTo>
                <a:lnTo>
                  <a:pt x="770" y="462"/>
                </a:lnTo>
                <a:lnTo>
                  <a:pt x="742" y="464"/>
                </a:lnTo>
                <a:lnTo>
                  <a:pt x="714" y="464"/>
                </a:lnTo>
                <a:lnTo>
                  <a:pt x="656" y="462"/>
                </a:lnTo>
                <a:lnTo>
                  <a:pt x="599" y="458"/>
                </a:lnTo>
                <a:lnTo>
                  <a:pt x="483" y="448"/>
                </a:lnTo>
                <a:lnTo>
                  <a:pt x="426" y="443"/>
                </a:lnTo>
                <a:lnTo>
                  <a:pt x="368" y="440"/>
                </a:lnTo>
                <a:lnTo>
                  <a:pt x="181" y="439"/>
                </a:lnTo>
                <a:lnTo>
                  <a:pt x="181" y="439"/>
                </a:lnTo>
                <a:lnTo>
                  <a:pt x="178" y="440"/>
                </a:lnTo>
                <a:lnTo>
                  <a:pt x="177" y="441"/>
                </a:lnTo>
                <a:lnTo>
                  <a:pt x="176" y="446"/>
                </a:lnTo>
                <a:lnTo>
                  <a:pt x="176" y="450"/>
                </a:lnTo>
                <a:lnTo>
                  <a:pt x="176" y="450"/>
                </a:lnTo>
                <a:lnTo>
                  <a:pt x="163" y="392"/>
                </a:lnTo>
                <a:lnTo>
                  <a:pt x="150" y="333"/>
                </a:lnTo>
                <a:lnTo>
                  <a:pt x="139" y="274"/>
                </a:lnTo>
                <a:lnTo>
                  <a:pt x="129" y="214"/>
                </a:lnTo>
                <a:lnTo>
                  <a:pt x="129" y="214"/>
                </a:lnTo>
                <a:lnTo>
                  <a:pt x="131" y="218"/>
                </a:lnTo>
                <a:lnTo>
                  <a:pt x="132" y="219"/>
                </a:lnTo>
                <a:lnTo>
                  <a:pt x="133" y="219"/>
                </a:lnTo>
                <a:lnTo>
                  <a:pt x="133" y="218"/>
                </a:lnTo>
                <a:lnTo>
                  <a:pt x="133" y="212"/>
                </a:lnTo>
                <a:lnTo>
                  <a:pt x="132" y="210"/>
                </a:lnTo>
                <a:lnTo>
                  <a:pt x="131" y="208"/>
                </a:lnTo>
                <a:lnTo>
                  <a:pt x="131" y="208"/>
                </a:lnTo>
                <a:lnTo>
                  <a:pt x="219" y="205"/>
                </a:lnTo>
                <a:lnTo>
                  <a:pt x="306" y="202"/>
                </a:lnTo>
                <a:lnTo>
                  <a:pt x="481" y="194"/>
                </a:lnTo>
                <a:lnTo>
                  <a:pt x="569" y="191"/>
                </a:lnTo>
                <a:lnTo>
                  <a:pt x="656" y="190"/>
                </a:lnTo>
                <a:lnTo>
                  <a:pt x="746" y="190"/>
                </a:lnTo>
                <a:lnTo>
                  <a:pt x="836" y="193"/>
                </a:lnTo>
                <a:lnTo>
                  <a:pt x="836" y="193"/>
                </a:lnTo>
                <a:close/>
                <a:moveTo>
                  <a:pt x="126" y="201"/>
                </a:moveTo>
                <a:lnTo>
                  <a:pt x="126" y="201"/>
                </a:lnTo>
                <a:lnTo>
                  <a:pt x="129" y="200"/>
                </a:lnTo>
                <a:lnTo>
                  <a:pt x="133" y="200"/>
                </a:lnTo>
                <a:lnTo>
                  <a:pt x="135" y="201"/>
                </a:lnTo>
                <a:lnTo>
                  <a:pt x="135" y="202"/>
                </a:lnTo>
                <a:lnTo>
                  <a:pt x="133" y="204"/>
                </a:lnTo>
                <a:lnTo>
                  <a:pt x="133" y="204"/>
                </a:lnTo>
                <a:lnTo>
                  <a:pt x="129" y="205"/>
                </a:lnTo>
                <a:lnTo>
                  <a:pt x="126" y="204"/>
                </a:lnTo>
                <a:lnTo>
                  <a:pt x="125" y="204"/>
                </a:lnTo>
                <a:lnTo>
                  <a:pt x="125" y="204"/>
                </a:lnTo>
                <a:lnTo>
                  <a:pt x="126" y="201"/>
                </a:lnTo>
                <a:lnTo>
                  <a:pt x="126" y="201"/>
                </a:lnTo>
                <a:close/>
                <a:moveTo>
                  <a:pt x="108" y="308"/>
                </a:moveTo>
                <a:lnTo>
                  <a:pt x="108" y="308"/>
                </a:lnTo>
                <a:lnTo>
                  <a:pt x="91" y="330"/>
                </a:lnTo>
                <a:lnTo>
                  <a:pt x="74" y="353"/>
                </a:lnTo>
                <a:lnTo>
                  <a:pt x="59" y="377"/>
                </a:lnTo>
                <a:lnTo>
                  <a:pt x="45" y="401"/>
                </a:lnTo>
                <a:lnTo>
                  <a:pt x="45" y="401"/>
                </a:lnTo>
                <a:lnTo>
                  <a:pt x="44" y="403"/>
                </a:lnTo>
                <a:lnTo>
                  <a:pt x="44" y="405"/>
                </a:lnTo>
                <a:lnTo>
                  <a:pt x="73" y="371"/>
                </a:lnTo>
                <a:lnTo>
                  <a:pt x="73" y="371"/>
                </a:lnTo>
                <a:lnTo>
                  <a:pt x="63" y="387"/>
                </a:lnTo>
                <a:lnTo>
                  <a:pt x="55" y="403"/>
                </a:lnTo>
                <a:lnTo>
                  <a:pt x="35" y="437"/>
                </a:lnTo>
                <a:lnTo>
                  <a:pt x="35" y="437"/>
                </a:lnTo>
                <a:lnTo>
                  <a:pt x="34" y="440"/>
                </a:lnTo>
                <a:lnTo>
                  <a:pt x="31" y="443"/>
                </a:lnTo>
                <a:lnTo>
                  <a:pt x="29" y="443"/>
                </a:lnTo>
                <a:lnTo>
                  <a:pt x="28" y="441"/>
                </a:lnTo>
                <a:lnTo>
                  <a:pt x="28" y="437"/>
                </a:lnTo>
                <a:lnTo>
                  <a:pt x="28" y="437"/>
                </a:lnTo>
                <a:lnTo>
                  <a:pt x="29" y="430"/>
                </a:lnTo>
                <a:lnTo>
                  <a:pt x="31" y="422"/>
                </a:lnTo>
                <a:lnTo>
                  <a:pt x="34" y="416"/>
                </a:lnTo>
                <a:lnTo>
                  <a:pt x="39" y="410"/>
                </a:lnTo>
                <a:lnTo>
                  <a:pt x="39" y="410"/>
                </a:lnTo>
                <a:lnTo>
                  <a:pt x="38" y="408"/>
                </a:lnTo>
                <a:lnTo>
                  <a:pt x="38" y="403"/>
                </a:lnTo>
                <a:lnTo>
                  <a:pt x="36" y="402"/>
                </a:lnTo>
                <a:lnTo>
                  <a:pt x="35" y="406"/>
                </a:lnTo>
                <a:lnTo>
                  <a:pt x="35" y="406"/>
                </a:lnTo>
                <a:lnTo>
                  <a:pt x="29" y="415"/>
                </a:lnTo>
                <a:lnTo>
                  <a:pt x="25" y="423"/>
                </a:lnTo>
                <a:lnTo>
                  <a:pt x="25" y="423"/>
                </a:lnTo>
                <a:lnTo>
                  <a:pt x="32" y="405"/>
                </a:lnTo>
                <a:lnTo>
                  <a:pt x="41" y="388"/>
                </a:lnTo>
                <a:lnTo>
                  <a:pt x="59" y="354"/>
                </a:lnTo>
                <a:lnTo>
                  <a:pt x="79" y="322"/>
                </a:lnTo>
                <a:lnTo>
                  <a:pt x="100" y="291"/>
                </a:lnTo>
                <a:lnTo>
                  <a:pt x="100" y="291"/>
                </a:lnTo>
                <a:lnTo>
                  <a:pt x="105" y="284"/>
                </a:lnTo>
                <a:lnTo>
                  <a:pt x="111" y="276"/>
                </a:lnTo>
                <a:lnTo>
                  <a:pt x="115" y="269"/>
                </a:lnTo>
                <a:lnTo>
                  <a:pt x="118" y="260"/>
                </a:lnTo>
                <a:lnTo>
                  <a:pt x="118" y="260"/>
                </a:lnTo>
                <a:lnTo>
                  <a:pt x="122" y="267"/>
                </a:lnTo>
                <a:lnTo>
                  <a:pt x="124" y="274"/>
                </a:lnTo>
                <a:lnTo>
                  <a:pt x="125" y="281"/>
                </a:lnTo>
                <a:lnTo>
                  <a:pt x="124" y="288"/>
                </a:lnTo>
                <a:lnTo>
                  <a:pt x="121" y="294"/>
                </a:lnTo>
                <a:lnTo>
                  <a:pt x="118" y="299"/>
                </a:lnTo>
                <a:lnTo>
                  <a:pt x="114" y="305"/>
                </a:lnTo>
                <a:lnTo>
                  <a:pt x="108" y="308"/>
                </a:lnTo>
                <a:lnTo>
                  <a:pt x="108" y="308"/>
                </a:lnTo>
                <a:close/>
                <a:moveTo>
                  <a:pt x="111" y="211"/>
                </a:moveTo>
                <a:lnTo>
                  <a:pt x="111" y="211"/>
                </a:lnTo>
                <a:lnTo>
                  <a:pt x="112" y="208"/>
                </a:lnTo>
                <a:lnTo>
                  <a:pt x="114" y="208"/>
                </a:lnTo>
                <a:lnTo>
                  <a:pt x="115" y="208"/>
                </a:lnTo>
                <a:lnTo>
                  <a:pt x="115" y="210"/>
                </a:lnTo>
                <a:lnTo>
                  <a:pt x="115" y="212"/>
                </a:lnTo>
                <a:lnTo>
                  <a:pt x="114" y="214"/>
                </a:lnTo>
                <a:lnTo>
                  <a:pt x="111" y="214"/>
                </a:lnTo>
                <a:lnTo>
                  <a:pt x="111" y="214"/>
                </a:lnTo>
                <a:lnTo>
                  <a:pt x="117" y="229"/>
                </a:lnTo>
                <a:lnTo>
                  <a:pt x="118" y="236"/>
                </a:lnTo>
                <a:lnTo>
                  <a:pt x="117" y="243"/>
                </a:lnTo>
                <a:lnTo>
                  <a:pt x="117" y="243"/>
                </a:lnTo>
                <a:lnTo>
                  <a:pt x="114" y="247"/>
                </a:lnTo>
                <a:lnTo>
                  <a:pt x="110" y="252"/>
                </a:lnTo>
                <a:lnTo>
                  <a:pt x="100" y="259"/>
                </a:lnTo>
                <a:lnTo>
                  <a:pt x="100" y="259"/>
                </a:lnTo>
                <a:lnTo>
                  <a:pt x="103" y="252"/>
                </a:lnTo>
                <a:lnTo>
                  <a:pt x="104" y="246"/>
                </a:lnTo>
                <a:lnTo>
                  <a:pt x="105" y="238"/>
                </a:lnTo>
                <a:lnTo>
                  <a:pt x="105" y="238"/>
                </a:lnTo>
                <a:lnTo>
                  <a:pt x="56" y="305"/>
                </a:lnTo>
                <a:lnTo>
                  <a:pt x="34" y="337"/>
                </a:lnTo>
                <a:lnTo>
                  <a:pt x="13" y="371"/>
                </a:lnTo>
                <a:lnTo>
                  <a:pt x="13" y="371"/>
                </a:lnTo>
                <a:lnTo>
                  <a:pt x="24" y="350"/>
                </a:lnTo>
                <a:lnTo>
                  <a:pt x="35" y="329"/>
                </a:lnTo>
                <a:lnTo>
                  <a:pt x="59" y="290"/>
                </a:lnTo>
                <a:lnTo>
                  <a:pt x="111" y="211"/>
                </a:lnTo>
                <a:lnTo>
                  <a:pt x="111" y="211"/>
                </a:lnTo>
                <a:close/>
              </a:path>
            </a:pathLst>
          </a:custGeom>
          <a:solidFill>
            <a:schemeClr val="accent6">
              <a:lumMod val="75000"/>
            </a:schemeClr>
          </a:solidFill>
          <a:ln w="9525">
            <a:noFill/>
            <a:round/>
          </a:ln>
        </p:spPr>
        <p:txBody>
          <a:bodyPr vert="horz" wrap="square" lIns="121920" tIns="60960" rIns="121920" bIns="60960" numCol="1" anchor="t" anchorCtr="0" compatLnSpc="1"/>
          <a:lstStyle/>
          <a:p>
            <a:endParaRPr lang="zh-CN" altLang="en-US" sz="2400"/>
          </a:p>
        </p:txBody>
      </p:sp>
      <p:grpSp>
        <p:nvGrpSpPr>
          <p:cNvPr id="27" name="PA_chenying0907 26"/>
          <p:cNvGrpSpPr/>
          <p:nvPr>
            <p:custDataLst>
              <p:tags r:id="rId3"/>
            </p:custDataLst>
          </p:nvPr>
        </p:nvGrpSpPr>
        <p:grpSpPr>
          <a:xfrm>
            <a:off x="1403648" y="267494"/>
            <a:ext cx="6192688" cy="767437"/>
            <a:chOff x="1492256" y="411510"/>
            <a:chExt cx="6192688" cy="767437"/>
          </a:xfrm>
        </p:grpSpPr>
        <p:sp>
          <p:nvSpPr>
            <p:cNvPr id="28" name="任意多边形 27"/>
            <p:cNvSpPr/>
            <p:nvPr/>
          </p:nvSpPr>
          <p:spPr>
            <a:xfrm>
              <a:off x="1492256" y="994281"/>
              <a:ext cx="6192688" cy="184666"/>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9"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latin typeface="微软雅黑" panose="020b0503020204020204" pitchFamily="34" charset="-122"/>
                  <a:ea typeface="微软雅黑" panose="020b0503020204020204" pitchFamily="34" charset="-122"/>
                </a:rPr>
                <a:t>请在此添加您的标题</a:t>
              </a:r>
              <a:endParaRPr lang="zh-CN" altLang="en-US" sz="2000">
                <a:latin typeface="微软雅黑" panose="020b0503020204020204" pitchFamily="34" charset="-122"/>
                <a:ea typeface="微软雅黑" panose="020b0503020204020204" pitchFamily="34" charset="-122"/>
              </a:endParaRPr>
            </a:p>
          </p:txBody>
        </p:sp>
        <p:sp>
          <p:nvSpPr>
            <p:cNvPr id="30" name="TextBox 5"/>
            <p:cNvSpPr txBox="1"/>
            <p:nvPr/>
          </p:nvSpPr>
          <p:spPr>
            <a:xfrm>
              <a:off x="3606826" y="778837"/>
              <a:ext cx="1672253"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MICROSOFT POWERPOINT MY 2017</a:t>
              </a:r>
              <a:endParaRPr lang="zh-CN" altLang="en-US" sz="800">
                <a:latin typeface="落落补 汤圆" pitchFamily="2" charset="-128"/>
                <a:ea typeface="落落补 汤圆" pitchFamily="2" charset="-128"/>
                <a:cs typeface="落落补 汤圆" pitchFamily="2" charset="-128"/>
              </a:endParaRPr>
            </a:p>
          </p:txBody>
        </p:sp>
      </p:grpSp>
      <p:grpSp>
        <p:nvGrpSpPr>
          <p:cNvPr id="6" name="PA_chenying0907 5"/>
          <p:cNvGrpSpPr/>
          <p:nvPr>
            <p:custDataLst>
              <p:tags r:id="rId4"/>
            </p:custDataLst>
          </p:nvPr>
        </p:nvGrpSpPr>
        <p:grpSpPr>
          <a:xfrm>
            <a:off x="2407560" y="2466516"/>
            <a:ext cx="4540704" cy="1074057"/>
            <a:chOff x="3659868" y="841828"/>
            <a:chExt cx="4540704" cy="1074057"/>
          </a:xfrm>
        </p:grpSpPr>
        <p:sp>
          <p:nvSpPr>
            <p:cNvPr id="7" name="任意多边形 6"/>
            <p:cNvSpPr/>
            <p:nvPr/>
          </p:nvSpPr>
          <p:spPr>
            <a:xfrm>
              <a:off x="4311650" y="1082675"/>
              <a:ext cx="3025775" cy="809625"/>
            </a:xfrm>
            <a:custGeom>
              <a:gdLst>
                <a:gd name="connsiteX0" fmla="*/ 22225 w 3025775"/>
                <a:gd name="connsiteY0" fmla="*/ 34925 h 809625"/>
                <a:gd name="connsiteX1" fmla="*/ 0 w 3025775"/>
                <a:gd name="connsiteY1" fmla="*/ 581025 h 809625"/>
                <a:gd name="connsiteX2" fmla="*/ 3175 w 3025775"/>
                <a:gd name="connsiteY2" fmla="*/ 762000 h 809625"/>
                <a:gd name="connsiteX3" fmla="*/ 63500 w 3025775"/>
                <a:gd name="connsiteY3" fmla="*/ 809625 h 809625"/>
                <a:gd name="connsiteX4" fmla="*/ 2936875 w 3025775"/>
                <a:gd name="connsiteY4" fmla="*/ 752475 h 809625"/>
                <a:gd name="connsiteX5" fmla="*/ 3022600 w 3025775"/>
                <a:gd name="connsiteY5" fmla="*/ 717550 h 809625"/>
                <a:gd name="connsiteX6" fmla="*/ 3025775 w 3025775"/>
                <a:gd name="connsiteY6" fmla="*/ 660400 h 809625"/>
                <a:gd name="connsiteX7" fmla="*/ 3003550 w 3025775"/>
                <a:gd name="connsiteY7" fmla="*/ 50800 h 809625"/>
                <a:gd name="connsiteX8" fmla="*/ 2946400 w 3025775"/>
                <a:gd name="connsiteY8" fmla="*/ 9525 h 809625"/>
                <a:gd name="connsiteX9" fmla="*/ 2419350 w 3025775"/>
                <a:gd name="connsiteY9" fmla="*/ 0 h 809625"/>
                <a:gd name="connsiteX10" fmla="*/ 22225 w 3025775"/>
                <a:gd name="connsiteY10" fmla="*/ 34925 h 8096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25775" h="809625">
                  <a:moveTo>
                    <a:pt x="22225" y="34925"/>
                  </a:moveTo>
                  <a:lnTo>
                    <a:pt x="0" y="581025"/>
                  </a:lnTo>
                  <a:cubicBezTo>
                    <a:pt x="1058" y="641350"/>
                    <a:pt x="2117" y="701675"/>
                    <a:pt x="3175" y="762000"/>
                  </a:cubicBezTo>
                  <a:lnTo>
                    <a:pt x="63500" y="809625"/>
                  </a:lnTo>
                  <a:lnTo>
                    <a:pt x="2936875" y="752475"/>
                  </a:lnTo>
                  <a:lnTo>
                    <a:pt x="3022600" y="717550"/>
                  </a:lnTo>
                  <a:lnTo>
                    <a:pt x="3025775" y="660400"/>
                  </a:lnTo>
                  <a:lnTo>
                    <a:pt x="3003550" y="50800"/>
                  </a:lnTo>
                  <a:lnTo>
                    <a:pt x="2946400" y="9525"/>
                  </a:lnTo>
                  <a:lnTo>
                    <a:pt x="2419350" y="0"/>
                  </a:lnTo>
                  <a:lnTo>
                    <a:pt x="22225" y="34925"/>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chenying0907 7"/>
            <p:cNvGrpSpPr/>
            <p:nvPr/>
          </p:nvGrpSpPr>
          <p:grpSpPr>
            <a:xfrm>
              <a:off x="3659868" y="841828"/>
              <a:ext cx="4540704" cy="1074057"/>
              <a:chOff x="4429125" y="2685143"/>
              <a:chExt cx="4118758" cy="1182009"/>
            </a:xfrm>
          </p:grpSpPr>
          <p:sp>
            <p:nvSpPr>
              <p:cNvPr id="9" name="chenying0907 92"/>
              <p:cNvSpPr>
                <a:spLocks noEditPoints="1"/>
              </p:cNvSpPr>
              <p:nvPr/>
            </p:nvSpPr>
            <p:spPr bwMode="auto">
              <a:xfrm>
                <a:off x="4429125" y="2685143"/>
                <a:ext cx="4118758" cy="1182009"/>
              </a:xfrm>
              <a:custGeom>
                <a:gdLst>
                  <a:gd name="T0" fmla="*/ 1235 w 1305"/>
                  <a:gd name="T1" fmla="*/ 116 h 339"/>
                  <a:gd name="T2" fmla="*/ 1299 w 1305"/>
                  <a:gd name="T3" fmla="*/ 11 h 339"/>
                  <a:gd name="T4" fmla="*/ 868 w 1305"/>
                  <a:gd name="T5" fmla="*/ 14 h 339"/>
                  <a:gd name="T6" fmla="*/ 862 w 1305"/>
                  <a:gd name="T7" fmla="*/ 70 h 339"/>
                  <a:gd name="T8" fmla="*/ 408 w 1305"/>
                  <a:gd name="T9" fmla="*/ 31 h 339"/>
                  <a:gd name="T10" fmla="*/ 1 w 1305"/>
                  <a:gd name="T11" fmla="*/ 36 h 339"/>
                  <a:gd name="T12" fmla="*/ 20 w 1305"/>
                  <a:gd name="T13" fmla="*/ 231 h 339"/>
                  <a:gd name="T14" fmla="*/ 174 w 1305"/>
                  <a:gd name="T15" fmla="*/ 250 h 339"/>
                  <a:gd name="T16" fmla="*/ 61 w 1305"/>
                  <a:gd name="T17" fmla="*/ 177 h 339"/>
                  <a:gd name="T18" fmla="*/ 45 w 1305"/>
                  <a:gd name="T19" fmla="*/ 90 h 339"/>
                  <a:gd name="T20" fmla="*/ 44 w 1305"/>
                  <a:gd name="T21" fmla="*/ 40 h 339"/>
                  <a:gd name="T22" fmla="*/ 14 w 1305"/>
                  <a:gd name="T23" fmla="*/ 37 h 339"/>
                  <a:gd name="T24" fmla="*/ 189 w 1305"/>
                  <a:gd name="T25" fmla="*/ 89 h 339"/>
                  <a:gd name="T26" fmla="*/ 199 w 1305"/>
                  <a:gd name="T27" fmla="*/ 335 h 339"/>
                  <a:gd name="T28" fmla="*/ 778 w 1305"/>
                  <a:gd name="T29" fmla="*/ 327 h 339"/>
                  <a:gd name="T30" fmla="*/ 1061 w 1305"/>
                  <a:gd name="T31" fmla="*/ 273 h 339"/>
                  <a:gd name="T32" fmla="*/ 1076 w 1305"/>
                  <a:gd name="T33" fmla="*/ 231 h 339"/>
                  <a:gd name="T34" fmla="*/ 1299 w 1305"/>
                  <a:gd name="T35" fmla="*/ 209 h 339"/>
                  <a:gd name="T36" fmla="*/ 909 w 1305"/>
                  <a:gd name="T37" fmla="*/ 71 h 339"/>
                  <a:gd name="T38" fmla="*/ 925 w 1305"/>
                  <a:gd name="T39" fmla="*/ 71 h 339"/>
                  <a:gd name="T40" fmla="*/ 886 w 1305"/>
                  <a:gd name="T41" fmla="*/ 30 h 339"/>
                  <a:gd name="T42" fmla="*/ 870 w 1305"/>
                  <a:gd name="T43" fmla="*/ 25 h 339"/>
                  <a:gd name="T44" fmla="*/ 869 w 1305"/>
                  <a:gd name="T45" fmla="*/ 70 h 339"/>
                  <a:gd name="T46" fmla="*/ 399 w 1305"/>
                  <a:gd name="T47" fmla="*/ 56 h 339"/>
                  <a:gd name="T48" fmla="*/ 382 w 1305"/>
                  <a:gd name="T49" fmla="*/ 47 h 339"/>
                  <a:gd name="T50" fmla="*/ 382 w 1305"/>
                  <a:gd name="T51" fmla="*/ 47 h 339"/>
                  <a:gd name="T52" fmla="*/ 349 w 1305"/>
                  <a:gd name="T53" fmla="*/ 70 h 339"/>
                  <a:gd name="T54" fmla="*/ 325 w 1305"/>
                  <a:gd name="T55" fmla="*/ 63 h 339"/>
                  <a:gd name="T56" fmla="*/ 325 w 1305"/>
                  <a:gd name="T57" fmla="*/ 76 h 339"/>
                  <a:gd name="T58" fmla="*/ 318 w 1305"/>
                  <a:gd name="T59" fmla="*/ 76 h 339"/>
                  <a:gd name="T60" fmla="*/ 298 w 1305"/>
                  <a:gd name="T61" fmla="*/ 70 h 339"/>
                  <a:gd name="T62" fmla="*/ 1049 w 1305"/>
                  <a:gd name="T63" fmla="*/ 289 h 339"/>
                  <a:gd name="T64" fmla="*/ 1042 w 1305"/>
                  <a:gd name="T65" fmla="*/ 297 h 339"/>
                  <a:gd name="T66" fmla="*/ 762 w 1305"/>
                  <a:gd name="T67" fmla="*/ 315 h 339"/>
                  <a:gd name="T68" fmla="*/ 192 w 1305"/>
                  <a:gd name="T69" fmla="*/ 310 h 339"/>
                  <a:gd name="T70" fmla="*/ 213 w 1305"/>
                  <a:gd name="T71" fmla="*/ 302 h 339"/>
                  <a:gd name="T72" fmla="*/ 192 w 1305"/>
                  <a:gd name="T73" fmla="*/ 236 h 339"/>
                  <a:gd name="T74" fmla="*/ 223 w 1305"/>
                  <a:gd name="T75" fmla="*/ 111 h 339"/>
                  <a:gd name="T76" fmla="*/ 196 w 1305"/>
                  <a:gd name="T77" fmla="*/ 104 h 339"/>
                  <a:gd name="T78" fmla="*/ 1036 w 1305"/>
                  <a:gd name="T79" fmla="*/ 88 h 339"/>
                  <a:gd name="T80" fmla="*/ 1043 w 1305"/>
                  <a:gd name="T81" fmla="*/ 99 h 339"/>
                  <a:gd name="T82" fmla="*/ 1049 w 1305"/>
                  <a:gd name="T83" fmla="*/ 289 h 339"/>
                  <a:gd name="T84" fmla="*/ 947 w 1305"/>
                  <a:gd name="T85" fmla="*/ 72 h 339"/>
                  <a:gd name="T86" fmla="*/ 952 w 1305"/>
                  <a:gd name="T87" fmla="*/ 62 h 339"/>
                  <a:gd name="T88" fmla="*/ 968 w 1305"/>
                  <a:gd name="T89" fmla="*/ 72 h 339"/>
                  <a:gd name="T90" fmla="*/ 1004 w 1305"/>
                  <a:gd name="T91" fmla="*/ 73 h 339"/>
                  <a:gd name="T92" fmla="*/ 1176 w 1305"/>
                  <a:gd name="T93" fmla="*/ 209 h 339"/>
                  <a:gd name="T94" fmla="*/ 1059 w 1305"/>
                  <a:gd name="T95" fmla="*/ 210 h 339"/>
                  <a:gd name="T96" fmla="*/ 1071 w 1305"/>
                  <a:gd name="T97" fmla="*/ 206 h 339"/>
                  <a:gd name="T98" fmla="*/ 1044 w 1305"/>
                  <a:gd name="T99" fmla="*/ 78 h 339"/>
                  <a:gd name="T100" fmla="*/ 972 w 1305"/>
                  <a:gd name="T101" fmla="*/ 44 h 339"/>
                  <a:gd name="T102" fmla="*/ 949 w 1305"/>
                  <a:gd name="T103" fmla="*/ 41 h 339"/>
                  <a:gd name="T104" fmla="*/ 1232 w 1305"/>
                  <a:gd name="T105" fmla="*/ 99 h 339"/>
                  <a:gd name="T106" fmla="*/ 1269 w 1305"/>
                  <a:gd name="T107" fmla="*/ 185 h 339"/>
                  <a:gd name="T108" fmla="*/ 1280 w 1305"/>
                  <a:gd name="T109" fmla="*/ 189 h 3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05" h="339">
                    <a:moveTo>
                      <a:pt x="1303" y="200"/>
                    </a:moveTo>
                    <a:cubicBezTo>
                      <a:pt x="1293" y="186"/>
                      <a:pt x="1281" y="173"/>
                      <a:pt x="1269" y="160"/>
                    </a:cubicBezTo>
                    <a:cubicBezTo>
                      <a:pt x="1263" y="152"/>
                      <a:pt x="1256" y="145"/>
                      <a:pt x="1250" y="138"/>
                    </a:cubicBezTo>
                    <a:cubicBezTo>
                      <a:pt x="1244" y="132"/>
                      <a:pt x="1233" y="124"/>
                      <a:pt x="1235" y="116"/>
                    </a:cubicBezTo>
                    <a:cubicBezTo>
                      <a:pt x="1236" y="109"/>
                      <a:pt x="1245" y="99"/>
                      <a:pt x="1249" y="93"/>
                    </a:cubicBezTo>
                    <a:cubicBezTo>
                      <a:pt x="1254" y="85"/>
                      <a:pt x="1260" y="77"/>
                      <a:pt x="1265" y="68"/>
                    </a:cubicBezTo>
                    <a:cubicBezTo>
                      <a:pt x="1276" y="50"/>
                      <a:pt x="1287" y="32"/>
                      <a:pt x="1298" y="14"/>
                    </a:cubicBezTo>
                    <a:cubicBezTo>
                      <a:pt x="1299" y="13"/>
                      <a:pt x="1299" y="12"/>
                      <a:pt x="1299" y="11"/>
                    </a:cubicBezTo>
                    <a:cubicBezTo>
                      <a:pt x="1303" y="8"/>
                      <a:pt x="1300" y="0"/>
                      <a:pt x="1294" y="1"/>
                    </a:cubicBezTo>
                    <a:cubicBezTo>
                      <a:pt x="1154" y="22"/>
                      <a:pt x="1012" y="26"/>
                      <a:pt x="872" y="13"/>
                    </a:cubicBezTo>
                    <a:cubicBezTo>
                      <a:pt x="870" y="13"/>
                      <a:pt x="869" y="14"/>
                      <a:pt x="868" y="15"/>
                    </a:cubicBezTo>
                    <a:cubicBezTo>
                      <a:pt x="868" y="15"/>
                      <a:pt x="868" y="14"/>
                      <a:pt x="868" y="14"/>
                    </a:cubicBezTo>
                    <a:cubicBezTo>
                      <a:pt x="867" y="11"/>
                      <a:pt x="862" y="12"/>
                      <a:pt x="862" y="15"/>
                    </a:cubicBezTo>
                    <a:cubicBezTo>
                      <a:pt x="861" y="24"/>
                      <a:pt x="862" y="34"/>
                      <a:pt x="862" y="44"/>
                    </a:cubicBezTo>
                    <a:cubicBezTo>
                      <a:pt x="862" y="52"/>
                      <a:pt x="860" y="61"/>
                      <a:pt x="862" y="69"/>
                    </a:cubicBezTo>
                    <a:cubicBezTo>
                      <a:pt x="862" y="70"/>
                      <a:pt x="862" y="70"/>
                      <a:pt x="862" y="70"/>
                    </a:cubicBezTo>
                    <a:cubicBezTo>
                      <a:pt x="710" y="68"/>
                      <a:pt x="559" y="69"/>
                      <a:pt x="407" y="73"/>
                    </a:cubicBezTo>
                    <a:cubicBezTo>
                      <a:pt x="408" y="68"/>
                      <a:pt x="408" y="62"/>
                      <a:pt x="409" y="57"/>
                    </a:cubicBezTo>
                    <a:cubicBezTo>
                      <a:pt x="409" y="49"/>
                      <a:pt x="410" y="41"/>
                      <a:pt x="409" y="33"/>
                    </a:cubicBezTo>
                    <a:cubicBezTo>
                      <a:pt x="409" y="32"/>
                      <a:pt x="409" y="31"/>
                      <a:pt x="408" y="31"/>
                    </a:cubicBezTo>
                    <a:cubicBezTo>
                      <a:pt x="407" y="30"/>
                      <a:pt x="406" y="29"/>
                      <a:pt x="404" y="29"/>
                    </a:cubicBezTo>
                    <a:cubicBezTo>
                      <a:pt x="338" y="26"/>
                      <a:pt x="272" y="26"/>
                      <a:pt x="206" y="26"/>
                    </a:cubicBezTo>
                    <a:cubicBezTo>
                      <a:pt x="141" y="26"/>
                      <a:pt x="74" y="24"/>
                      <a:pt x="9" y="30"/>
                    </a:cubicBezTo>
                    <a:cubicBezTo>
                      <a:pt x="6" y="27"/>
                      <a:pt x="0" y="31"/>
                      <a:pt x="1" y="36"/>
                    </a:cubicBezTo>
                    <a:cubicBezTo>
                      <a:pt x="10" y="71"/>
                      <a:pt x="38" y="103"/>
                      <a:pt x="63" y="128"/>
                    </a:cubicBezTo>
                    <a:cubicBezTo>
                      <a:pt x="73" y="138"/>
                      <a:pt x="73" y="139"/>
                      <a:pt x="65" y="151"/>
                    </a:cubicBezTo>
                    <a:cubicBezTo>
                      <a:pt x="59" y="159"/>
                      <a:pt x="53" y="167"/>
                      <a:pt x="48" y="176"/>
                    </a:cubicBezTo>
                    <a:cubicBezTo>
                      <a:pt x="37" y="193"/>
                      <a:pt x="26" y="211"/>
                      <a:pt x="20" y="231"/>
                    </a:cubicBezTo>
                    <a:cubicBezTo>
                      <a:pt x="19" y="234"/>
                      <a:pt x="22" y="236"/>
                      <a:pt x="24" y="235"/>
                    </a:cubicBezTo>
                    <a:cubicBezTo>
                      <a:pt x="24" y="237"/>
                      <a:pt x="24" y="239"/>
                      <a:pt x="27" y="239"/>
                    </a:cubicBezTo>
                    <a:cubicBezTo>
                      <a:pt x="50" y="243"/>
                      <a:pt x="74" y="244"/>
                      <a:pt x="98" y="246"/>
                    </a:cubicBezTo>
                    <a:cubicBezTo>
                      <a:pt x="123" y="248"/>
                      <a:pt x="149" y="252"/>
                      <a:pt x="174" y="250"/>
                    </a:cubicBezTo>
                    <a:cubicBezTo>
                      <a:pt x="179" y="249"/>
                      <a:pt x="181" y="242"/>
                      <a:pt x="176" y="241"/>
                    </a:cubicBezTo>
                    <a:cubicBezTo>
                      <a:pt x="152" y="236"/>
                      <a:pt x="128" y="236"/>
                      <a:pt x="104" y="235"/>
                    </a:cubicBezTo>
                    <a:cubicBezTo>
                      <a:pt x="79" y="233"/>
                      <a:pt x="53" y="231"/>
                      <a:pt x="28" y="232"/>
                    </a:cubicBezTo>
                    <a:cubicBezTo>
                      <a:pt x="40" y="214"/>
                      <a:pt x="50" y="195"/>
                      <a:pt x="61" y="177"/>
                    </a:cubicBezTo>
                    <a:cubicBezTo>
                      <a:pt x="68" y="167"/>
                      <a:pt x="77" y="157"/>
                      <a:pt x="83" y="147"/>
                    </a:cubicBezTo>
                    <a:cubicBezTo>
                      <a:pt x="86" y="142"/>
                      <a:pt x="87" y="139"/>
                      <a:pt x="84" y="133"/>
                    </a:cubicBezTo>
                    <a:cubicBezTo>
                      <a:pt x="81" y="126"/>
                      <a:pt x="73" y="121"/>
                      <a:pt x="67" y="115"/>
                    </a:cubicBezTo>
                    <a:cubicBezTo>
                      <a:pt x="60" y="107"/>
                      <a:pt x="52" y="99"/>
                      <a:pt x="45" y="90"/>
                    </a:cubicBezTo>
                    <a:cubicBezTo>
                      <a:pt x="35" y="77"/>
                      <a:pt x="27" y="62"/>
                      <a:pt x="19" y="48"/>
                    </a:cubicBezTo>
                    <a:cubicBezTo>
                      <a:pt x="23" y="48"/>
                      <a:pt x="27" y="48"/>
                      <a:pt x="31" y="48"/>
                    </a:cubicBezTo>
                    <a:cubicBezTo>
                      <a:pt x="35" y="48"/>
                      <a:pt x="40" y="49"/>
                      <a:pt x="44" y="47"/>
                    </a:cubicBezTo>
                    <a:cubicBezTo>
                      <a:pt x="48" y="46"/>
                      <a:pt x="48" y="42"/>
                      <a:pt x="44" y="40"/>
                    </a:cubicBezTo>
                    <a:cubicBezTo>
                      <a:pt x="40" y="39"/>
                      <a:pt x="35" y="39"/>
                      <a:pt x="31" y="40"/>
                    </a:cubicBezTo>
                    <a:cubicBezTo>
                      <a:pt x="26" y="40"/>
                      <a:pt x="21" y="40"/>
                      <a:pt x="17" y="40"/>
                    </a:cubicBezTo>
                    <a:cubicBezTo>
                      <a:pt x="16" y="40"/>
                      <a:pt x="16" y="40"/>
                      <a:pt x="15" y="40"/>
                    </a:cubicBezTo>
                    <a:cubicBezTo>
                      <a:pt x="15" y="39"/>
                      <a:pt x="14" y="38"/>
                      <a:pt x="14" y="37"/>
                    </a:cubicBezTo>
                    <a:cubicBezTo>
                      <a:pt x="78" y="39"/>
                      <a:pt x="142" y="36"/>
                      <a:pt x="206" y="36"/>
                    </a:cubicBezTo>
                    <a:cubicBezTo>
                      <a:pt x="263" y="36"/>
                      <a:pt x="320" y="37"/>
                      <a:pt x="377" y="38"/>
                    </a:cubicBezTo>
                    <a:cubicBezTo>
                      <a:pt x="317" y="58"/>
                      <a:pt x="254" y="69"/>
                      <a:pt x="191" y="81"/>
                    </a:cubicBezTo>
                    <a:cubicBezTo>
                      <a:pt x="187" y="81"/>
                      <a:pt x="187" y="86"/>
                      <a:pt x="189" y="89"/>
                    </a:cubicBezTo>
                    <a:cubicBezTo>
                      <a:pt x="188" y="90"/>
                      <a:pt x="187" y="91"/>
                      <a:pt x="187" y="93"/>
                    </a:cubicBezTo>
                    <a:cubicBezTo>
                      <a:pt x="183" y="143"/>
                      <a:pt x="182" y="192"/>
                      <a:pt x="180" y="242"/>
                    </a:cubicBezTo>
                    <a:cubicBezTo>
                      <a:pt x="179" y="263"/>
                      <a:pt x="177" y="284"/>
                      <a:pt x="178" y="304"/>
                    </a:cubicBezTo>
                    <a:cubicBezTo>
                      <a:pt x="179" y="318"/>
                      <a:pt x="185" y="330"/>
                      <a:pt x="199" y="335"/>
                    </a:cubicBezTo>
                    <a:cubicBezTo>
                      <a:pt x="217" y="339"/>
                      <a:pt x="238" y="336"/>
                      <a:pt x="255" y="336"/>
                    </a:cubicBezTo>
                    <a:cubicBezTo>
                      <a:pt x="282" y="335"/>
                      <a:pt x="309" y="335"/>
                      <a:pt x="335" y="335"/>
                    </a:cubicBezTo>
                    <a:cubicBezTo>
                      <a:pt x="384" y="334"/>
                      <a:pt x="433" y="333"/>
                      <a:pt x="482" y="333"/>
                    </a:cubicBezTo>
                    <a:cubicBezTo>
                      <a:pt x="581" y="331"/>
                      <a:pt x="679" y="329"/>
                      <a:pt x="778" y="327"/>
                    </a:cubicBezTo>
                    <a:cubicBezTo>
                      <a:pt x="828" y="326"/>
                      <a:pt x="878" y="324"/>
                      <a:pt x="928" y="323"/>
                    </a:cubicBezTo>
                    <a:cubicBezTo>
                      <a:pt x="950" y="322"/>
                      <a:pt x="972" y="322"/>
                      <a:pt x="995" y="321"/>
                    </a:cubicBezTo>
                    <a:cubicBezTo>
                      <a:pt x="1011" y="321"/>
                      <a:pt x="1036" y="325"/>
                      <a:pt x="1051" y="315"/>
                    </a:cubicBezTo>
                    <a:cubicBezTo>
                      <a:pt x="1064" y="305"/>
                      <a:pt x="1061" y="287"/>
                      <a:pt x="1061" y="273"/>
                    </a:cubicBezTo>
                    <a:cubicBezTo>
                      <a:pt x="1060" y="259"/>
                      <a:pt x="1060" y="245"/>
                      <a:pt x="1059" y="232"/>
                    </a:cubicBezTo>
                    <a:cubicBezTo>
                      <a:pt x="1061" y="232"/>
                      <a:pt x="1063" y="232"/>
                      <a:pt x="1065" y="232"/>
                    </a:cubicBezTo>
                    <a:cubicBezTo>
                      <a:pt x="1068" y="233"/>
                      <a:pt x="1072" y="234"/>
                      <a:pt x="1074" y="233"/>
                    </a:cubicBezTo>
                    <a:cubicBezTo>
                      <a:pt x="1075" y="232"/>
                      <a:pt x="1076" y="232"/>
                      <a:pt x="1076" y="231"/>
                    </a:cubicBezTo>
                    <a:cubicBezTo>
                      <a:pt x="1090" y="231"/>
                      <a:pt x="1104" y="229"/>
                      <a:pt x="1118" y="227"/>
                    </a:cubicBezTo>
                    <a:cubicBezTo>
                      <a:pt x="1138" y="225"/>
                      <a:pt x="1159" y="223"/>
                      <a:pt x="1180" y="221"/>
                    </a:cubicBezTo>
                    <a:cubicBezTo>
                      <a:pt x="1199" y="219"/>
                      <a:pt x="1219" y="217"/>
                      <a:pt x="1239" y="215"/>
                    </a:cubicBezTo>
                    <a:cubicBezTo>
                      <a:pt x="1258" y="213"/>
                      <a:pt x="1280" y="214"/>
                      <a:pt x="1299" y="209"/>
                    </a:cubicBezTo>
                    <a:cubicBezTo>
                      <a:pt x="1301" y="208"/>
                      <a:pt x="1302" y="206"/>
                      <a:pt x="1302" y="204"/>
                    </a:cubicBezTo>
                    <a:cubicBezTo>
                      <a:pt x="1304" y="204"/>
                      <a:pt x="1305" y="202"/>
                      <a:pt x="1303" y="200"/>
                    </a:cubicBezTo>
                    <a:close/>
                    <a:moveTo>
                      <a:pt x="925" y="71"/>
                    </a:moveTo>
                    <a:cubicBezTo>
                      <a:pt x="919" y="71"/>
                      <a:pt x="914" y="71"/>
                      <a:pt x="909" y="71"/>
                    </a:cubicBezTo>
                    <a:cubicBezTo>
                      <a:pt x="908" y="66"/>
                      <a:pt x="907" y="60"/>
                      <a:pt x="906" y="55"/>
                    </a:cubicBezTo>
                    <a:cubicBezTo>
                      <a:pt x="905" y="49"/>
                      <a:pt x="905" y="43"/>
                      <a:pt x="904" y="37"/>
                    </a:cubicBezTo>
                    <a:cubicBezTo>
                      <a:pt x="910" y="39"/>
                      <a:pt x="916" y="41"/>
                      <a:pt x="922" y="43"/>
                    </a:cubicBezTo>
                    <a:cubicBezTo>
                      <a:pt x="920" y="52"/>
                      <a:pt x="920" y="63"/>
                      <a:pt x="925" y="71"/>
                    </a:cubicBezTo>
                    <a:close/>
                    <a:moveTo>
                      <a:pt x="900" y="35"/>
                    </a:moveTo>
                    <a:cubicBezTo>
                      <a:pt x="899" y="46"/>
                      <a:pt x="898" y="60"/>
                      <a:pt x="901" y="71"/>
                    </a:cubicBezTo>
                    <a:cubicBezTo>
                      <a:pt x="897" y="71"/>
                      <a:pt x="894" y="71"/>
                      <a:pt x="890" y="71"/>
                    </a:cubicBezTo>
                    <a:cubicBezTo>
                      <a:pt x="889" y="57"/>
                      <a:pt x="886" y="44"/>
                      <a:pt x="886" y="30"/>
                    </a:cubicBezTo>
                    <a:cubicBezTo>
                      <a:pt x="890" y="32"/>
                      <a:pt x="895" y="34"/>
                      <a:pt x="900" y="35"/>
                    </a:cubicBezTo>
                    <a:close/>
                    <a:moveTo>
                      <a:pt x="869" y="69"/>
                    </a:moveTo>
                    <a:cubicBezTo>
                      <a:pt x="873" y="61"/>
                      <a:pt x="872" y="51"/>
                      <a:pt x="872" y="42"/>
                    </a:cubicBezTo>
                    <a:cubicBezTo>
                      <a:pt x="872" y="36"/>
                      <a:pt x="871" y="30"/>
                      <a:pt x="870" y="25"/>
                    </a:cubicBezTo>
                    <a:cubicBezTo>
                      <a:pt x="870" y="25"/>
                      <a:pt x="870" y="25"/>
                      <a:pt x="870" y="25"/>
                    </a:cubicBezTo>
                    <a:cubicBezTo>
                      <a:pt x="874" y="26"/>
                      <a:pt x="877" y="27"/>
                      <a:pt x="880" y="28"/>
                    </a:cubicBezTo>
                    <a:cubicBezTo>
                      <a:pt x="879" y="42"/>
                      <a:pt x="878" y="57"/>
                      <a:pt x="882" y="71"/>
                    </a:cubicBezTo>
                    <a:cubicBezTo>
                      <a:pt x="878" y="71"/>
                      <a:pt x="873" y="70"/>
                      <a:pt x="869" y="70"/>
                    </a:cubicBezTo>
                    <a:cubicBezTo>
                      <a:pt x="869" y="70"/>
                      <a:pt x="869" y="70"/>
                      <a:pt x="869" y="69"/>
                    </a:cubicBezTo>
                    <a:close/>
                    <a:moveTo>
                      <a:pt x="388" y="45"/>
                    </a:moveTo>
                    <a:cubicBezTo>
                      <a:pt x="392" y="43"/>
                      <a:pt x="397" y="42"/>
                      <a:pt x="402" y="40"/>
                    </a:cubicBezTo>
                    <a:cubicBezTo>
                      <a:pt x="401" y="45"/>
                      <a:pt x="400" y="51"/>
                      <a:pt x="399" y="56"/>
                    </a:cubicBezTo>
                    <a:cubicBezTo>
                      <a:pt x="398" y="62"/>
                      <a:pt x="397" y="68"/>
                      <a:pt x="397" y="73"/>
                    </a:cubicBezTo>
                    <a:cubicBezTo>
                      <a:pt x="395" y="73"/>
                      <a:pt x="392" y="74"/>
                      <a:pt x="389" y="74"/>
                    </a:cubicBezTo>
                    <a:cubicBezTo>
                      <a:pt x="387" y="64"/>
                      <a:pt x="386" y="55"/>
                      <a:pt x="388" y="45"/>
                    </a:cubicBezTo>
                    <a:close/>
                    <a:moveTo>
                      <a:pt x="382" y="47"/>
                    </a:moveTo>
                    <a:cubicBezTo>
                      <a:pt x="380" y="56"/>
                      <a:pt x="379" y="65"/>
                      <a:pt x="381" y="74"/>
                    </a:cubicBezTo>
                    <a:cubicBezTo>
                      <a:pt x="377" y="74"/>
                      <a:pt x="373" y="74"/>
                      <a:pt x="368" y="74"/>
                    </a:cubicBezTo>
                    <a:cubicBezTo>
                      <a:pt x="369" y="66"/>
                      <a:pt x="369" y="59"/>
                      <a:pt x="368" y="51"/>
                    </a:cubicBezTo>
                    <a:cubicBezTo>
                      <a:pt x="373" y="49"/>
                      <a:pt x="377" y="48"/>
                      <a:pt x="382" y="47"/>
                    </a:cubicBezTo>
                    <a:close/>
                    <a:moveTo>
                      <a:pt x="363" y="52"/>
                    </a:moveTo>
                    <a:cubicBezTo>
                      <a:pt x="363" y="60"/>
                      <a:pt x="362" y="67"/>
                      <a:pt x="361" y="74"/>
                    </a:cubicBezTo>
                    <a:cubicBezTo>
                      <a:pt x="357" y="75"/>
                      <a:pt x="353" y="75"/>
                      <a:pt x="349" y="75"/>
                    </a:cubicBezTo>
                    <a:cubicBezTo>
                      <a:pt x="350" y="73"/>
                      <a:pt x="349" y="72"/>
                      <a:pt x="349" y="70"/>
                    </a:cubicBezTo>
                    <a:cubicBezTo>
                      <a:pt x="349" y="66"/>
                      <a:pt x="349" y="61"/>
                      <a:pt x="348" y="57"/>
                    </a:cubicBezTo>
                    <a:cubicBezTo>
                      <a:pt x="353" y="55"/>
                      <a:pt x="358" y="54"/>
                      <a:pt x="363" y="52"/>
                    </a:cubicBezTo>
                    <a:close/>
                    <a:moveTo>
                      <a:pt x="325" y="71"/>
                    </a:moveTo>
                    <a:cubicBezTo>
                      <a:pt x="325" y="68"/>
                      <a:pt x="325" y="66"/>
                      <a:pt x="325" y="63"/>
                    </a:cubicBezTo>
                    <a:cubicBezTo>
                      <a:pt x="331" y="61"/>
                      <a:pt x="337" y="60"/>
                      <a:pt x="343" y="58"/>
                    </a:cubicBezTo>
                    <a:cubicBezTo>
                      <a:pt x="343" y="62"/>
                      <a:pt x="343" y="66"/>
                      <a:pt x="342" y="70"/>
                    </a:cubicBezTo>
                    <a:cubicBezTo>
                      <a:pt x="342" y="72"/>
                      <a:pt x="342" y="73"/>
                      <a:pt x="342" y="75"/>
                    </a:cubicBezTo>
                    <a:cubicBezTo>
                      <a:pt x="336" y="75"/>
                      <a:pt x="330" y="75"/>
                      <a:pt x="325" y="76"/>
                    </a:cubicBezTo>
                    <a:cubicBezTo>
                      <a:pt x="325" y="74"/>
                      <a:pt x="325" y="72"/>
                      <a:pt x="325" y="71"/>
                    </a:cubicBezTo>
                    <a:close/>
                    <a:moveTo>
                      <a:pt x="320" y="64"/>
                    </a:moveTo>
                    <a:cubicBezTo>
                      <a:pt x="320" y="66"/>
                      <a:pt x="319" y="68"/>
                      <a:pt x="319" y="70"/>
                    </a:cubicBezTo>
                    <a:cubicBezTo>
                      <a:pt x="319" y="72"/>
                      <a:pt x="318" y="74"/>
                      <a:pt x="318" y="76"/>
                    </a:cubicBezTo>
                    <a:cubicBezTo>
                      <a:pt x="313" y="76"/>
                      <a:pt x="309" y="76"/>
                      <a:pt x="304" y="76"/>
                    </a:cubicBezTo>
                    <a:cubicBezTo>
                      <a:pt x="303" y="74"/>
                      <a:pt x="302" y="71"/>
                      <a:pt x="302" y="69"/>
                    </a:cubicBezTo>
                    <a:cubicBezTo>
                      <a:pt x="308" y="67"/>
                      <a:pt x="314" y="66"/>
                      <a:pt x="320" y="64"/>
                    </a:cubicBezTo>
                    <a:close/>
                    <a:moveTo>
                      <a:pt x="298" y="70"/>
                    </a:moveTo>
                    <a:cubicBezTo>
                      <a:pt x="298" y="72"/>
                      <a:pt x="298" y="74"/>
                      <a:pt x="299" y="76"/>
                    </a:cubicBezTo>
                    <a:cubicBezTo>
                      <a:pt x="286" y="77"/>
                      <a:pt x="274" y="77"/>
                      <a:pt x="261" y="78"/>
                    </a:cubicBezTo>
                    <a:cubicBezTo>
                      <a:pt x="273" y="75"/>
                      <a:pt x="286" y="72"/>
                      <a:pt x="298" y="70"/>
                    </a:cubicBezTo>
                    <a:close/>
                    <a:moveTo>
                      <a:pt x="1049" y="289"/>
                    </a:moveTo>
                    <a:cubicBezTo>
                      <a:pt x="1047" y="288"/>
                      <a:pt x="1045" y="289"/>
                      <a:pt x="1042" y="289"/>
                    </a:cubicBezTo>
                    <a:cubicBezTo>
                      <a:pt x="1039" y="289"/>
                      <a:pt x="1037" y="289"/>
                      <a:pt x="1034" y="289"/>
                    </a:cubicBezTo>
                    <a:cubicBezTo>
                      <a:pt x="1031" y="290"/>
                      <a:pt x="1031" y="296"/>
                      <a:pt x="1034" y="297"/>
                    </a:cubicBezTo>
                    <a:cubicBezTo>
                      <a:pt x="1037" y="297"/>
                      <a:pt x="1039" y="297"/>
                      <a:pt x="1042" y="297"/>
                    </a:cubicBezTo>
                    <a:cubicBezTo>
                      <a:pt x="1044" y="297"/>
                      <a:pt x="1046" y="297"/>
                      <a:pt x="1048" y="297"/>
                    </a:cubicBezTo>
                    <a:cubicBezTo>
                      <a:pt x="1048" y="297"/>
                      <a:pt x="1048" y="297"/>
                      <a:pt x="1048" y="297"/>
                    </a:cubicBezTo>
                    <a:cubicBezTo>
                      <a:pt x="1044" y="311"/>
                      <a:pt x="1025" y="308"/>
                      <a:pt x="1015" y="308"/>
                    </a:cubicBezTo>
                    <a:cubicBezTo>
                      <a:pt x="930" y="311"/>
                      <a:pt x="846" y="313"/>
                      <a:pt x="762" y="315"/>
                    </a:cubicBezTo>
                    <a:cubicBezTo>
                      <a:pt x="593" y="319"/>
                      <a:pt x="424" y="321"/>
                      <a:pt x="255" y="323"/>
                    </a:cubicBezTo>
                    <a:cubicBezTo>
                      <a:pt x="244" y="323"/>
                      <a:pt x="233" y="323"/>
                      <a:pt x="222" y="323"/>
                    </a:cubicBezTo>
                    <a:cubicBezTo>
                      <a:pt x="217" y="323"/>
                      <a:pt x="212" y="324"/>
                      <a:pt x="207" y="323"/>
                    </a:cubicBezTo>
                    <a:cubicBezTo>
                      <a:pt x="198" y="321"/>
                      <a:pt x="194" y="316"/>
                      <a:pt x="192" y="310"/>
                    </a:cubicBezTo>
                    <a:cubicBezTo>
                      <a:pt x="192" y="310"/>
                      <a:pt x="193" y="310"/>
                      <a:pt x="193" y="310"/>
                    </a:cubicBezTo>
                    <a:cubicBezTo>
                      <a:pt x="195" y="310"/>
                      <a:pt x="198" y="310"/>
                      <a:pt x="200" y="310"/>
                    </a:cubicBezTo>
                    <a:cubicBezTo>
                      <a:pt x="204" y="311"/>
                      <a:pt x="209" y="311"/>
                      <a:pt x="213" y="310"/>
                    </a:cubicBezTo>
                    <a:cubicBezTo>
                      <a:pt x="217" y="309"/>
                      <a:pt x="217" y="303"/>
                      <a:pt x="213" y="302"/>
                    </a:cubicBezTo>
                    <a:cubicBezTo>
                      <a:pt x="209" y="301"/>
                      <a:pt x="204" y="302"/>
                      <a:pt x="200" y="302"/>
                    </a:cubicBezTo>
                    <a:cubicBezTo>
                      <a:pt x="197" y="302"/>
                      <a:pt x="193" y="302"/>
                      <a:pt x="191" y="304"/>
                    </a:cubicBezTo>
                    <a:cubicBezTo>
                      <a:pt x="190" y="303"/>
                      <a:pt x="190" y="301"/>
                      <a:pt x="190" y="299"/>
                    </a:cubicBezTo>
                    <a:cubicBezTo>
                      <a:pt x="189" y="278"/>
                      <a:pt x="192" y="257"/>
                      <a:pt x="192" y="236"/>
                    </a:cubicBezTo>
                    <a:cubicBezTo>
                      <a:pt x="194" y="195"/>
                      <a:pt x="195" y="154"/>
                      <a:pt x="196" y="112"/>
                    </a:cubicBezTo>
                    <a:cubicBezTo>
                      <a:pt x="196" y="113"/>
                      <a:pt x="197" y="113"/>
                      <a:pt x="198" y="113"/>
                    </a:cubicBezTo>
                    <a:cubicBezTo>
                      <a:pt x="202" y="113"/>
                      <a:pt x="207" y="113"/>
                      <a:pt x="211" y="113"/>
                    </a:cubicBezTo>
                    <a:cubicBezTo>
                      <a:pt x="215" y="113"/>
                      <a:pt x="219" y="113"/>
                      <a:pt x="223" y="111"/>
                    </a:cubicBezTo>
                    <a:cubicBezTo>
                      <a:pt x="225" y="110"/>
                      <a:pt x="225" y="107"/>
                      <a:pt x="223" y="106"/>
                    </a:cubicBezTo>
                    <a:cubicBezTo>
                      <a:pt x="219" y="103"/>
                      <a:pt x="215" y="104"/>
                      <a:pt x="211" y="104"/>
                    </a:cubicBezTo>
                    <a:cubicBezTo>
                      <a:pt x="207" y="104"/>
                      <a:pt x="202" y="104"/>
                      <a:pt x="197" y="104"/>
                    </a:cubicBezTo>
                    <a:cubicBezTo>
                      <a:pt x="197" y="104"/>
                      <a:pt x="196" y="104"/>
                      <a:pt x="196" y="104"/>
                    </a:cubicBezTo>
                    <a:cubicBezTo>
                      <a:pt x="196" y="100"/>
                      <a:pt x="196" y="97"/>
                      <a:pt x="196" y="93"/>
                    </a:cubicBezTo>
                    <a:cubicBezTo>
                      <a:pt x="196" y="92"/>
                      <a:pt x="196" y="91"/>
                      <a:pt x="196" y="91"/>
                    </a:cubicBezTo>
                    <a:cubicBezTo>
                      <a:pt x="475" y="80"/>
                      <a:pt x="754" y="78"/>
                      <a:pt x="1033" y="85"/>
                    </a:cubicBezTo>
                    <a:cubicBezTo>
                      <a:pt x="1034" y="86"/>
                      <a:pt x="1035" y="87"/>
                      <a:pt x="1036" y="88"/>
                    </a:cubicBezTo>
                    <a:cubicBezTo>
                      <a:pt x="1038" y="88"/>
                      <a:pt x="1039" y="90"/>
                      <a:pt x="1040" y="92"/>
                    </a:cubicBezTo>
                    <a:cubicBezTo>
                      <a:pt x="1039" y="92"/>
                      <a:pt x="1037" y="91"/>
                      <a:pt x="1035" y="90"/>
                    </a:cubicBezTo>
                    <a:cubicBezTo>
                      <a:pt x="1031" y="89"/>
                      <a:pt x="1028" y="93"/>
                      <a:pt x="1032" y="96"/>
                    </a:cubicBezTo>
                    <a:cubicBezTo>
                      <a:pt x="1035" y="98"/>
                      <a:pt x="1039" y="99"/>
                      <a:pt x="1043" y="99"/>
                    </a:cubicBezTo>
                    <a:cubicBezTo>
                      <a:pt x="1046" y="113"/>
                      <a:pt x="1044" y="135"/>
                      <a:pt x="1044" y="142"/>
                    </a:cubicBezTo>
                    <a:cubicBezTo>
                      <a:pt x="1045" y="164"/>
                      <a:pt x="1045" y="185"/>
                      <a:pt x="1046" y="207"/>
                    </a:cubicBezTo>
                    <a:cubicBezTo>
                      <a:pt x="1047" y="227"/>
                      <a:pt x="1047" y="247"/>
                      <a:pt x="1048" y="266"/>
                    </a:cubicBezTo>
                    <a:cubicBezTo>
                      <a:pt x="1048" y="272"/>
                      <a:pt x="1050" y="281"/>
                      <a:pt x="1049" y="289"/>
                    </a:cubicBezTo>
                    <a:close/>
                    <a:moveTo>
                      <a:pt x="928" y="45"/>
                    </a:moveTo>
                    <a:cubicBezTo>
                      <a:pt x="934" y="48"/>
                      <a:pt x="940" y="50"/>
                      <a:pt x="946" y="52"/>
                    </a:cubicBezTo>
                    <a:cubicBezTo>
                      <a:pt x="946" y="56"/>
                      <a:pt x="946" y="59"/>
                      <a:pt x="946" y="62"/>
                    </a:cubicBezTo>
                    <a:cubicBezTo>
                      <a:pt x="947" y="66"/>
                      <a:pt x="946" y="69"/>
                      <a:pt x="947" y="72"/>
                    </a:cubicBezTo>
                    <a:cubicBezTo>
                      <a:pt x="942" y="72"/>
                      <a:pt x="937" y="72"/>
                      <a:pt x="932" y="71"/>
                    </a:cubicBezTo>
                    <a:cubicBezTo>
                      <a:pt x="931" y="66"/>
                      <a:pt x="929" y="62"/>
                      <a:pt x="928" y="57"/>
                    </a:cubicBezTo>
                    <a:cubicBezTo>
                      <a:pt x="927" y="53"/>
                      <a:pt x="927" y="49"/>
                      <a:pt x="928" y="45"/>
                    </a:cubicBezTo>
                    <a:close/>
                    <a:moveTo>
                      <a:pt x="952" y="62"/>
                    </a:moveTo>
                    <a:cubicBezTo>
                      <a:pt x="952" y="59"/>
                      <a:pt x="952" y="57"/>
                      <a:pt x="951" y="54"/>
                    </a:cubicBezTo>
                    <a:cubicBezTo>
                      <a:pt x="957" y="56"/>
                      <a:pt x="962" y="58"/>
                      <a:pt x="967" y="60"/>
                    </a:cubicBezTo>
                    <a:cubicBezTo>
                      <a:pt x="968" y="62"/>
                      <a:pt x="968" y="64"/>
                      <a:pt x="968" y="67"/>
                    </a:cubicBezTo>
                    <a:cubicBezTo>
                      <a:pt x="968" y="68"/>
                      <a:pt x="968" y="70"/>
                      <a:pt x="968" y="72"/>
                    </a:cubicBezTo>
                    <a:cubicBezTo>
                      <a:pt x="963" y="72"/>
                      <a:pt x="958" y="72"/>
                      <a:pt x="953" y="72"/>
                    </a:cubicBezTo>
                    <a:cubicBezTo>
                      <a:pt x="954" y="68"/>
                      <a:pt x="953" y="65"/>
                      <a:pt x="952" y="62"/>
                    </a:cubicBezTo>
                    <a:close/>
                    <a:moveTo>
                      <a:pt x="974" y="62"/>
                    </a:moveTo>
                    <a:cubicBezTo>
                      <a:pt x="984" y="66"/>
                      <a:pt x="994" y="69"/>
                      <a:pt x="1004" y="73"/>
                    </a:cubicBezTo>
                    <a:cubicBezTo>
                      <a:pt x="994" y="73"/>
                      <a:pt x="984" y="72"/>
                      <a:pt x="975" y="72"/>
                    </a:cubicBezTo>
                    <a:cubicBezTo>
                      <a:pt x="975" y="69"/>
                      <a:pt x="975" y="66"/>
                      <a:pt x="974" y="62"/>
                    </a:cubicBezTo>
                    <a:close/>
                    <a:moveTo>
                      <a:pt x="1239" y="203"/>
                    </a:moveTo>
                    <a:cubicBezTo>
                      <a:pt x="1218" y="205"/>
                      <a:pt x="1197" y="207"/>
                      <a:pt x="1176" y="209"/>
                    </a:cubicBezTo>
                    <a:cubicBezTo>
                      <a:pt x="1156" y="211"/>
                      <a:pt x="1135" y="213"/>
                      <a:pt x="1114" y="216"/>
                    </a:cubicBezTo>
                    <a:cubicBezTo>
                      <a:pt x="1098" y="218"/>
                      <a:pt x="1080" y="219"/>
                      <a:pt x="1064" y="225"/>
                    </a:cubicBezTo>
                    <a:cubicBezTo>
                      <a:pt x="1062" y="225"/>
                      <a:pt x="1061" y="225"/>
                      <a:pt x="1059" y="225"/>
                    </a:cubicBezTo>
                    <a:cubicBezTo>
                      <a:pt x="1059" y="220"/>
                      <a:pt x="1059" y="215"/>
                      <a:pt x="1059" y="210"/>
                    </a:cubicBezTo>
                    <a:cubicBezTo>
                      <a:pt x="1062" y="212"/>
                      <a:pt x="1065" y="213"/>
                      <a:pt x="1069" y="214"/>
                    </a:cubicBezTo>
                    <a:cubicBezTo>
                      <a:pt x="1073" y="214"/>
                      <a:pt x="1078" y="215"/>
                      <a:pt x="1081" y="212"/>
                    </a:cubicBezTo>
                    <a:cubicBezTo>
                      <a:pt x="1082" y="211"/>
                      <a:pt x="1082" y="210"/>
                      <a:pt x="1081" y="209"/>
                    </a:cubicBezTo>
                    <a:cubicBezTo>
                      <a:pt x="1078" y="206"/>
                      <a:pt x="1075" y="207"/>
                      <a:pt x="1071" y="206"/>
                    </a:cubicBezTo>
                    <a:cubicBezTo>
                      <a:pt x="1067" y="206"/>
                      <a:pt x="1062" y="205"/>
                      <a:pt x="1058" y="204"/>
                    </a:cubicBezTo>
                    <a:cubicBezTo>
                      <a:pt x="1058" y="199"/>
                      <a:pt x="1058" y="193"/>
                      <a:pt x="1058" y="188"/>
                    </a:cubicBezTo>
                    <a:cubicBezTo>
                      <a:pt x="1057" y="161"/>
                      <a:pt x="1056" y="135"/>
                      <a:pt x="1055" y="109"/>
                    </a:cubicBezTo>
                    <a:cubicBezTo>
                      <a:pt x="1055" y="97"/>
                      <a:pt x="1054" y="84"/>
                      <a:pt x="1044" y="78"/>
                    </a:cubicBezTo>
                    <a:cubicBezTo>
                      <a:pt x="1043" y="76"/>
                      <a:pt x="1042" y="75"/>
                      <a:pt x="1040" y="74"/>
                    </a:cubicBezTo>
                    <a:cubicBezTo>
                      <a:pt x="1012" y="64"/>
                      <a:pt x="983" y="53"/>
                      <a:pt x="955" y="43"/>
                    </a:cubicBezTo>
                    <a:cubicBezTo>
                      <a:pt x="957" y="43"/>
                      <a:pt x="959" y="43"/>
                      <a:pt x="962" y="44"/>
                    </a:cubicBezTo>
                    <a:cubicBezTo>
                      <a:pt x="965" y="44"/>
                      <a:pt x="969" y="46"/>
                      <a:pt x="972" y="44"/>
                    </a:cubicBezTo>
                    <a:cubicBezTo>
                      <a:pt x="974" y="44"/>
                      <a:pt x="974" y="42"/>
                      <a:pt x="973" y="40"/>
                    </a:cubicBezTo>
                    <a:cubicBezTo>
                      <a:pt x="972" y="36"/>
                      <a:pt x="966" y="36"/>
                      <a:pt x="962" y="35"/>
                    </a:cubicBezTo>
                    <a:cubicBezTo>
                      <a:pt x="957" y="35"/>
                      <a:pt x="953" y="36"/>
                      <a:pt x="949" y="39"/>
                    </a:cubicBezTo>
                    <a:cubicBezTo>
                      <a:pt x="949" y="40"/>
                      <a:pt x="949" y="40"/>
                      <a:pt x="949" y="41"/>
                    </a:cubicBezTo>
                    <a:cubicBezTo>
                      <a:pt x="937" y="37"/>
                      <a:pt x="926" y="32"/>
                      <a:pt x="914" y="28"/>
                    </a:cubicBezTo>
                    <a:cubicBezTo>
                      <a:pt x="1038" y="37"/>
                      <a:pt x="1162" y="32"/>
                      <a:pt x="1285" y="14"/>
                    </a:cubicBezTo>
                    <a:cubicBezTo>
                      <a:pt x="1273" y="33"/>
                      <a:pt x="1261" y="52"/>
                      <a:pt x="1249" y="71"/>
                    </a:cubicBezTo>
                    <a:cubicBezTo>
                      <a:pt x="1244" y="80"/>
                      <a:pt x="1238" y="89"/>
                      <a:pt x="1232" y="99"/>
                    </a:cubicBezTo>
                    <a:cubicBezTo>
                      <a:pt x="1228" y="105"/>
                      <a:pt x="1222" y="111"/>
                      <a:pt x="1222" y="119"/>
                    </a:cubicBezTo>
                    <a:cubicBezTo>
                      <a:pt x="1221" y="132"/>
                      <a:pt x="1240" y="145"/>
                      <a:pt x="1248" y="153"/>
                    </a:cubicBezTo>
                    <a:cubicBezTo>
                      <a:pt x="1257" y="164"/>
                      <a:pt x="1267" y="174"/>
                      <a:pt x="1276" y="184"/>
                    </a:cubicBezTo>
                    <a:cubicBezTo>
                      <a:pt x="1274" y="184"/>
                      <a:pt x="1272" y="185"/>
                      <a:pt x="1269" y="185"/>
                    </a:cubicBezTo>
                    <a:cubicBezTo>
                      <a:pt x="1266" y="186"/>
                      <a:pt x="1262" y="186"/>
                      <a:pt x="1258" y="186"/>
                    </a:cubicBezTo>
                    <a:cubicBezTo>
                      <a:pt x="1255" y="186"/>
                      <a:pt x="1255" y="190"/>
                      <a:pt x="1257" y="191"/>
                    </a:cubicBezTo>
                    <a:cubicBezTo>
                      <a:pt x="1261" y="192"/>
                      <a:pt x="1265" y="192"/>
                      <a:pt x="1270" y="192"/>
                    </a:cubicBezTo>
                    <a:cubicBezTo>
                      <a:pt x="1273" y="192"/>
                      <a:pt x="1278" y="192"/>
                      <a:pt x="1280" y="189"/>
                    </a:cubicBezTo>
                    <a:cubicBezTo>
                      <a:pt x="1281" y="189"/>
                      <a:pt x="1281" y="189"/>
                      <a:pt x="1281" y="189"/>
                    </a:cubicBezTo>
                    <a:cubicBezTo>
                      <a:pt x="1284" y="192"/>
                      <a:pt x="1288" y="196"/>
                      <a:pt x="1292" y="199"/>
                    </a:cubicBezTo>
                    <a:cubicBezTo>
                      <a:pt x="1274" y="198"/>
                      <a:pt x="1256" y="201"/>
                      <a:pt x="1239" y="203"/>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0" name="chenying0907 93"/>
              <p:cNvSpPr/>
              <p:nvPr/>
            </p:nvSpPr>
            <p:spPr bwMode="auto">
              <a:xfrm>
                <a:off x="4583754" y="3442044"/>
                <a:ext cx="84343" cy="38883"/>
              </a:xfrm>
              <a:custGeom>
                <a:gdLst>
                  <a:gd name="T0" fmla="*/ 21 w 27"/>
                  <a:gd name="T1" fmla="*/ 1 h 11"/>
                  <a:gd name="T2" fmla="*/ 3 w 27"/>
                  <a:gd name="T3" fmla="*/ 0 h 11"/>
                  <a:gd name="T4" fmla="*/ 2 w 27"/>
                  <a:gd name="T5" fmla="*/ 5 h 11"/>
                  <a:gd name="T6" fmla="*/ 20 w 27"/>
                  <a:gd name="T7" fmla="*/ 9 h 11"/>
                  <a:gd name="T8" fmla="*/ 21 w 27"/>
                  <a:gd name="T9" fmla="*/ 1 h 11"/>
                </a:gdLst>
                <a:cxnLst>
                  <a:cxn ang="0">
                    <a:pos x="T0" y="T1"/>
                  </a:cxn>
                  <a:cxn ang="0">
                    <a:pos x="T2" y="T3"/>
                  </a:cxn>
                  <a:cxn ang="0">
                    <a:pos x="T4" y="T5"/>
                  </a:cxn>
                  <a:cxn ang="0">
                    <a:pos x="T6" y="T7"/>
                  </a:cxn>
                  <a:cxn ang="0">
                    <a:pos x="T8" y="T9"/>
                  </a:cxn>
                </a:cxnLst>
                <a:rect l="0" t="0" r="r" b="b"/>
                <a:pathLst>
                  <a:path w="27" h="11">
                    <a:moveTo>
                      <a:pt x="21" y="1"/>
                    </a:moveTo>
                    <a:cubicBezTo>
                      <a:pt x="15" y="0"/>
                      <a:pt x="9" y="0"/>
                      <a:pt x="3" y="0"/>
                    </a:cubicBezTo>
                    <a:cubicBezTo>
                      <a:pt x="0" y="0"/>
                      <a:pt x="0" y="4"/>
                      <a:pt x="2" y="5"/>
                    </a:cubicBezTo>
                    <a:cubicBezTo>
                      <a:pt x="8" y="6"/>
                      <a:pt x="14" y="8"/>
                      <a:pt x="20" y="9"/>
                    </a:cubicBezTo>
                    <a:cubicBezTo>
                      <a:pt x="26" y="11"/>
                      <a:pt x="27" y="1"/>
                      <a:pt x="21"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chenying0907 94"/>
              <p:cNvSpPr/>
              <p:nvPr/>
            </p:nvSpPr>
            <p:spPr bwMode="auto">
              <a:xfrm>
                <a:off x="4712611" y="3439451"/>
                <a:ext cx="117143" cy="33698"/>
              </a:xfrm>
              <a:custGeom>
                <a:gdLst>
                  <a:gd name="T0" fmla="*/ 32 w 37"/>
                  <a:gd name="T1" fmla="*/ 2 h 10"/>
                  <a:gd name="T2" fmla="*/ 4 w 37"/>
                  <a:gd name="T3" fmla="*/ 0 h 10"/>
                  <a:gd name="T4" fmla="*/ 4 w 37"/>
                  <a:gd name="T5" fmla="*/ 6 h 10"/>
                  <a:gd name="T6" fmla="*/ 31 w 37"/>
                  <a:gd name="T7" fmla="*/ 10 h 10"/>
                  <a:gd name="T8" fmla="*/ 32 w 37"/>
                  <a:gd name="T9" fmla="*/ 2 h 10"/>
                </a:gdLst>
                <a:cxnLst>
                  <a:cxn ang="0">
                    <a:pos x="T0" y="T1"/>
                  </a:cxn>
                  <a:cxn ang="0">
                    <a:pos x="T2" y="T3"/>
                  </a:cxn>
                  <a:cxn ang="0">
                    <a:pos x="T4" y="T5"/>
                  </a:cxn>
                  <a:cxn ang="0">
                    <a:pos x="T6" y="T7"/>
                  </a:cxn>
                  <a:cxn ang="0">
                    <a:pos x="T8" y="T9"/>
                  </a:cxn>
                </a:cxnLst>
                <a:rect l="0" t="0" r="r" b="b"/>
                <a:pathLst>
                  <a:path w="37" h="10">
                    <a:moveTo>
                      <a:pt x="32" y="2"/>
                    </a:moveTo>
                    <a:cubicBezTo>
                      <a:pt x="23" y="0"/>
                      <a:pt x="14" y="0"/>
                      <a:pt x="4" y="0"/>
                    </a:cubicBezTo>
                    <a:cubicBezTo>
                      <a:pt x="1" y="0"/>
                      <a:pt x="0" y="5"/>
                      <a:pt x="4" y="6"/>
                    </a:cubicBezTo>
                    <a:cubicBezTo>
                      <a:pt x="13" y="8"/>
                      <a:pt x="22" y="10"/>
                      <a:pt x="31" y="10"/>
                    </a:cubicBezTo>
                    <a:cubicBezTo>
                      <a:pt x="36" y="10"/>
                      <a:pt x="37" y="2"/>
                      <a:pt x="32"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chenying0907 95"/>
              <p:cNvSpPr/>
              <p:nvPr/>
            </p:nvSpPr>
            <p:spPr bwMode="auto">
              <a:xfrm>
                <a:off x="4888327" y="3439451"/>
                <a:ext cx="96058" cy="38883"/>
              </a:xfrm>
              <a:custGeom>
                <a:gdLst>
                  <a:gd name="T0" fmla="*/ 28 w 30"/>
                  <a:gd name="T1" fmla="*/ 3 h 11"/>
                  <a:gd name="T2" fmla="*/ 17 w 30"/>
                  <a:gd name="T3" fmla="*/ 1 h 11"/>
                  <a:gd name="T4" fmla="*/ 4 w 30"/>
                  <a:gd name="T5" fmla="*/ 3 h 11"/>
                  <a:gd name="T6" fmla="*/ 4 w 30"/>
                  <a:gd name="T7" fmla="*/ 9 h 11"/>
                  <a:gd name="T8" fmla="*/ 17 w 30"/>
                  <a:gd name="T9" fmla="*/ 10 h 11"/>
                  <a:gd name="T10" fmla="*/ 28 w 30"/>
                  <a:gd name="T11" fmla="*/ 9 h 11"/>
                  <a:gd name="T12" fmla="*/ 28 w 30"/>
                  <a:gd name="T13" fmla="*/ 3 h 11"/>
                </a:gdLst>
                <a:cxnLst>
                  <a:cxn ang="0">
                    <a:pos x="T0" y="T1"/>
                  </a:cxn>
                  <a:cxn ang="0">
                    <a:pos x="T2" y="T3"/>
                  </a:cxn>
                  <a:cxn ang="0">
                    <a:pos x="T4" y="T5"/>
                  </a:cxn>
                  <a:cxn ang="0">
                    <a:pos x="T6" y="T7"/>
                  </a:cxn>
                  <a:cxn ang="0">
                    <a:pos x="T8" y="T9"/>
                  </a:cxn>
                  <a:cxn ang="0">
                    <a:pos x="T10" y="T11"/>
                  </a:cxn>
                  <a:cxn ang="0">
                    <a:pos x="T12" y="T13"/>
                  </a:cxn>
                </a:cxnLst>
                <a:rect l="0" t="0" r="r" b="b"/>
                <a:pathLst>
                  <a:path w="30" h="11">
                    <a:moveTo>
                      <a:pt x="28" y="3"/>
                    </a:moveTo>
                    <a:cubicBezTo>
                      <a:pt x="25" y="0"/>
                      <a:pt x="21" y="1"/>
                      <a:pt x="17" y="1"/>
                    </a:cubicBezTo>
                    <a:cubicBezTo>
                      <a:pt x="13" y="2"/>
                      <a:pt x="8" y="2"/>
                      <a:pt x="4" y="3"/>
                    </a:cubicBezTo>
                    <a:cubicBezTo>
                      <a:pt x="0" y="3"/>
                      <a:pt x="0" y="8"/>
                      <a:pt x="4" y="9"/>
                    </a:cubicBezTo>
                    <a:cubicBezTo>
                      <a:pt x="8" y="9"/>
                      <a:pt x="13" y="10"/>
                      <a:pt x="17" y="10"/>
                    </a:cubicBezTo>
                    <a:cubicBezTo>
                      <a:pt x="21" y="11"/>
                      <a:pt x="25" y="11"/>
                      <a:pt x="28" y="9"/>
                    </a:cubicBezTo>
                    <a:cubicBezTo>
                      <a:pt x="30" y="7"/>
                      <a:pt x="30" y="4"/>
                      <a:pt x="28"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chenying0907 96"/>
              <p:cNvSpPr/>
              <p:nvPr/>
            </p:nvSpPr>
            <p:spPr bwMode="auto">
              <a:xfrm>
                <a:off x="5169471" y="3734953"/>
                <a:ext cx="124173" cy="49251"/>
              </a:xfrm>
              <a:custGeom>
                <a:gdLst>
                  <a:gd name="T0" fmla="*/ 36 w 39"/>
                  <a:gd name="T1" fmla="*/ 2 h 14"/>
                  <a:gd name="T2" fmla="*/ 22 w 39"/>
                  <a:gd name="T3" fmla="*/ 1 h 14"/>
                  <a:gd name="T4" fmla="*/ 6 w 39"/>
                  <a:gd name="T5" fmla="*/ 2 h 14"/>
                  <a:gd name="T6" fmla="*/ 5 w 39"/>
                  <a:gd name="T7" fmla="*/ 11 h 14"/>
                  <a:gd name="T8" fmla="*/ 37 w 39"/>
                  <a:gd name="T9" fmla="*/ 7 h 14"/>
                  <a:gd name="T10" fmla="*/ 36 w 39"/>
                  <a:gd name="T11" fmla="*/ 2 h 14"/>
                </a:gdLst>
                <a:cxnLst>
                  <a:cxn ang="0">
                    <a:pos x="T0" y="T1"/>
                  </a:cxn>
                  <a:cxn ang="0">
                    <a:pos x="T2" y="T3"/>
                  </a:cxn>
                  <a:cxn ang="0">
                    <a:pos x="T4" y="T5"/>
                  </a:cxn>
                  <a:cxn ang="0">
                    <a:pos x="T6" y="T7"/>
                  </a:cxn>
                  <a:cxn ang="0">
                    <a:pos x="T8" y="T9"/>
                  </a:cxn>
                  <a:cxn ang="0">
                    <a:pos x="T10" y="T11"/>
                  </a:cxn>
                </a:cxnLst>
                <a:rect l="0" t="0" r="r" b="b"/>
                <a:pathLst>
                  <a:path w="39" h="14">
                    <a:moveTo>
                      <a:pt x="36" y="2"/>
                    </a:moveTo>
                    <a:cubicBezTo>
                      <a:pt x="31" y="0"/>
                      <a:pt x="27" y="1"/>
                      <a:pt x="22" y="1"/>
                    </a:cubicBezTo>
                    <a:cubicBezTo>
                      <a:pt x="17" y="2"/>
                      <a:pt x="11" y="2"/>
                      <a:pt x="6" y="2"/>
                    </a:cubicBezTo>
                    <a:cubicBezTo>
                      <a:pt x="2" y="2"/>
                      <a:pt x="0" y="10"/>
                      <a:pt x="5" y="11"/>
                    </a:cubicBezTo>
                    <a:cubicBezTo>
                      <a:pt x="15" y="12"/>
                      <a:pt x="28" y="14"/>
                      <a:pt x="37" y="7"/>
                    </a:cubicBezTo>
                    <a:cubicBezTo>
                      <a:pt x="39" y="5"/>
                      <a:pt x="38" y="3"/>
                      <a:pt x="36"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chenying0907 97"/>
              <p:cNvSpPr/>
              <p:nvPr/>
            </p:nvSpPr>
            <p:spPr bwMode="auto">
              <a:xfrm>
                <a:off x="5373299" y="3721993"/>
                <a:ext cx="119487" cy="49251"/>
              </a:xfrm>
              <a:custGeom>
                <a:gdLst>
                  <a:gd name="T0" fmla="*/ 34 w 38"/>
                  <a:gd name="T1" fmla="*/ 3 h 14"/>
                  <a:gd name="T2" fmla="*/ 4 w 38"/>
                  <a:gd name="T3" fmla="*/ 4 h 14"/>
                  <a:gd name="T4" fmla="*/ 4 w 38"/>
                  <a:gd name="T5" fmla="*/ 11 h 14"/>
                  <a:gd name="T6" fmla="*/ 34 w 38"/>
                  <a:gd name="T7" fmla="*/ 11 h 14"/>
                  <a:gd name="T8" fmla="*/ 34 w 38"/>
                  <a:gd name="T9" fmla="*/ 3 h 14"/>
                </a:gdLst>
                <a:cxnLst>
                  <a:cxn ang="0">
                    <a:pos x="T0" y="T1"/>
                  </a:cxn>
                  <a:cxn ang="0">
                    <a:pos x="T2" y="T3"/>
                  </a:cxn>
                  <a:cxn ang="0">
                    <a:pos x="T4" y="T5"/>
                  </a:cxn>
                  <a:cxn ang="0">
                    <a:pos x="T6" y="T7"/>
                  </a:cxn>
                  <a:cxn ang="0">
                    <a:pos x="T8" y="T9"/>
                  </a:cxn>
                </a:cxnLst>
                <a:rect l="0" t="0" r="r" b="b"/>
                <a:pathLst>
                  <a:path w="38" h="14">
                    <a:moveTo>
                      <a:pt x="34" y="3"/>
                    </a:moveTo>
                    <a:cubicBezTo>
                      <a:pt x="26" y="0"/>
                      <a:pt x="14" y="3"/>
                      <a:pt x="4" y="4"/>
                    </a:cubicBezTo>
                    <a:cubicBezTo>
                      <a:pt x="0" y="4"/>
                      <a:pt x="0" y="10"/>
                      <a:pt x="4" y="11"/>
                    </a:cubicBezTo>
                    <a:cubicBezTo>
                      <a:pt x="14" y="11"/>
                      <a:pt x="26" y="14"/>
                      <a:pt x="34" y="11"/>
                    </a:cubicBezTo>
                    <a:cubicBezTo>
                      <a:pt x="38" y="10"/>
                      <a:pt x="38" y="5"/>
                      <a:pt x="34"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chenying0907 98"/>
              <p:cNvSpPr/>
              <p:nvPr/>
            </p:nvSpPr>
            <p:spPr bwMode="auto">
              <a:xfrm>
                <a:off x="5567758" y="3724584"/>
                <a:ext cx="107772" cy="38883"/>
              </a:xfrm>
              <a:custGeom>
                <a:gdLst>
                  <a:gd name="T0" fmla="*/ 30 w 34"/>
                  <a:gd name="T1" fmla="*/ 1 h 11"/>
                  <a:gd name="T2" fmla="*/ 16 w 34"/>
                  <a:gd name="T3" fmla="*/ 2 h 11"/>
                  <a:gd name="T4" fmla="*/ 2 w 34"/>
                  <a:gd name="T5" fmla="*/ 4 h 11"/>
                  <a:gd name="T6" fmla="*/ 1 w 34"/>
                  <a:gd name="T7" fmla="*/ 8 h 11"/>
                  <a:gd name="T8" fmla="*/ 17 w 34"/>
                  <a:gd name="T9" fmla="*/ 11 h 11"/>
                  <a:gd name="T10" fmla="*/ 32 w 34"/>
                  <a:gd name="T11" fmla="*/ 7 h 11"/>
                  <a:gd name="T12" fmla="*/ 30 w 34"/>
                  <a:gd name="T13" fmla="*/ 1 h 11"/>
                </a:gdLst>
                <a:cxnLst>
                  <a:cxn ang="0">
                    <a:pos x="T0" y="T1"/>
                  </a:cxn>
                  <a:cxn ang="0">
                    <a:pos x="T2" y="T3"/>
                  </a:cxn>
                  <a:cxn ang="0">
                    <a:pos x="T4" y="T5"/>
                  </a:cxn>
                  <a:cxn ang="0">
                    <a:pos x="T6" y="T7"/>
                  </a:cxn>
                  <a:cxn ang="0">
                    <a:pos x="T8" y="T9"/>
                  </a:cxn>
                  <a:cxn ang="0">
                    <a:pos x="T10" y="T11"/>
                  </a:cxn>
                  <a:cxn ang="0">
                    <a:pos x="T12" y="T13"/>
                  </a:cxn>
                </a:cxnLst>
                <a:rect l="0" t="0" r="r" b="b"/>
                <a:pathLst>
                  <a:path w="34" h="11">
                    <a:moveTo>
                      <a:pt x="30" y="1"/>
                    </a:moveTo>
                    <a:cubicBezTo>
                      <a:pt x="26" y="0"/>
                      <a:pt x="21" y="2"/>
                      <a:pt x="16" y="2"/>
                    </a:cubicBezTo>
                    <a:cubicBezTo>
                      <a:pt x="11" y="2"/>
                      <a:pt x="6" y="2"/>
                      <a:pt x="2" y="4"/>
                    </a:cubicBezTo>
                    <a:cubicBezTo>
                      <a:pt x="0" y="5"/>
                      <a:pt x="0" y="7"/>
                      <a:pt x="1" y="8"/>
                    </a:cubicBezTo>
                    <a:cubicBezTo>
                      <a:pt x="6" y="11"/>
                      <a:pt x="12" y="11"/>
                      <a:pt x="17" y="11"/>
                    </a:cubicBezTo>
                    <a:cubicBezTo>
                      <a:pt x="22" y="11"/>
                      <a:pt x="28" y="11"/>
                      <a:pt x="32" y="7"/>
                    </a:cubicBezTo>
                    <a:cubicBezTo>
                      <a:pt x="34" y="5"/>
                      <a:pt x="33" y="2"/>
                      <a:pt x="30"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chenying0907 99"/>
              <p:cNvSpPr/>
              <p:nvPr/>
            </p:nvSpPr>
            <p:spPr bwMode="auto">
              <a:xfrm>
                <a:off x="5720043" y="3729769"/>
                <a:ext cx="107772" cy="33698"/>
              </a:xfrm>
              <a:custGeom>
                <a:gdLst>
                  <a:gd name="T0" fmla="*/ 28 w 34"/>
                  <a:gd name="T1" fmla="*/ 0 h 10"/>
                  <a:gd name="T2" fmla="*/ 3 w 34"/>
                  <a:gd name="T3" fmla="*/ 3 h 10"/>
                  <a:gd name="T4" fmla="*/ 3 w 34"/>
                  <a:gd name="T5" fmla="*/ 8 h 10"/>
                  <a:gd name="T6" fmla="*/ 28 w 34"/>
                  <a:gd name="T7" fmla="*/ 10 h 10"/>
                  <a:gd name="T8" fmla="*/ 28 w 34"/>
                  <a:gd name="T9" fmla="*/ 0 h 10"/>
                </a:gdLst>
                <a:cxnLst>
                  <a:cxn ang="0">
                    <a:pos x="T0" y="T1"/>
                  </a:cxn>
                  <a:cxn ang="0">
                    <a:pos x="T2" y="T3"/>
                  </a:cxn>
                  <a:cxn ang="0">
                    <a:pos x="T4" y="T5"/>
                  </a:cxn>
                  <a:cxn ang="0">
                    <a:pos x="T6" y="T7"/>
                  </a:cxn>
                  <a:cxn ang="0">
                    <a:pos x="T8" y="T9"/>
                  </a:cxn>
                </a:cxnLst>
                <a:rect l="0" t="0" r="r" b="b"/>
                <a:pathLst>
                  <a:path w="34" h="10">
                    <a:moveTo>
                      <a:pt x="28" y="0"/>
                    </a:moveTo>
                    <a:cubicBezTo>
                      <a:pt x="20" y="0"/>
                      <a:pt x="12" y="2"/>
                      <a:pt x="3" y="3"/>
                    </a:cubicBezTo>
                    <a:cubicBezTo>
                      <a:pt x="0" y="3"/>
                      <a:pt x="0" y="7"/>
                      <a:pt x="3" y="8"/>
                    </a:cubicBezTo>
                    <a:cubicBezTo>
                      <a:pt x="12" y="9"/>
                      <a:pt x="20" y="10"/>
                      <a:pt x="28" y="10"/>
                    </a:cubicBezTo>
                    <a:cubicBezTo>
                      <a:pt x="34" y="10"/>
                      <a:pt x="34" y="1"/>
                      <a:pt x="28" y="0"/>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chenying0907 100"/>
              <p:cNvSpPr/>
              <p:nvPr/>
            </p:nvSpPr>
            <p:spPr bwMode="auto">
              <a:xfrm>
                <a:off x="5893415" y="3719400"/>
                <a:ext cx="110115" cy="44067"/>
              </a:xfrm>
              <a:custGeom>
                <a:gdLst>
                  <a:gd name="T0" fmla="*/ 32 w 35"/>
                  <a:gd name="T1" fmla="*/ 1 h 13"/>
                  <a:gd name="T2" fmla="*/ 19 w 35"/>
                  <a:gd name="T3" fmla="*/ 2 h 13"/>
                  <a:gd name="T4" fmla="*/ 4 w 35"/>
                  <a:gd name="T5" fmla="*/ 3 h 13"/>
                  <a:gd name="T6" fmla="*/ 3 w 35"/>
                  <a:gd name="T7" fmla="*/ 8 h 13"/>
                  <a:gd name="T8" fmla="*/ 33 w 35"/>
                  <a:gd name="T9" fmla="*/ 7 h 13"/>
                  <a:gd name="T10" fmla="*/ 32 w 35"/>
                  <a:gd name="T11" fmla="*/ 1 h 13"/>
                </a:gdLst>
                <a:cxnLst>
                  <a:cxn ang="0">
                    <a:pos x="T0" y="T1"/>
                  </a:cxn>
                  <a:cxn ang="0">
                    <a:pos x="T2" y="T3"/>
                  </a:cxn>
                  <a:cxn ang="0">
                    <a:pos x="T4" y="T5"/>
                  </a:cxn>
                  <a:cxn ang="0">
                    <a:pos x="T6" y="T7"/>
                  </a:cxn>
                  <a:cxn ang="0">
                    <a:pos x="T8" y="T9"/>
                  </a:cxn>
                  <a:cxn ang="0">
                    <a:pos x="T10" y="T11"/>
                  </a:cxn>
                </a:cxnLst>
                <a:rect l="0" t="0" r="r" b="b"/>
                <a:pathLst>
                  <a:path w="35" h="13">
                    <a:moveTo>
                      <a:pt x="32" y="1"/>
                    </a:moveTo>
                    <a:cubicBezTo>
                      <a:pt x="28" y="0"/>
                      <a:pt x="23" y="2"/>
                      <a:pt x="19" y="2"/>
                    </a:cubicBezTo>
                    <a:cubicBezTo>
                      <a:pt x="14" y="3"/>
                      <a:pt x="9" y="3"/>
                      <a:pt x="4" y="3"/>
                    </a:cubicBezTo>
                    <a:cubicBezTo>
                      <a:pt x="1" y="3"/>
                      <a:pt x="0" y="8"/>
                      <a:pt x="3" y="8"/>
                    </a:cubicBezTo>
                    <a:cubicBezTo>
                      <a:pt x="12" y="10"/>
                      <a:pt x="26" y="13"/>
                      <a:pt x="33" y="7"/>
                    </a:cubicBezTo>
                    <a:cubicBezTo>
                      <a:pt x="35" y="5"/>
                      <a:pt x="34" y="2"/>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chenying0907 101"/>
              <p:cNvSpPr/>
              <p:nvPr/>
            </p:nvSpPr>
            <p:spPr bwMode="auto">
              <a:xfrm>
                <a:off x="6073817" y="3721993"/>
                <a:ext cx="121829" cy="51843"/>
              </a:xfrm>
              <a:custGeom>
                <a:gdLst>
                  <a:gd name="T0" fmla="*/ 32 w 39"/>
                  <a:gd name="T1" fmla="*/ 0 h 15"/>
                  <a:gd name="T2" fmla="*/ 5 w 39"/>
                  <a:gd name="T3" fmla="*/ 2 h 15"/>
                  <a:gd name="T4" fmla="*/ 3 w 39"/>
                  <a:gd name="T5" fmla="*/ 7 h 15"/>
                  <a:gd name="T6" fmla="*/ 35 w 39"/>
                  <a:gd name="T7" fmla="*/ 7 h 15"/>
                  <a:gd name="T8" fmla="*/ 32 w 39"/>
                  <a:gd name="T9" fmla="*/ 0 h 15"/>
                </a:gdLst>
                <a:cxnLst>
                  <a:cxn ang="0">
                    <a:pos x="T0" y="T1"/>
                  </a:cxn>
                  <a:cxn ang="0">
                    <a:pos x="T2" y="T3"/>
                  </a:cxn>
                  <a:cxn ang="0">
                    <a:pos x="T4" y="T5"/>
                  </a:cxn>
                  <a:cxn ang="0">
                    <a:pos x="T6" y="T7"/>
                  </a:cxn>
                  <a:cxn ang="0">
                    <a:pos x="T8" y="T9"/>
                  </a:cxn>
                </a:cxnLst>
                <a:rect l="0" t="0" r="r" b="b"/>
                <a:pathLst>
                  <a:path w="39" h="15">
                    <a:moveTo>
                      <a:pt x="32" y="0"/>
                    </a:moveTo>
                    <a:cubicBezTo>
                      <a:pt x="23" y="2"/>
                      <a:pt x="14" y="4"/>
                      <a:pt x="5" y="2"/>
                    </a:cubicBezTo>
                    <a:cubicBezTo>
                      <a:pt x="2" y="1"/>
                      <a:pt x="0" y="5"/>
                      <a:pt x="3" y="7"/>
                    </a:cubicBezTo>
                    <a:cubicBezTo>
                      <a:pt x="13" y="12"/>
                      <a:pt x="26" y="15"/>
                      <a:pt x="35" y="7"/>
                    </a:cubicBezTo>
                    <a:cubicBezTo>
                      <a:pt x="39" y="5"/>
                      <a:pt x="37" y="0"/>
                      <a:pt x="32" y="0"/>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chenying0907 102"/>
              <p:cNvSpPr/>
              <p:nvPr/>
            </p:nvSpPr>
            <p:spPr bwMode="auto">
              <a:xfrm>
                <a:off x="6261246" y="3711625"/>
                <a:ext cx="126515" cy="44067"/>
              </a:xfrm>
              <a:custGeom>
                <a:gdLst>
                  <a:gd name="T0" fmla="*/ 34 w 40"/>
                  <a:gd name="T1" fmla="*/ 1 h 13"/>
                  <a:gd name="T2" fmla="*/ 19 w 40"/>
                  <a:gd name="T3" fmla="*/ 1 h 13"/>
                  <a:gd name="T4" fmla="*/ 5 w 40"/>
                  <a:gd name="T5" fmla="*/ 1 h 13"/>
                  <a:gd name="T6" fmla="*/ 4 w 40"/>
                  <a:gd name="T7" fmla="*/ 7 h 13"/>
                  <a:gd name="T8" fmla="*/ 35 w 40"/>
                  <a:gd name="T9" fmla="*/ 10 h 13"/>
                  <a:gd name="T10" fmla="*/ 34 w 40"/>
                  <a:gd name="T11" fmla="*/ 1 h 13"/>
                </a:gdLst>
                <a:cxnLst>
                  <a:cxn ang="0">
                    <a:pos x="T0" y="T1"/>
                  </a:cxn>
                  <a:cxn ang="0">
                    <a:pos x="T2" y="T3"/>
                  </a:cxn>
                  <a:cxn ang="0">
                    <a:pos x="T4" y="T5"/>
                  </a:cxn>
                  <a:cxn ang="0">
                    <a:pos x="T6" y="T7"/>
                  </a:cxn>
                  <a:cxn ang="0">
                    <a:pos x="T8" y="T9"/>
                  </a:cxn>
                  <a:cxn ang="0">
                    <a:pos x="T10" y="T11"/>
                  </a:cxn>
                </a:cxnLst>
                <a:rect l="0" t="0" r="r" b="b"/>
                <a:pathLst>
                  <a:path w="40" h="13">
                    <a:moveTo>
                      <a:pt x="34" y="1"/>
                    </a:moveTo>
                    <a:cubicBezTo>
                      <a:pt x="29" y="1"/>
                      <a:pt x="24" y="1"/>
                      <a:pt x="19" y="1"/>
                    </a:cubicBezTo>
                    <a:cubicBezTo>
                      <a:pt x="14" y="1"/>
                      <a:pt x="10" y="1"/>
                      <a:pt x="5" y="1"/>
                    </a:cubicBezTo>
                    <a:cubicBezTo>
                      <a:pt x="1" y="0"/>
                      <a:pt x="0" y="6"/>
                      <a:pt x="4" y="7"/>
                    </a:cubicBezTo>
                    <a:cubicBezTo>
                      <a:pt x="13" y="10"/>
                      <a:pt x="26" y="13"/>
                      <a:pt x="35" y="10"/>
                    </a:cubicBezTo>
                    <a:cubicBezTo>
                      <a:pt x="40" y="8"/>
                      <a:pt x="39" y="2"/>
                      <a:pt x="34"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chenying0907 103"/>
              <p:cNvSpPr/>
              <p:nvPr/>
            </p:nvSpPr>
            <p:spPr bwMode="auto">
              <a:xfrm>
                <a:off x="6448675" y="3706440"/>
                <a:ext cx="126515" cy="46658"/>
              </a:xfrm>
              <a:custGeom>
                <a:gdLst>
                  <a:gd name="T0" fmla="*/ 36 w 40"/>
                  <a:gd name="T1" fmla="*/ 3 h 13"/>
                  <a:gd name="T2" fmla="*/ 4 w 40"/>
                  <a:gd name="T3" fmla="*/ 4 h 13"/>
                  <a:gd name="T4" fmla="*/ 4 w 40"/>
                  <a:gd name="T5" fmla="*/ 10 h 13"/>
                  <a:gd name="T6" fmla="*/ 36 w 40"/>
                  <a:gd name="T7" fmla="*/ 11 h 13"/>
                  <a:gd name="T8" fmla="*/ 36 w 40"/>
                  <a:gd name="T9" fmla="*/ 3 h 13"/>
                </a:gdLst>
                <a:cxnLst>
                  <a:cxn ang="0">
                    <a:pos x="T0" y="T1"/>
                  </a:cxn>
                  <a:cxn ang="0">
                    <a:pos x="T2" y="T3"/>
                  </a:cxn>
                  <a:cxn ang="0">
                    <a:pos x="T4" y="T5"/>
                  </a:cxn>
                  <a:cxn ang="0">
                    <a:pos x="T6" y="T7"/>
                  </a:cxn>
                  <a:cxn ang="0">
                    <a:pos x="T8" y="T9"/>
                  </a:cxn>
                </a:cxnLst>
                <a:rect l="0" t="0" r="r" b="b"/>
                <a:pathLst>
                  <a:path w="40" h="13">
                    <a:moveTo>
                      <a:pt x="36" y="3"/>
                    </a:moveTo>
                    <a:cubicBezTo>
                      <a:pt x="26" y="0"/>
                      <a:pt x="14" y="2"/>
                      <a:pt x="4" y="4"/>
                    </a:cubicBezTo>
                    <a:cubicBezTo>
                      <a:pt x="0" y="4"/>
                      <a:pt x="0" y="9"/>
                      <a:pt x="4" y="10"/>
                    </a:cubicBezTo>
                    <a:cubicBezTo>
                      <a:pt x="14" y="11"/>
                      <a:pt x="26" y="13"/>
                      <a:pt x="36" y="11"/>
                    </a:cubicBezTo>
                    <a:cubicBezTo>
                      <a:pt x="40" y="10"/>
                      <a:pt x="40" y="4"/>
                      <a:pt x="36"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chenying0907 104"/>
              <p:cNvSpPr/>
              <p:nvPr/>
            </p:nvSpPr>
            <p:spPr bwMode="auto">
              <a:xfrm>
                <a:off x="6643132" y="3711625"/>
                <a:ext cx="121829" cy="38883"/>
              </a:xfrm>
              <a:custGeom>
                <a:gdLst>
                  <a:gd name="T0" fmla="*/ 34 w 38"/>
                  <a:gd name="T1" fmla="*/ 2 h 11"/>
                  <a:gd name="T2" fmla="*/ 20 w 38"/>
                  <a:gd name="T3" fmla="*/ 1 h 11"/>
                  <a:gd name="T4" fmla="*/ 4 w 38"/>
                  <a:gd name="T5" fmla="*/ 2 h 11"/>
                  <a:gd name="T6" fmla="*/ 4 w 38"/>
                  <a:gd name="T7" fmla="*/ 9 h 11"/>
                  <a:gd name="T8" fmla="*/ 20 w 38"/>
                  <a:gd name="T9" fmla="*/ 10 h 11"/>
                  <a:gd name="T10" fmla="*/ 34 w 38"/>
                  <a:gd name="T11" fmla="*/ 10 h 11"/>
                  <a:gd name="T12" fmla="*/ 34 w 38"/>
                  <a:gd name="T13" fmla="*/ 2 h 11"/>
                </a:gdLst>
                <a:cxnLst>
                  <a:cxn ang="0">
                    <a:pos x="T0" y="T1"/>
                  </a:cxn>
                  <a:cxn ang="0">
                    <a:pos x="T2" y="T3"/>
                  </a:cxn>
                  <a:cxn ang="0">
                    <a:pos x="T4" y="T5"/>
                  </a:cxn>
                  <a:cxn ang="0">
                    <a:pos x="T6" y="T7"/>
                  </a:cxn>
                  <a:cxn ang="0">
                    <a:pos x="T8" y="T9"/>
                  </a:cxn>
                  <a:cxn ang="0">
                    <a:pos x="T10" y="T11"/>
                  </a:cxn>
                  <a:cxn ang="0">
                    <a:pos x="T12" y="T13"/>
                  </a:cxn>
                </a:cxnLst>
                <a:rect l="0" t="0" r="r" b="b"/>
                <a:pathLst>
                  <a:path w="38" h="11">
                    <a:moveTo>
                      <a:pt x="34" y="2"/>
                    </a:moveTo>
                    <a:cubicBezTo>
                      <a:pt x="30" y="0"/>
                      <a:pt x="24" y="1"/>
                      <a:pt x="20" y="1"/>
                    </a:cubicBezTo>
                    <a:cubicBezTo>
                      <a:pt x="15" y="2"/>
                      <a:pt x="9" y="2"/>
                      <a:pt x="4" y="2"/>
                    </a:cubicBezTo>
                    <a:cubicBezTo>
                      <a:pt x="0" y="3"/>
                      <a:pt x="0" y="9"/>
                      <a:pt x="4" y="9"/>
                    </a:cubicBezTo>
                    <a:cubicBezTo>
                      <a:pt x="9" y="9"/>
                      <a:pt x="15" y="10"/>
                      <a:pt x="20" y="10"/>
                    </a:cubicBezTo>
                    <a:cubicBezTo>
                      <a:pt x="24" y="10"/>
                      <a:pt x="30" y="11"/>
                      <a:pt x="34" y="10"/>
                    </a:cubicBezTo>
                    <a:cubicBezTo>
                      <a:pt x="38" y="8"/>
                      <a:pt x="38" y="3"/>
                      <a:pt x="34"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chenying0907 105"/>
              <p:cNvSpPr/>
              <p:nvPr/>
            </p:nvSpPr>
            <p:spPr bwMode="auto">
              <a:xfrm>
                <a:off x="6828219" y="3711625"/>
                <a:ext cx="93715" cy="44067"/>
              </a:xfrm>
              <a:custGeom>
                <a:gdLst>
                  <a:gd name="T0" fmla="*/ 27 w 30"/>
                  <a:gd name="T1" fmla="*/ 3 h 13"/>
                  <a:gd name="T2" fmla="*/ 17 w 30"/>
                  <a:gd name="T3" fmla="*/ 2 h 13"/>
                  <a:gd name="T4" fmla="*/ 5 w 30"/>
                  <a:gd name="T5" fmla="*/ 1 h 13"/>
                  <a:gd name="T6" fmla="*/ 3 w 30"/>
                  <a:gd name="T7" fmla="*/ 7 h 13"/>
                  <a:gd name="T8" fmla="*/ 28 w 30"/>
                  <a:gd name="T9" fmla="*/ 8 h 13"/>
                  <a:gd name="T10" fmla="*/ 27 w 30"/>
                  <a:gd name="T11" fmla="*/ 3 h 13"/>
                </a:gdLst>
                <a:cxnLst>
                  <a:cxn ang="0">
                    <a:pos x="T0" y="T1"/>
                  </a:cxn>
                  <a:cxn ang="0">
                    <a:pos x="T2" y="T3"/>
                  </a:cxn>
                  <a:cxn ang="0">
                    <a:pos x="T4" y="T5"/>
                  </a:cxn>
                  <a:cxn ang="0">
                    <a:pos x="T6" y="T7"/>
                  </a:cxn>
                  <a:cxn ang="0">
                    <a:pos x="T8" y="T9"/>
                  </a:cxn>
                  <a:cxn ang="0">
                    <a:pos x="T10" y="T11"/>
                  </a:cxn>
                </a:cxnLst>
                <a:rect l="0" t="0" r="r" b="b"/>
                <a:pathLst>
                  <a:path w="30" h="13">
                    <a:moveTo>
                      <a:pt x="27" y="3"/>
                    </a:moveTo>
                    <a:cubicBezTo>
                      <a:pt x="24" y="2"/>
                      <a:pt x="20" y="2"/>
                      <a:pt x="17" y="2"/>
                    </a:cubicBezTo>
                    <a:cubicBezTo>
                      <a:pt x="13" y="2"/>
                      <a:pt x="9" y="2"/>
                      <a:pt x="5" y="1"/>
                    </a:cubicBezTo>
                    <a:cubicBezTo>
                      <a:pt x="1" y="0"/>
                      <a:pt x="0" y="5"/>
                      <a:pt x="3" y="7"/>
                    </a:cubicBezTo>
                    <a:cubicBezTo>
                      <a:pt x="10" y="9"/>
                      <a:pt x="21" y="13"/>
                      <a:pt x="28" y="8"/>
                    </a:cubicBezTo>
                    <a:cubicBezTo>
                      <a:pt x="30" y="7"/>
                      <a:pt x="30" y="3"/>
                      <a:pt x="27"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chenying0907 106"/>
              <p:cNvSpPr/>
              <p:nvPr/>
            </p:nvSpPr>
            <p:spPr bwMode="auto">
              <a:xfrm>
                <a:off x="6978163" y="3696072"/>
                <a:ext cx="114801" cy="38883"/>
              </a:xfrm>
              <a:custGeom>
                <a:gdLst>
                  <a:gd name="T0" fmla="*/ 32 w 36"/>
                  <a:gd name="T1" fmla="*/ 2 h 11"/>
                  <a:gd name="T2" fmla="*/ 19 w 36"/>
                  <a:gd name="T3" fmla="*/ 2 h 11"/>
                  <a:gd name="T4" fmla="*/ 4 w 36"/>
                  <a:gd name="T5" fmla="*/ 5 h 11"/>
                  <a:gd name="T6" fmla="*/ 5 w 36"/>
                  <a:gd name="T7" fmla="*/ 11 h 11"/>
                  <a:gd name="T8" fmla="*/ 20 w 36"/>
                  <a:gd name="T9" fmla="*/ 11 h 11"/>
                  <a:gd name="T10" fmla="*/ 33 w 36"/>
                  <a:gd name="T11" fmla="*/ 8 h 11"/>
                  <a:gd name="T12" fmla="*/ 32 w 36"/>
                  <a:gd name="T13" fmla="*/ 2 h 11"/>
                </a:gdLst>
                <a:cxnLst>
                  <a:cxn ang="0">
                    <a:pos x="T0" y="T1"/>
                  </a:cxn>
                  <a:cxn ang="0">
                    <a:pos x="T2" y="T3"/>
                  </a:cxn>
                  <a:cxn ang="0">
                    <a:pos x="T4" y="T5"/>
                  </a:cxn>
                  <a:cxn ang="0">
                    <a:pos x="T6" y="T7"/>
                  </a:cxn>
                  <a:cxn ang="0">
                    <a:pos x="T8" y="T9"/>
                  </a:cxn>
                  <a:cxn ang="0">
                    <a:pos x="T10" y="T11"/>
                  </a:cxn>
                  <a:cxn ang="0">
                    <a:pos x="T12" y="T13"/>
                  </a:cxn>
                </a:cxnLst>
                <a:rect l="0" t="0" r="r" b="b"/>
                <a:pathLst>
                  <a:path w="36" h="11">
                    <a:moveTo>
                      <a:pt x="32" y="2"/>
                    </a:moveTo>
                    <a:cubicBezTo>
                      <a:pt x="28" y="0"/>
                      <a:pt x="24" y="1"/>
                      <a:pt x="19" y="2"/>
                    </a:cubicBezTo>
                    <a:cubicBezTo>
                      <a:pt x="14" y="3"/>
                      <a:pt x="9" y="4"/>
                      <a:pt x="4" y="5"/>
                    </a:cubicBezTo>
                    <a:cubicBezTo>
                      <a:pt x="0" y="5"/>
                      <a:pt x="1" y="11"/>
                      <a:pt x="5" y="11"/>
                    </a:cubicBezTo>
                    <a:cubicBezTo>
                      <a:pt x="10" y="11"/>
                      <a:pt x="15" y="11"/>
                      <a:pt x="20" y="11"/>
                    </a:cubicBezTo>
                    <a:cubicBezTo>
                      <a:pt x="25" y="10"/>
                      <a:pt x="30" y="11"/>
                      <a:pt x="33" y="8"/>
                    </a:cubicBezTo>
                    <a:cubicBezTo>
                      <a:pt x="36" y="6"/>
                      <a:pt x="35" y="3"/>
                      <a:pt x="32"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chenying0907 107"/>
              <p:cNvSpPr/>
              <p:nvPr/>
            </p:nvSpPr>
            <p:spPr bwMode="auto">
              <a:xfrm>
                <a:off x="7167934" y="3696072"/>
                <a:ext cx="105430" cy="46658"/>
              </a:xfrm>
              <a:custGeom>
                <a:gdLst>
                  <a:gd name="T0" fmla="*/ 32 w 33"/>
                  <a:gd name="T1" fmla="*/ 6 h 13"/>
                  <a:gd name="T2" fmla="*/ 4 w 33"/>
                  <a:gd name="T3" fmla="*/ 6 h 13"/>
                  <a:gd name="T4" fmla="*/ 6 w 33"/>
                  <a:gd name="T5" fmla="*/ 12 h 13"/>
                  <a:gd name="T6" fmla="*/ 20 w 33"/>
                  <a:gd name="T7" fmla="*/ 11 h 13"/>
                  <a:gd name="T8" fmla="*/ 31 w 33"/>
                  <a:gd name="T9" fmla="*/ 10 h 13"/>
                  <a:gd name="T10" fmla="*/ 32 w 33"/>
                  <a:gd name="T11" fmla="*/ 6 h 13"/>
                </a:gdLst>
                <a:cxnLst>
                  <a:cxn ang="0">
                    <a:pos x="T0" y="T1"/>
                  </a:cxn>
                  <a:cxn ang="0">
                    <a:pos x="T2" y="T3"/>
                  </a:cxn>
                  <a:cxn ang="0">
                    <a:pos x="T4" y="T5"/>
                  </a:cxn>
                  <a:cxn ang="0">
                    <a:pos x="T6" y="T7"/>
                  </a:cxn>
                  <a:cxn ang="0">
                    <a:pos x="T8" y="T9"/>
                  </a:cxn>
                  <a:cxn ang="0">
                    <a:pos x="T10" y="T11"/>
                  </a:cxn>
                </a:cxnLst>
                <a:rect l="0" t="0" r="r" b="b"/>
                <a:pathLst>
                  <a:path w="33" h="13">
                    <a:moveTo>
                      <a:pt x="32" y="6"/>
                    </a:moveTo>
                    <a:cubicBezTo>
                      <a:pt x="25" y="0"/>
                      <a:pt x="11" y="3"/>
                      <a:pt x="4" y="6"/>
                    </a:cubicBezTo>
                    <a:cubicBezTo>
                      <a:pt x="0" y="7"/>
                      <a:pt x="2" y="13"/>
                      <a:pt x="6" y="12"/>
                    </a:cubicBezTo>
                    <a:cubicBezTo>
                      <a:pt x="10" y="11"/>
                      <a:pt x="15" y="11"/>
                      <a:pt x="20" y="11"/>
                    </a:cubicBezTo>
                    <a:cubicBezTo>
                      <a:pt x="24" y="11"/>
                      <a:pt x="27" y="12"/>
                      <a:pt x="31" y="10"/>
                    </a:cubicBezTo>
                    <a:cubicBezTo>
                      <a:pt x="33" y="9"/>
                      <a:pt x="33" y="7"/>
                      <a:pt x="32" y="6"/>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chenying0907 108"/>
              <p:cNvSpPr/>
              <p:nvPr/>
            </p:nvSpPr>
            <p:spPr bwMode="auto">
              <a:xfrm>
                <a:off x="7341306" y="3696072"/>
                <a:ext cx="107772" cy="38883"/>
              </a:xfrm>
              <a:custGeom>
                <a:gdLst>
                  <a:gd name="T0" fmla="*/ 32 w 34"/>
                  <a:gd name="T1" fmla="*/ 3 h 11"/>
                  <a:gd name="T2" fmla="*/ 19 w 34"/>
                  <a:gd name="T3" fmla="*/ 1 h 11"/>
                  <a:gd name="T4" fmla="*/ 3 w 34"/>
                  <a:gd name="T5" fmla="*/ 2 h 11"/>
                  <a:gd name="T6" fmla="*/ 3 w 34"/>
                  <a:gd name="T7" fmla="*/ 8 h 11"/>
                  <a:gd name="T8" fmla="*/ 19 w 34"/>
                  <a:gd name="T9" fmla="*/ 10 h 11"/>
                  <a:gd name="T10" fmla="*/ 32 w 34"/>
                  <a:gd name="T11" fmla="*/ 7 h 11"/>
                  <a:gd name="T12" fmla="*/ 32 w 34"/>
                  <a:gd name="T13" fmla="*/ 3 h 11"/>
                </a:gdLst>
                <a:cxnLst>
                  <a:cxn ang="0">
                    <a:pos x="T0" y="T1"/>
                  </a:cxn>
                  <a:cxn ang="0">
                    <a:pos x="T2" y="T3"/>
                  </a:cxn>
                  <a:cxn ang="0">
                    <a:pos x="T4" y="T5"/>
                  </a:cxn>
                  <a:cxn ang="0">
                    <a:pos x="T6" y="T7"/>
                  </a:cxn>
                  <a:cxn ang="0">
                    <a:pos x="T8" y="T9"/>
                  </a:cxn>
                  <a:cxn ang="0">
                    <a:pos x="T10" y="T11"/>
                  </a:cxn>
                  <a:cxn ang="0">
                    <a:pos x="T12" y="T13"/>
                  </a:cxn>
                </a:cxnLst>
                <a:rect l="0" t="0" r="r" b="b"/>
                <a:pathLst>
                  <a:path w="34" h="11">
                    <a:moveTo>
                      <a:pt x="32" y="3"/>
                    </a:moveTo>
                    <a:cubicBezTo>
                      <a:pt x="28" y="0"/>
                      <a:pt x="24" y="1"/>
                      <a:pt x="19" y="1"/>
                    </a:cubicBezTo>
                    <a:cubicBezTo>
                      <a:pt x="13" y="1"/>
                      <a:pt x="8" y="2"/>
                      <a:pt x="3" y="2"/>
                    </a:cubicBezTo>
                    <a:cubicBezTo>
                      <a:pt x="0" y="3"/>
                      <a:pt x="0" y="8"/>
                      <a:pt x="3" y="8"/>
                    </a:cubicBezTo>
                    <a:cubicBezTo>
                      <a:pt x="8" y="9"/>
                      <a:pt x="13" y="9"/>
                      <a:pt x="19" y="10"/>
                    </a:cubicBezTo>
                    <a:cubicBezTo>
                      <a:pt x="24" y="10"/>
                      <a:pt x="28" y="11"/>
                      <a:pt x="32" y="7"/>
                    </a:cubicBezTo>
                    <a:cubicBezTo>
                      <a:pt x="34" y="6"/>
                      <a:pt x="34" y="4"/>
                      <a:pt x="32"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chenying0907 109"/>
              <p:cNvSpPr/>
              <p:nvPr/>
            </p:nvSpPr>
            <p:spPr bwMode="auto">
              <a:xfrm>
                <a:off x="7519364" y="3683110"/>
                <a:ext cx="119487" cy="51843"/>
              </a:xfrm>
              <a:custGeom>
                <a:gdLst>
                  <a:gd name="T0" fmla="*/ 32 w 38"/>
                  <a:gd name="T1" fmla="*/ 1 h 15"/>
                  <a:gd name="T2" fmla="*/ 19 w 38"/>
                  <a:gd name="T3" fmla="*/ 3 h 15"/>
                  <a:gd name="T4" fmla="*/ 6 w 38"/>
                  <a:gd name="T5" fmla="*/ 2 h 15"/>
                  <a:gd name="T6" fmla="*/ 4 w 38"/>
                  <a:gd name="T7" fmla="*/ 8 h 15"/>
                  <a:gd name="T8" fmla="*/ 35 w 38"/>
                  <a:gd name="T9" fmla="*/ 8 h 15"/>
                  <a:gd name="T10" fmla="*/ 32 w 38"/>
                  <a:gd name="T11" fmla="*/ 1 h 15"/>
                </a:gdLst>
                <a:cxnLst>
                  <a:cxn ang="0">
                    <a:pos x="T0" y="T1"/>
                  </a:cxn>
                  <a:cxn ang="0">
                    <a:pos x="T2" y="T3"/>
                  </a:cxn>
                  <a:cxn ang="0">
                    <a:pos x="T4" y="T5"/>
                  </a:cxn>
                  <a:cxn ang="0">
                    <a:pos x="T6" y="T7"/>
                  </a:cxn>
                  <a:cxn ang="0">
                    <a:pos x="T8" y="T9"/>
                  </a:cxn>
                  <a:cxn ang="0">
                    <a:pos x="T10" y="T11"/>
                  </a:cxn>
                </a:cxnLst>
                <a:rect l="0" t="0" r="r" b="b"/>
                <a:pathLst>
                  <a:path w="38" h="15">
                    <a:moveTo>
                      <a:pt x="32" y="1"/>
                    </a:moveTo>
                    <a:cubicBezTo>
                      <a:pt x="28" y="0"/>
                      <a:pt x="24" y="2"/>
                      <a:pt x="19" y="3"/>
                    </a:cubicBezTo>
                    <a:cubicBezTo>
                      <a:pt x="15" y="3"/>
                      <a:pt x="10" y="3"/>
                      <a:pt x="6" y="2"/>
                    </a:cubicBezTo>
                    <a:cubicBezTo>
                      <a:pt x="3" y="2"/>
                      <a:pt x="0" y="6"/>
                      <a:pt x="4" y="8"/>
                    </a:cubicBezTo>
                    <a:cubicBezTo>
                      <a:pt x="12" y="12"/>
                      <a:pt x="27" y="15"/>
                      <a:pt x="35" y="8"/>
                    </a:cubicBezTo>
                    <a:cubicBezTo>
                      <a:pt x="38" y="5"/>
                      <a:pt x="35" y="1"/>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chenying0907 110"/>
              <p:cNvSpPr/>
              <p:nvPr/>
            </p:nvSpPr>
            <p:spPr bwMode="auto">
              <a:xfrm>
                <a:off x="7891880" y="3382424"/>
                <a:ext cx="103086" cy="31106"/>
              </a:xfrm>
              <a:custGeom>
                <a:gdLst>
                  <a:gd name="T0" fmla="*/ 30 w 33"/>
                  <a:gd name="T1" fmla="*/ 1 h 9"/>
                  <a:gd name="T2" fmla="*/ 17 w 33"/>
                  <a:gd name="T3" fmla="*/ 1 h 9"/>
                  <a:gd name="T4" fmla="*/ 2 w 33"/>
                  <a:gd name="T5" fmla="*/ 4 h 9"/>
                  <a:gd name="T6" fmla="*/ 3 w 33"/>
                  <a:gd name="T7" fmla="*/ 9 h 9"/>
                  <a:gd name="T8" fmla="*/ 18 w 33"/>
                  <a:gd name="T9" fmla="*/ 9 h 9"/>
                  <a:gd name="T10" fmla="*/ 31 w 33"/>
                  <a:gd name="T11" fmla="*/ 6 h 9"/>
                  <a:gd name="T12" fmla="*/ 30 w 33"/>
                  <a:gd name="T13" fmla="*/ 1 h 9"/>
                </a:gdLst>
                <a:cxnLst>
                  <a:cxn ang="0">
                    <a:pos x="T0" y="T1"/>
                  </a:cxn>
                  <a:cxn ang="0">
                    <a:pos x="T2" y="T3"/>
                  </a:cxn>
                  <a:cxn ang="0">
                    <a:pos x="T4" y="T5"/>
                  </a:cxn>
                  <a:cxn ang="0">
                    <a:pos x="T6" y="T7"/>
                  </a:cxn>
                  <a:cxn ang="0">
                    <a:pos x="T8" y="T9"/>
                  </a:cxn>
                  <a:cxn ang="0">
                    <a:pos x="T10" y="T11"/>
                  </a:cxn>
                  <a:cxn ang="0">
                    <a:pos x="T12" y="T13"/>
                  </a:cxn>
                </a:cxnLst>
                <a:rect l="0" t="0" r="r" b="b"/>
                <a:pathLst>
                  <a:path w="33" h="9">
                    <a:moveTo>
                      <a:pt x="30" y="1"/>
                    </a:moveTo>
                    <a:cubicBezTo>
                      <a:pt x="26" y="0"/>
                      <a:pt x="22" y="1"/>
                      <a:pt x="17" y="1"/>
                    </a:cubicBezTo>
                    <a:cubicBezTo>
                      <a:pt x="12" y="2"/>
                      <a:pt x="7" y="3"/>
                      <a:pt x="2" y="4"/>
                    </a:cubicBezTo>
                    <a:cubicBezTo>
                      <a:pt x="0" y="5"/>
                      <a:pt x="0" y="9"/>
                      <a:pt x="3" y="9"/>
                    </a:cubicBezTo>
                    <a:cubicBezTo>
                      <a:pt x="8" y="9"/>
                      <a:pt x="13" y="9"/>
                      <a:pt x="18" y="9"/>
                    </a:cubicBezTo>
                    <a:cubicBezTo>
                      <a:pt x="23" y="9"/>
                      <a:pt x="27" y="9"/>
                      <a:pt x="31" y="6"/>
                    </a:cubicBezTo>
                    <a:cubicBezTo>
                      <a:pt x="33" y="5"/>
                      <a:pt x="33" y="2"/>
                      <a:pt x="30"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chenying0907 111"/>
              <p:cNvSpPr/>
              <p:nvPr/>
            </p:nvSpPr>
            <p:spPr bwMode="auto">
              <a:xfrm>
                <a:off x="8055881" y="3353911"/>
                <a:ext cx="100744" cy="38883"/>
              </a:xfrm>
              <a:custGeom>
                <a:gdLst>
                  <a:gd name="T0" fmla="*/ 30 w 32"/>
                  <a:gd name="T1" fmla="*/ 2 h 11"/>
                  <a:gd name="T2" fmla="*/ 18 w 32"/>
                  <a:gd name="T3" fmla="*/ 2 h 11"/>
                  <a:gd name="T4" fmla="*/ 4 w 32"/>
                  <a:gd name="T5" fmla="*/ 5 h 11"/>
                  <a:gd name="T6" fmla="*/ 4 w 32"/>
                  <a:gd name="T7" fmla="*/ 11 h 11"/>
                  <a:gd name="T8" fmla="*/ 19 w 32"/>
                  <a:gd name="T9" fmla="*/ 10 h 11"/>
                  <a:gd name="T10" fmla="*/ 31 w 32"/>
                  <a:gd name="T11" fmla="*/ 7 h 11"/>
                  <a:gd name="T12" fmla="*/ 30 w 32"/>
                  <a:gd name="T13" fmla="*/ 2 h 11"/>
                </a:gdLst>
                <a:cxnLst>
                  <a:cxn ang="0">
                    <a:pos x="T0" y="T1"/>
                  </a:cxn>
                  <a:cxn ang="0">
                    <a:pos x="T2" y="T3"/>
                  </a:cxn>
                  <a:cxn ang="0">
                    <a:pos x="T4" y="T5"/>
                  </a:cxn>
                  <a:cxn ang="0">
                    <a:pos x="T6" y="T7"/>
                  </a:cxn>
                  <a:cxn ang="0">
                    <a:pos x="T8" y="T9"/>
                  </a:cxn>
                  <a:cxn ang="0">
                    <a:pos x="T10" y="T11"/>
                  </a:cxn>
                  <a:cxn ang="0">
                    <a:pos x="T12" y="T13"/>
                  </a:cxn>
                </a:cxnLst>
                <a:rect l="0" t="0" r="r" b="b"/>
                <a:pathLst>
                  <a:path w="32" h="11">
                    <a:moveTo>
                      <a:pt x="30" y="2"/>
                    </a:moveTo>
                    <a:cubicBezTo>
                      <a:pt x="26" y="0"/>
                      <a:pt x="22" y="2"/>
                      <a:pt x="18" y="2"/>
                    </a:cubicBezTo>
                    <a:cubicBezTo>
                      <a:pt x="13" y="3"/>
                      <a:pt x="8" y="4"/>
                      <a:pt x="4" y="5"/>
                    </a:cubicBezTo>
                    <a:cubicBezTo>
                      <a:pt x="0" y="6"/>
                      <a:pt x="1" y="10"/>
                      <a:pt x="4" y="11"/>
                    </a:cubicBezTo>
                    <a:cubicBezTo>
                      <a:pt x="9" y="11"/>
                      <a:pt x="14" y="10"/>
                      <a:pt x="19" y="10"/>
                    </a:cubicBezTo>
                    <a:cubicBezTo>
                      <a:pt x="23" y="10"/>
                      <a:pt x="28" y="10"/>
                      <a:pt x="31" y="7"/>
                    </a:cubicBezTo>
                    <a:cubicBezTo>
                      <a:pt x="32" y="6"/>
                      <a:pt x="32" y="3"/>
                      <a:pt x="30"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chenying0907 112"/>
              <p:cNvSpPr/>
              <p:nvPr/>
            </p:nvSpPr>
            <p:spPr bwMode="auto">
              <a:xfrm>
                <a:off x="8210510" y="3330581"/>
                <a:ext cx="131200" cy="38883"/>
              </a:xfrm>
              <a:custGeom>
                <a:gdLst>
                  <a:gd name="T0" fmla="*/ 39 w 42"/>
                  <a:gd name="T1" fmla="*/ 1 h 11"/>
                  <a:gd name="T2" fmla="*/ 22 w 42"/>
                  <a:gd name="T3" fmla="*/ 2 h 11"/>
                  <a:gd name="T4" fmla="*/ 3 w 42"/>
                  <a:gd name="T5" fmla="*/ 5 h 11"/>
                  <a:gd name="T6" fmla="*/ 4 w 42"/>
                  <a:gd name="T7" fmla="*/ 11 h 11"/>
                  <a:gd name="T8" fmla="*/ 24 w 42"/>
                  <a:gd name="T9" fmla="*/ 10 h 11"/>
                  <a:gd name="T10" fmla="*/ 40 w 42"/>
                  <a:gd name="T11" fmla="*/ 7 h 11"/>
                  <a:gd name="T12" fmla="*/ 39 w 42"/>
                  <a:gd name="T13" fmla="*/ 1 h 11"/>
                </a:gdLst>
                <a:cxnLst>
                  <a:cxn ang="0">
                    <a:pos x="T0" y="T1"/>
                  </a:cxn>
                  <a:cxn ang="0">
                    <a:pos x="T2" y="T3"/>
                  </a:cxn>
                  <a:cxn ang="0">
                    <a:pos x="T4" y="T5"/>
                  </a:cxn>
                  <a:cxn ang="0">
                    <a:pos x="T6" y="T7"/>
                  </a:cxn>
                  <a:cxn ang="0">
                    <a:pos x="T8" y="T9"/>
                  </a:cxn>
                  <a:cxn ang="0">
                    <a:pos x="T10" y="T11"/>
                  </a:cxn>
                  <a:cxn ang="0">
                    <a:pos x="T12" y="T13"/>
                  </a:cxn>
                </a:cxnLst>
                <a:rect l="0" t="0" r="r" b="b"/>
                <a:pathLst>
                  <a:path w="42" h="11">
                    <a:moveTo>
                      <a:pt x="39" y="1"/>
                    </a:moveTo>
                    <a:cubicBezTo>
                      <a:pt x="33" y="0"/>
                      <a:pt x="28" y="1"/>
                      <a:pt x="22" y="2"/>
                    </a:cubicBezTo>
                    <a:cubicBezTo>
                      <a:pt x="16" y="3"/>
                      <a:pt x="10" y="4"/>
                      <a:pt x="3" y="5"/>
                    </a:cubicBezTo>
                    <a:cubicBezTo>
                      <a:pt x="0" y="6"/>
                      <a:pt x="1" y="11"/>
                      <a:pt x="4" y="11"/>
                    </a:cubicBezTo>
                    <a:cubicBezTo>
                      <a:pt x="11" y="11"/>
                      <a:pt x="17" y="10"/>
                      <a:pt x="24" y="10"/>
                    </a:cubicBezTo>
                    <a:cubicBezTo>
                      <a:pt x="29" y="10"/>
                      <a:pt x="34" y="10"/>
                      <a:pt x="40" y="7"/>
                    </a:cubicBezTo>
                    <a:cubicBezTo>
                      <a:pt x="42" y="6"/>
                      <a:pt x="42" y="2"/>
                      <a:pt x="39"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chenying0907 113"/>
              <p:cNvSpPr/>
              <p:nvPr/>
            </p:nvSpPr>
            <p:spPr bwMode="auto">
              <a:xfrm>
                <a:off x="4621240" y="2827709"/>
                <a:ext cx="89029" cy="33698"/>
              </a:xfrm>
              <a:custGeom>
                <a:gdLst>
                  <a:gd name="T0" fmla="*/ 27 w 28"/>
                  <a:gd name="T1" fmla="*/ 3 h 10"/>
                  <a:gd name="T2" fmla="*/ 17 w 28"/>
                  <a:gd name="T3" fmla="*/ 1 h 10"/>
                  <a:gd name="T4" fmla="*/ 4 w 28"/>
                  <a:gd name="T5" fmla="*/ 2 h 10"/>
                  <a:gd name="T6" fmla="*/ 4 w 28"/>
                  <a:gd name="T7" fmla="*/ 8 h 10"/>
                  <a:gd name="T8" fmla="*/ 17 w 28"/>
                  <a:gd name="T9" fmla="*/ 9 h 10"/>
                  <a:gd name="T10" fmla="*/ 27 w 28"/>
                  <a:gd name="T11" fmla="*/ 7 h 10"/>
                  <a:gd name="T12" fmla="*/ 27 w 28"/>
                  <a:gd name="T13" fmla="*/ 3 h 10"/>
                </a:gdLst>
                <a:cxnLst>
                  <a:cxn ang="0">
                    <a:pos x="T0" y="T1"/>
                  </a:cxn>
                  <a:cxn ang="0">
                    <a:pos x="T2" y="T3"/>
                  </a:cxn>
                  <a:cxn ang="0">
                    <a:pos x="T4" y="T5"/>
                  </a:cxn>
                  <a:cxn ang="0">
                    <a:pos x="T6" y="T7"/>
                  </a:cxn>
                  <a:cxn ang="0">
                    <a:pos x="T8" y="T9"/>
                  </a:cxn>
                  <a:cxn ang="0">
                    <a:pos x="T10" y="T11"/>
                  </a:cxn>
                  <a:cxn ang="0">
                    <a:pos x="T12" y="T13"/>
                  </a:cxn>
                </a:cxnLst>
                <a:rect l="0" t="0" r="r" b="b"/>
                <a:pathLst>
                  <a:path w="28" h="10">
                    <a:moveTo>
                      <a:pt x="27" y="3"/>
                    </a:moveTo>
                    <a:cubicBezTo>
                      <a:pt x="24" y="0"/>
                      <a:pt x="20" y="1"/>
                      <a:pt x="17" y="1"/>
                    </a:cubicBezTo>
                    <a:cubicBezTo>
                      <a:pt x="13" y="1"/>
                      <a:pt x="9" y="1"/>
                      <a:pt x="4" y="2"/>
                    </a:cubicBezTo>
                    <a:cubicBezTo>
                      <a:pt x="0" y="2"/>
                      <a:pt x="0" y="8"/>
                      <a:pt x="4" y="8"/>
                    </a:cubicBezTo>
                    <a:cubicBezTo>
                      <a:pt x="9" y="9"/>
                      <a:pt x="13" y="9"/>
                      <a:pt x="17" y="9"/>
                    </a:cubicBezTo>
                    <a:cubicBezTo>
                      <a:pt x="20" y="9"/>
                      <a:pt x="24" y="10"/>
                      <a:pt x="27" y="7"/>
                    </a:cubicBezTo>
                    <a:cubicBezTo>
                      <a:pt x="28" y="6"/>
                      <a:pt x="28" y="4"/>
                      <a:pt x="27"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chenying0907 114"/>
              <p:cNvSpPr/>
              <p:nvPr/>
            </p:nvSpPr>
            <p:spPr bwMode="auto">
              <a:xfrm>
                <a:off x="4775869" y="2835486"/>
                <a:ext cx="103086" cy="33698"/>
              </a:xfrm>
              <a:custGeom>
                <a:gdLst>
                  <a:gd name="T0" fmla="*/ 31 w 33"/>
                  <a:gd name="T1" fmla="*/ 2 h 10"/>
                  <a:gd name="T2" fmla="*/ 19 w 33"/>
                  <a:gd name="T3" fmla="*/ 1 h 10"/>
                  <a:gd name="T4" fmla="*/ 4 w 33"/>
                  <a:gd name="T5" fmla="*/ 2 h 10"/>
                  <a:gd name="T6" fmla="*/ 4 w 33"/>
                  <a:gd name="T7" fmla="*/ 9 h 10"/>
                  <a:gd name="T8" fmla="*/ 19 w 33"/>
                  <a:gd name="T9" fmla="*/ 10 h 10"/>
                  <a:gd name="T10" fmla="*/ 31 w 33"/>
                  <a:gd name="T11" fmla="*/ 8 h 10"/>
                  <a:gd name="T12" fmla="*/ 31 w 33"/>
                  <a:gd name="T13" fmla="*/ 2 h 10"/>
                </a:gdLst>
                <a:cxnLst>
                  <a:cxn ang="0">
                    <a:pos x="T0" y="T1"/>
                  </a:cxn>
                  <a:cxn ang="0">
                    <a:pos x="T2" y="T3"/>
                  </a:cxn>
                  <a:cxn ang="0">
                    <a:pos x="T4" y="T5"/>
                  </a:cxn>
                  <a:cxn ang="0">
                    <a:pos x="T6" y="T7"/>
                  </a:cxn>
                  <a:cxn ang="0">
                    <a:pos x="T8" y="T9"/>
                  </a:cxn>
                  <a:cxn ang="0">
                    <a:pos x="T10" y="T11"/>
                  </a:cxn>
                  <a:cxn ang="0">
                    <a:pos x="T12" y="T13"/>
                  </a:cxn>
                </a:cxnLst>
                <a:rect l="0" t="0" r="r" b="b"/>
                <a:pathLst>
                  <a:path w="33" h="10">
                    <a:moveTo>
                      <a:pt x="31" y="2"/>
                    </a:moveTo>
                    <a:cubicBezTo>
                      <a:pt x="27" y="0"/>
                      <a:pt x="23" y="1"/>
                      <a:pt x="19" y="1"/>
                    </a:cubicBezTo>
                    <a:cubicBezTo>
                      <a:pt x="14" y="1"/>
                      <a:pt x="9" y="1"/>
                      <a:pt x="4" y="2"/>
                    </a:cubicBezTo>
                    <a:cubicBezTo>
                      <a:pt x="0" y="2"/>
                      <a:pt x="0" y="8"/>
                      <a:pt x="4" y="9"/>
                    </a:cubicBezTo>
                    <a:cubicBezTo>
                      <a:pt x="9" y="9"/>
                      <a:pt x="14" y="9"/>
                      <a:pt x="19" y="10"/>
                    </a:cubicBezTo>
                    <a:cubicBezTo>
                      <a:pt x="23" y="10"/>
                      <a:pt x="27" y="10"/>
                      <a:pt x="31" y="8"/>
                    </a:cubicBezTo>
                    <a:cubicBezTo>
                      <a:pt x="33" y="7"/>
                      <a:pt x="33" y="3"/>
                      <a:pt x="31"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chenying0907 115"/>
              <p:cNvSpPr/>
              <p:nvPr/>
            </p:nvSpPr>
            <p:spPr bwMode="auto">
              <a:xfrm>
                <a:off x="4937526" y="2835486"/>
                <a:ext cx="110115" cy="41474"/>
              </a:xfrm>
              <a:custGeom>
                <a:gdLst>
                  <a:gd name="T0" fmla="*/ 32 w 35"/>
                  <a:gd name="T1" fmla="*/ 1 h 12"/>
                  <a:gd name="T2" fmla="*/ 19 w 35"/>
                  <a:gd name="T3" fmla="*/ 2 h 12"/>
                  <a:gd name="T4" fmla="*/ 5 w 35"/>
                  <a:gd name="T5" fmla="*/ 2 h 12"/>
                  <a:gd name="T6" fmla="*/ 4 w 35"/>
                  <a:gd name="T7" fmla="*/ 8 h 12"/>
                  <a:gd name="T8" fmla="*/ 33 w 35"/>
                  <a:gd name="T9" fmla="*/ 7 h 12"/>
                  <a:gd name="T10" fmla="*/ 32 w 35"/>
                  <a:gd name="T11" fmla="*/ 1 h 12"/>
                </a:gdLst>
                <a:cxnLst>
                  <a:cxn ang="0">
                    <a:pos x="T0" y="T1"/>
                  </a:cxn>
                  <a:cxn ang="0">
                    <a:pos x="T2" y="T3"/>
                  </a:cxn>
                  <a:cxn ang="0">
                    <a:pos x="T4" y="T5"/>
                  </a:cxn>
                  <a:cxn ang="0">
                    <a:pos x="T6" y="T7"/>
                  </a:cxn>
                  <a:cxn ang="0">
                    <a:pos x="T8" y="T9"/>
                  </a:cxn>
                  <a:cxn ang="0">
                    <a:pos x="T10" y="T11"/>
                  </a:cxn>
                </a:cxnLst>
                <a:rect l="0" t="0" r="r" b="b"/>
                <a:pathLst>
                  <a:path w="35" h="12">
                    <a:moveTo>
                      <a:pt x="32" y="1"/>
                    </a:moveTo>
                    <a:cubicBezTo>
                      <a:pt x="28" y="0"/>
                      <a:pt x="23" y="1"/>
                      <a:pt x="19" y="2"/>
                    </a:cubicBezTo>
                    <a:cubicBezTo>
                      <a:pt x="14" y="2"/>
                      <a:pt x="9" y="2"/>
                      <a:pt x="5" y="2"/>
                    </a:cubicBezTo>
                    <a:cubicBezTo>
                      <a:pt x="1" y="2"/>
                      <a:pt x="0" y="7"/>
                      <a:pt x="4" y="8"/>
                    </a:cubicBezTo>
                    <a:cubicBezTo>
                      <a:pt x="12" y="10"/>
                      <a:pt x="25" y="12"/>
                      <a:pt x="33" y="7"/>
                    </a:cubicBezTo>
                    <a:cubicBezTo>
                      <a:pt x="35" y="5"/>
                      <a:pt x="35" y="2"/>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chenying0907 116"/>
              <p:cNvSpPr/>
              <p:nvPr/>
            </p:nvSpPr>
            <p:spPr bwMode="auto">
              <a:xfrm>
                <a:off x="5101527" y="2825118"/>
                <a:ext cx="100744" cy="41474"/>
              </a:xfrm>
              <a:custGeom>
                <a:gdLst>
                  <a:gd name="T0" fmla="*/ 29 w 32"/>
                  <a:gd name="T1" fmla="*/ 1 h 12"/>
                  <a:gd name="T2" fmla="*/ 18 w 32"/>
                  <a:gd name="T3" fmla="*/ 2 h 12"/>
                  <a:gd name="T4" fmla="*/ 4 w 32"/>
                  <a:gd name="T5" fmla="*/ 3 h 12"/>
                  <a:gd name="T6" fmla="*/ 3 w 32"/>
                  <a:gd name="T7" fmla="*/ 9 h 12"/>
                  <a:gd name="T8" fmla="*/ 31 w 32"/>
                  <a:gd name="T9" fmla="*/ 6 h 12"/>
                  <a:gd name="T10" fmla="*/ 29 w 32"/>
                  <a:gd name="T11" fmla="*/ 1 h 12"/>
                </a:gdLst>
                <a:cxnLst>
                  <a:cxn ang="0">
                    <a:pos x="T0" y="T1"/>
                  </a:cxn>
                  <a:cxn ang="0">
                    <a:pos x="T2" y="T3"/>
                  </a:cxn>
                  <a:cxn ang="0">
                    <a:pos x="T4" y="T5"/>
                  </a:cxn>
                  <a:cxn ang="0">
                    <a:pos x="T6" y="T7"/>
                  </a:cxn>
                  <a:cxn ang="0">
                    <a:pos x="T8" y="T9"/>
                  </a:cxn>
                  <a:cxn ang="0">
                    <a:pos x="T10" y="T11"/>
                  </a:cxn>
                </a:cxnLst>
                <a:rect l="0" t="0" r="r" b="b"/>
                <a:pathLst>
                  <a:path w="32" h="12">
                    <a:moveTo>
                      <a:pt x="29" y="1"/>
                    </a:moveTo>
                    <a:cubicBezTo>
                      <a:pt x="25" y="0"/>
                      <a:pt x="22" y="1"/>
                      <a:pt x="18" y="2"/>
                    </a:cubicBezTo>
                    <a:cubicBezTo>
                      <a:pt x="13" y="3"/>
                      <a:pt x="8" y="3"/>
                      <a:pt x="4" y="3"/>
                    </a:cubicBezTo>
                    <a:cubicBezTo>
                      <a:pt x="0" y="3"/>
                      <a:pt x="0" y="8"/>
                      <a:pt x="3" y="9"/>
                    </a:cubicBezTo>
                    <a:cubicBezTo>
                      <a:pt x="10" y="11"/>
                      <a:pt x="24" y="12"/>
                      <a:pt x="31" y="6"/>
                    </a:cubicBezTo>
                    <a:cubicBezTo>
                      <a:pt x="32" y="5"/>
                      <a:pt x="32" y="1"/>
                      <a:pt x="29"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chenying0907 117"/>
              <p:cNvSpPr/>
              <p:nvPr/>
            </p:nvSpPr>
            <p:spPr bwMode="auto">
              <a:xfrm>
                <a:off x="5237413" y="2817341"/>
                <a:ext cx="105430" cy="38883"/>
              </a:xfrm>
              <a:custGeom>
                <a:gdLst>
                  <a:gd name="T0" fmla="*/ 31 w 34"/>
                  <a:gd name="T1" fmla="*/ 1 h 11"/>
                  <a:gd name="T2" fmla="*/ 19 w 34"/>
                  <a:gd name="T3" fmla="*/ 2 h 11"/>
                  <a:gd name="T4" fmla="*/ 5 w 34"/>
                  <a:gd name="T5" fmla="*/ 2 h 11"/>
                  <a:gd name="T6" fmla="*/ 4 w 34"/>
                  <a:gd name="T7" fmla="*/ 9 h 11"/>
                  <a:gd name="T8" fmla="*/ 19 w 34"/>
                  <a:gd name="T9" fmla="*/ 10 h 11"/>
                  <a:gd name="T10" fmla="*/ 32 w 34"/>
                  <a:gd name="T11" fmla="*/ 7 h 11"/>
                  <a:gd name="T12" fmla="*/ 31 w 34"/>
                  <a:gd name="T13" fmla="*/ 1 h 11"/>
                </a:gdLst>
                <a:cxnLst>
                  <a:cxn ang="0">
                    <a:pos x="T0" y="T1"/>
                  </a:cxn>
                  <a:cxn ang="0">
                    <a:pos x="T2" y="T3"/>
                  </a:cxn>
                  <a:cxn ang="0">
                    <a:pos x="T4" y="T5"/>
                  </a:cxn>
                  <a:cxn ang="0">
                    <a:pos x="T6" y="T7"/>
                  </a:cxn>
                  <a:cxn ang="0">
                    <a:pos x="T8" y="T9"/>
                  </a:cxn>
                  <a:cxn ang="0">
                    <a:pos x="T10" y="T11"/>
                  </a:cxn>
                  <a:cxn ang="0">
                    <a:pos x="T12" y="T13"/>
                  </a:cxn>
                </a:cxnLst>
                <a:rect l="0" t="0" r="r" b="b"/>
                <a:pathLst>
                  <a:path w="34" h="11">
                    <a:moveTo>
                      <a:pt x="31" y="1"/>
                    </a:moveTo>
                    <a:cubicBezTo>
                      <a:pt x="27" y="0"/>
                      <a:pt x="23" y="1"/>
                      <a:pt x="19" y="2"/>
                    </a:cubicBezTo>
                    <a:cubicBezTo>
                      <a:pt x="14" y="2"/>
                      <a:pt x="10" y="2"/>
                      <a:pt x="5" y="2"/>
                    </a:cubicBezTo>
                    <a:cubicBezTo>
                      <a:pt x="1" y="2"/>
                      <a:pt x="0" y="8"/>
                      <a:pt x="4" y="9"/>
                    </a:cubicBezTo>
                    <a:cubicBezTo>
                      <a:pt x="9" y="10"/>
                      <a:pt x="14" y="11"/>
                      <a:pt x="19" y="10"/>
                    </a:cubicBezTo>
                    <a:cubicBezTo>
                      <a:pt x="24" y="10"/>
                      <a:pt x="29" y="10"/>
                      <a:pt x="32" y="7"/>
                    </a:cubicBezTo>
                    <a:cubicBezTo>
                      <a:pt x="34" y="5"/>
                      <a:pt x="33" y="2"/>
                      <a:pt x="31"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chenying0907 118"/>
              <p:cNvSpPr/>
              <p:nvPr/>
            </p:nvSpPr>
            <p:spPr bwMode="auto">
              <a:xfrm>
                <a:off x="5403757" y="2819934"/>
                <a:ext cx="89029" cy="36290"/>
              </a:xfrm>
              <a:custGeom>
                <a:gdLst>
                  <a:gd name="T0" fmla="*/ 25 w 28"/>
                  <a:gd name="T1" fmla="*/ 2 h 10"/>
                  <a:gd name="T2" fmla="*/ 14 w 28"/>
                  <a:gd name="T3" fmla="*/ 1 h 10"/>
                  <a:gd name="T4" fmla="*/ 3 w 28"/>
                  <a:gd name="T5" fmla="*/ 2 h 10"/>
                  <a:gd name="T6" fmla="*/ 3 w 28"/>
                  <a:gd name="T7" fmla="*/ 8 h 10"/>
                  <a:gd name="T8" fmla="*/ 14 w 28"/>
                  <a:gd name="T9" fmla="*/ 9 h 10"/>
                  <a:gd name="T10" fmla="*/ 25 w 28"/>
                  <a:gd name="T11" fmla="*/ 8 h 10"/>
                  <a:gd name="T12" fmla="*/ 25 w 28"/>
                  <a:gd name="T13" fmla="*/ 2 h 10"/>
                </a:gdLst>
                <a:cxnLst>
                  <a:cxn ang="0">
                    <a:pos x="T0" y="T1"/>
                  </a:cxn>
                  <a:cxn ang="0">
                    <a:pos x="T2" y="T3"/>
                  </a:cxn>
                  <a:cxn ang="0">
                    <a:pos x="T4" y="T5"/>
                  </a:cxn>
                  <a:cxn ang="0">
                    <a:pos x="T6" y="T7"/>
                  </a:cxn>
                  <a:cxn ang="0">
                    <a:pos x="T8" y="T9"/>
                  </a:cxn>
                  <a:cxn ang="0">
                    <a:pos x="T10" y="T11"/>
                  </a:cxn>
                  <a:cxn ang="0">
                    <a:pos x="T12" y="T13"/>
                  </a:cxn>
                </a:cxnLst>
                <a:rect l="0" t="0" r="r" b="b"/>
                <a:pathLst>
                  <a:path w="28" h="10">
                    <a:moveTo>
                      <a:pt x="25" y="2"/>
                    </a:moveTo>
                    <a:cubicBezTo>
                      <a:pt x="22" y="0"/>
                      <a:pt x="18" y="0"/>
                      <a:pt x="14" y="1"/>
                    </a:cubicBezTo>
                    <a:cubicBezTo>
                      <a:pt x="10" y="1"/>
                      <a:pt x="6" y="1"/>
                      <a:pt x="3" y="2"/>
                    </a:cubicBezTo>
                    <a:cubicBezTo>
                      <a:pt x="0" y="2"/>
                      <a:pt x="0" y="7"/>
                      <a:pt x="3" y="8"/>
                    </a:cubicBezTo>
                    <a:cubicBezTo>
                      <a:pt x="6" y="8"/>
                      <a:pt x="10" y="9"/>
                      <a:pt x="14" y="9"/>
                    </a:cubicBezTo>
                    <a:cubicBezTo>
                      <a:pt x="18" y="9"/>
                      <a:pt x="22" y="10"/>
                      <a:pt x="25" y="8"/>
                    </a:cubicBezTo>
                    <a:cubicBezTo>
                      <a:pt x="28" y="7"/>
                      <a:pt x="28" y="3"/>
                      <a:pt x="25"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chenying0907 119"/>
              <p:cNvSpPr/>
              <p:nvPr/>
            </p:nvSpPr>
            <p:spPr bwMode="auto">
              <a:xfrm>
                <a:off x="7559194" y="2825118"/>
                <a:ext cx="91372" cy="25921"/>
              </a:xfrm>
              <a:custGeom>
                <a:gdLst>
                  <a:gd name="T0" fmla="*/ 27 w 29"/>
                  <a:gd name="T1" fmla="*/ 1 h 8"/>
                  <a:gd name="T2" fmla="*/ 16 w 29"/>
                  <a:gd name="T3" fmla="*/ 0 h 8"/>
                  <a:gd name="T4" fmla="*/ 3 w 29"/>
                  <a:gd name="T5" fmla="*/ 1 h 8"/>
                  <a:gd name="T6" fmla="*/ 3 w 29"/>
                  <a:gd name="T7" fmla="*/ 7 h 8"/>
                  <a:gd name="T8" fmla="*/ 16 w 29"/>
                  <a:gd name="T9" fmla="*/ 7 h 8"/>
                  <a:gd name="T10" fmla="*/ 27 w 29"/>
                  <a:gd name="T11" fmla="*/ 6 h 8"/>
                  <a:gd name="T12" fmla="*/ 27 w 29"/>
                  <a:gd name="T13" fmla="*/ 1 h 8"/>
                </a:gdLst>
                <a:cxnLst>
                  <a:cxn ang="0">
                    <a:pos x="T0" y="T1"/>
                  </a:cxn>
                  <a:cxn ang="0">
                    <a:pos x="T2" y="T3"/>
                  </a:cxn>
                  <a:cxn ang="0">
                    <a:pos x="T4" y="T5"/>
                  </a:cxn>
                  <a:cxn ang="0">
                    <a:pos x="T6" y="T7"/>
                  </a:cxn>
                  <a:cxn ang="0">
                    <a:pos x="T8" y="T9"/>
                  </a:cxn>
                  <a:cxn ang="0">
                    <a:pos x="T10" y="T11"/>
                  </a:cxn>
                  <a:cxn ang="0">
                    <a:pos x="T12" y="T13"/>
                  </a:cxn>
                </a:cxnLst>
                <a:rect l="0" t="0" r="r" b="b"/>
                <a:pathLst>
                  <a:path w="28" h="8">
                    <a:moveTo>
                      <a:pt x="27" y="1"/>
                    </a:moveTo>
                    <a:cubicBezTo>
                      <a:pt x="24" y="0"/>
                      <a:pt x="20" y="0"/>
                      <a:pt x="16" y="0"/>
                    </a:cubicBezTo>
                    <a:cubicBezTo>
                      <a:pt x="12" y="1"/>
                      <a:pt x="8" y="1"/>
                      <a:pt x="3" y="1"/>
                    </a:cubicBezTo>
                    <a:cubicBezTo>
                      <a:pt x="0" y="1"/>
                      <a:pt x="0" y="6"/>
                      <a:pt x="3" y="7"/>
                    </a:cubicBezTo>
                    <a:cubicBezTo>
                      <a:pt x="8" y="7"/>
                      <a:pt x="12" y="7"/>
                      <a:pt x="16" y="7"/>
                    </a:cubicBezTo>
                    <a:cubicBezTo>
                      <a:pt x="20" y="7"/>
                      <a:pt x="24" y="8"/>
                      <a:pt x="27" y="6"/>
                    </a:cubicBezTo>
                    <a:cubicBezTo>
                      <a:pt x="29" y="5"/>
                      <a:pt x="29" y="2"/>
                      <a:pt x="27"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chenying0907 120"/>
              <p:cNvSpPr/>
              <p:nvPr/>
            </p:nvSpPr>
            <p:spPr bwMode="auto">
              <a:xfrm>
                <a:off x="7711479" y="2819934"/>
                <a:ext cx="110115" cy="36290"/>
              </a:xfrm>
              <a:custGeom>
                <a:gdLst>
                  <a:gd name="T0" fmla="*/ 32 w 35"/>
                  <a:gd name="T1" fmla="*/ 1 h 10"/>
                  <a:gd name="T2" fmla="*/ 19 w 35"/>
                  <a:gd name="T3" fmla="*/ 1 h 10"/>
                  <a:gd name="T4" fmla="*/ 4 w 35"/>
                  <a:gd name="T5" fmla="*/ 2 h 10"/>
                  <a:gd name="T6" fmla="*/ 4 w 35"/>
                  <a:gd name="T7" fmla="*/ 8 h 10"/>
                  <a:gd name="T8" fmla="*/ 19 w 35"/>
                  <a:gd name="T9" fmla="*/ 9 h 10"/>
                  <a:gd name="T10" fmla="*/ 32 w 35"/>
                  <a:gd name="T11" fmla="*/ 8 h 10"/>
                  <a:gd name="T12" fmla="*/ 32 w 35"/>
                  <a:gd name="T13" fmla="*/ 1 h 10"/>
                </a:gdLst>
                <a:cxnLst>
                  <a:cxn ang="0">
                    <a:pos x="T0" y="T1"/>
                  </a:cxn>
                  <a:cxn ang="0">
                    <a:pos x="T2" y="T3"/>
                  </a:cxn>
                  <a:cxn ang="0">
                    <a:pos x="T4" y="T5"/>
                  </a:cxn>
                  <a:cxn ang="0">
                    <a:pos x="T6" y="T7"/>
                  </a:cxn>
                  <a:cxn ang="0">
                    <a:pos x="T8" y="T9"/>
                  </a:cxn>
                  <a:cxn ang="0">
                    <a:pos x="T10" y="T11"/>
                  </a:cxn>
                  <a:cxn ang="0">
                    <a:pos x="T12" y="T13"/>
                  </a:cxn>
                </a:cxnLst>
                <a:rect l="0" t="0" r="r" b="b"/>
                <a:pathLst>
                  <a:path w="35" h="10">
                    <a:moveTo>
                      <a:pt x="32" y="1"/>
                    </a:moveTo>
                    <a:cubicBezTo>
                      <a:pt x="28" y="0"/>
                      <a:pt x="23" y="1"/>
                      <a:pt x="19" y="1"/>
                    </a:cubicBezTo>
                    <a:cubicBezTo>
                      <a:pt x="14" y="1"/>
                      <a:pt x="9" y="2"/>
                      <a:pt x="4" y="2"/>
                    </a:cubicBezTo>
                    <a:cubicBezTo>
                      <a:pt x="0" y="2"/>
                      <a:pt x="0" y="8"/>
                      <a:pt x="4" y="8"/>
                    </a:cubicBezTo>
                    <a:cubicBezTo>
                      <a:pt x="9" y="8"/>
                      <a:pt x="14" y="8"/>
                      <a:pt x="19" y="9"/>
                    </a:cubicBezTo>
                    <a:cubicBezTo>
                      <a:pt x="23" y="9"/>
                      <a:pt x="28" y="10"/>
                      <a:pt x="32" y="8"/>
                    </a:cubicBezTo>
                    <a:cubicBezTo>
                      <a:pt x="35" y="7"/>
                      <a:pt x="35" y="3"/>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chenying0907 121"/>
              <p:cNvSpPr/>
              <p:nvPr/>
            </p:nvSpPr>
            <p:spPr bwMode="auto">
              <a:xfrm>
                <a:off x="7875480" y="2814749"/>
                <a:ext cx="100744" cy="31106"/>
              </a:xfrm>
              <a:custGeom>
                <a:gdLst>
                  <a:gd name="T0" fmla="*/ 29 w 32"/>
                  <a:gd name="T1" fmla="*/ 1 h 9"/>
                  <a:gd name="T2" fmla="*/ 17 w 32"/>
                  <a:gd name="T3" fmla="*/ 1 h 9"/>
                  <a:gd name="T4" fmla="*/ 3 w 32"/>
                  <a:gd name="T5" fmla="*/ 2 h 9"/>
                  <a:gd name="T6" fmla="*/ 3 w 32"/>
                  <a:gd name="T7" fmla="*/ 8 h 9"/>
                  <a:gd name="T8" fmla="*/ 17 w 32"/>
                  <a:gd name="T9" fmla="*/ 8 h 9"/>
                  <a:gd name="T10" fmla="*/ 29 w 32"/>
                  <a:gd name="T11" fmla="*/ 8 h 9"/>
                  <a:gd name="T12" fmla="*/ 29 w 32"/>
                  <a:gd name="T13" fmla="*/ 1 h 9"/>
                </a:gdLst>
                <a:cxnLst>
                  <a:cxn ang="0">
                    <a:pos x="T0" y="T1"/>
                  </a:cxn>
                  <a:cxn ang="0">
                    <a:pos x="T2" y="T3"/>
                  </a:cxn>
                  <a:cxn ang="0">
                    <a:pos x="T4" y="T5"/>
                  </a:cxn>
                  <a:cxn ang="0">
                    <a:pos x="T6" y="T7"/>
                  </a:cxn>
                  <a:cxn ang="0">
                    <a:pos x="T8" y="T9"/>
                  </a:cxn>
                  <a:cxn ang="0">
                    <a:pos x="T10" y="T11"/>
                  </a:cxn>
                  <a:cxn ang="0">
                    <a:pos x="T12" y="T13"/>
                  </a:cxn>
                </a:cxnLst>
                <a:rect l="0" t="0" r="r" b="b"/>
                <a:pathLst>
                  <a:path w="32" h="9">
                    <a:moveTo>
                      <a:pt x="29" y="1"/>
                    </a:moveTo>
                    <a:cubicBezTo>
                      <a:pt x="25" y="0"/>
                      <a:pt x="21" y="1"/>
                      <a:pt x="17" y="1"/>
                    </a:cubicBezTo>
                    <a:cubicBezTo>
                      <a:pt x="12" y="1"/>
                      <a:pt x="8" y="1"/>
                      <a:pt x="3" y="2"/>
                    </a:cubicBezTo>
                    <a:cubicBezTo>
                      <a:pt x="0" y="2"/>
                      <a:pt x="0" y="7"/>
                      <a:pt x="3" y="8"/>
                    </a:cubicBezTo>
                    <a:cubicBezTo>
                      <a:pt x="8" y="8"/>
                      <a:pt x="12" y="8"/>
                      <a:pt x="17" y="8"/>
                    </a:cubicBezTo>
                    <a:cubicBezTo>
                      <a:pt x="21" y="9"/>
                      <a:pt x="25" y="9"/>
                      <a:pt x="29" y="8"/>
                    </a:cubicBezTo>
                    <a:cubicBezTo>
                      <a:pt x="32" y="7"/>
                      <a:pt x="32" y="2"/>
                      <a:pt x="29"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chenying0907 122"/>
              <p:cNvSpPr/>
              <p:nvPr/>
            </p:nvSpPr>
            <p:spPr bwMode="auto">
              <a:xfrm>
                <a:off x="8046510" y="2796604"/>
                <a:ext cx="105430" cy="38883"/>
              </a:xfrm>
              <a:custGeom>
                <a:gdLst>
                  <a:gd name="T0" fmla="*/ 30 w 34"/>
                  <a:gd name="T1" fmla="*/ 1 h 11"/>
                  <a:gd name="T2" fmla="*/ 19 w 34"/>
                  <a:gd name="T3" fmla="*/ 3 h 11"/>
                  <a:gd name="T4" fmla="*/ 6 w 34"/>
                  <a:gd name="T5" fmla="*/ 2 h 11"/>
                  <a:gd name="T6" fmla="*/ 4 w 34"/>
                  <a:gd name="T7" fmla="*/ 9 h 11"/>
                  <a:gd name="T8" fmla="*/ 19 w 34"/>
                  <a:gd name="T9" fmla="*/ 11 h 11"/>
                  <a:gd name="T10" fmla="*/ 32 w 34"/>
                  <a:gd name="T11" fmla="*/ 7 h 11"/>
                  <a:gd name="T12" fmla="*/ 30 w 34"/>
                  <a:gd name="T13" fmla="*/ 1 h 11"/>
                </a:gdLst>
                <a:cxnLst>
                  <a:cxn ang="0">
                    <a:pos x="T0" y="T1"/>
                  </a:cxn>
                  <a:cxn ang="0">
                    <a:pos x="T2" y="T3"/>
                  </a:cxn>
                  <a:cxn ang="0">
                    <a:pos x="T4" y="T5"/>
                  </a:cxn>
                  <a:cxn ang="0">
                    <a:pos x="T6" y="T7"/>
                  </a:cxn>
                  <a:cxn ang="0">
                    <a:pos x="T8" y="T9"/>
                  </a:cxn>
                  <a:cxn ang="0">
                    <a:pos x="T10" y="T11"/>
                  </a:cxn>
                  <a:cxn ang="0">
                    <a:pos x="T12" y="T13"/>
                  </a:cxn>
                </a:cxnLst>
                <a:rect l="0" t="0" r="r" b="b"/>
                <a:pathLst>
                  <a:path w="34" h="11">
                    <a:moveTo>
                      <a:pt x="30" y="1"/>
                    </a:moveTo>
                    <a:cubicBezTo>
                      <a:pt x="26" y="0"/>
                      <a:pt x="23" y="2"/>
                      <a:pt x="19" y="3"/>
                    </a:cubicBezTo>
                    <a:cubicBezTo>
                      <a:pt x="15" y="3"/>
                      <a:pt x="10" y="3"/>
                      <a:pt x="6" y="2"/>
                    </a:cubicBezTo>
                    <a:cubicBezTo>
                      <a:pt x="2" y="2"/>
                      <a:pt x="0" y="7"/>
                      <a:pt x="4" y="9"/>
                    </a:cubicBezTo>
                    <a:cubicBezTo>
                      <a:pt x="9" y="10"/>
                      <a:pt x="14" y="11"/>
                      <a:pt x="19" y="11"/>
                    </a:cubicBezTo>
                    <a:cubicBezTo>
                      <a:pt x="23" y="11"/>
                      <a:pt x="29" y="11"/>
                      <a:pt x="32" y="7"/>
                    </a:cubicBezTo>
                    <a:cubicBezTo>
                      <a:pt x="34" y="5"/>
                      <a:pt x="33" y="1"/>
                      <a:pt x="30"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chenying0907 123"/>
              <p:cNvSpPr/>
              <p:nvPr/>
            </p:nvSpPr>
            <p:spPr bwMode="auto">
              <a:xfrm>
                <a:off x="8210510" y="2778460"/>
                <a:ext cx="110115" cy="38883"/>
              </a:xfrm>
              <a:custGeom>
                <a:gdLst>
                  <a:gd name="T0" fmla="*/ 32 w 35"/>
                  <a:gd name="T1" fmla="*/ 2 h 11"/>
                  <a:gd name="T2" fmla="*/ 19 w 35"/>
                  <a:gd name="T3" fmla="*/ 3 h 11"/>
                  <a:gd name="T4" fmla="*/ 3 w 35"/>
                  <a:gd name="T5" fmla="*/ 5 h 11"/>
                  <a:gd name="T6" fmla="*/ 4 w 35"/>
                  <a:gd name="T7" fmla="*/ 11 h 11"/>
                  <a:gd name="T8" fmla="*/ 20 w 35"/>
                  <a:gd name="T9" fmla="*/ 11 h 11"/>
                  <a:gd name="T10" fmla="*/ 33 w 35"/>
                  <a:gd name="T11" fmla="*/ 8 h 11"/>
                  <a:gd name="T12" fmla="*/ 32 w 35"/>
                  <a:gd name="T13" fmla="*/ 2 h 11"/>
                </a:gdLst>
                <a:cxnLst>
                  <a:cxn ang="0">
                    <a:pos x="T0" y="T1"/>
                  </a:cxn>
                  <a:cxn ang="0">
                    <a:pos x="T2" y="T3"/>
                  </a:cxn>
                  <a:cxn ang="0">
                    <a:pos x="T4" y="T5"/>
                  </a:cxn>
                  <a:cxn ang="0">
                    <a:pos x="T6" y="T7"/>
                  </a:cxn>
                  <a:cxn ang="0">
                    <a:pos x="T8" y="T9"/>
                  </a:cxn>
                  <a:cxn ang="0">
                    <a:pos x="T10" y="T11"/>
                  </a:cxn>
                  <a:cxn ang="0">
                    <a:pos x="T12" y="T13"/>
                  </a:cxn>
                </a:cxnLst>
                <a:rect l="0" t="0" r="r" b="b"/>
                <a:pathLst>
                  <a:path w="35" h="11">
                    <a:moveTo>
                      <a:pt x="32" y="2"/>
                    </a:moveTo>
                    <a:cubicBezTo>
                      <a:pt x="28" y="0"/>
                      <a:pt x="23" y="2"/>
                      <a:pt x="19" y="3"/>
                    </a:cubicBezTo>
                    <a:cubicBezTo>
                      <a:pt x="13" y="3"/>
                      <a:pt x="8" y="4"/>
                      <a:pt x="3" y="5"/>
                    </a:cubicBezTo>
                    <a:cubicBezTo>
                      <a:pt x="0" y="6"/>
                      <a:pt x="1" y="11"/>
                      <a:pt x="4" y="11"/>
                    </a:cubicBezTo>
                    <a:cubicBezTo>
                      <a:pt x="9" y="11"/>
                      <a:pt x="14" y="11"/>
                      <a:pt x="20" y="11"/>
                    </a:cubicBezTo>
                    <a:cubicBezTo>
                      <a:pt x="24" y="10"/>
                      <a:pt x="29" y="11"/>
                      <a:pt x="33" y="8"/>
                    </a:cubicBezTo>
                    <a:cubicBezTo>
                      <a:pt x="35" y="7"/>
                      <a:pt x="35" y="3"/>
                      <a:pt x="32"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chenying0907 124"/>
              <p:cNvSpPr/>
              <p:nvPr/>
            </p:nvSpPr>
            <p:spPr bwMode="auto">
              <a:xfrm>
                <a:off x="8365139" y="2768091"/>
                <a:ext cx="86687" cy="31106"/>
              </a:xfrm>
              <a:custGeom>
                <a:gdLst>
                  <a:gd name="T0" fmla="*/ 26 w 28"/>
                  <a:gd name="T1" fmla="*/ 1 h 9"/>
                  <a:gd name="T2" fmla="*/ 16 w 28"/>
                  <a:gd name="T3" fmla="*/ 1 h 9"/>
                  <a:gd name="T4" fmla="*/ 4 w 28"/>
                  <a:gd name="T5" fmla="*/ 1 h 9"/>
                  <a:gd name="T6" fmla="*/ 4 w 28"/>
                  <a:gd name="T7" fmla="*/ 7 h 9"/>
                  <a:gd name="T8" fmla="*/ 16 w 28"/>
                  <a:gd name="T9" fmla="*/ 8 h 9"/>
                  <a:gd name="T10" fmla="*/ 26 w 28"/>
                  <a:gd name="T11" fmla="*/ 7 h 9"/>
                  <a:gd name="T12" fmla="*/ 26 w 28"/>
                  <a:gd name="T13" fmla="*/ 1 h 9"/>
                </a:gdLst>
                <a:cxnLst>
                  <a:cxn ang="0">
                    <a:pos x="T0" y="T1"/>
                  </a:cxn>
                  <a:cxn ang="0">
                    <a:pos x="T2" y="T3"/>
                  </a:cxn>
                  <a:cxn ang="0">
                    <a:pos x="T4" y="T5"/>
                  </a:cxn>
                  <a:cxn ang="0">
                    <a:pos x="T6" y="T7"/>
                  </a:cxn>
                  <a:cxn ang="0">
                    <a:pos x="T8" y="T9"/>
                  </a:cxn>
                  <a:cxn ang="0">
                    <a:pos x="T10" y="T11"/>
                  </a:cxn>
                  <a:cxn ang="0">
                    <a:pos x="T12" y="T13"/>
                  </a:cxn>
                </a:cxnLst>
                <a:rect l="0" t="0" r="r" b="b"/>
                <a:pathLst>
                  <a:path w="28" h="9">
                    <a:moveTo>
                      <a:pt x="26" y="1"/>
                    </a:moveTo>
                    <a:cubicBezTo>
                      <a:pt x="23" y="0"/>
                      <a:pt x="19" y="0"/>
                      <a:pt x="16" y="1"/>
                    </a:cubicBezTo>
                    <a:cubicBezTo>
                      <a:pt x="12" y="1"/>
                      <a:pt x="8" y="1"/>
                      <a:pt x="4" y="1"/>
                    </a:cubicBezTo>
                    <a:cubicBezTo>
                      <a:pt x="0" y="1"/>
                      <a:pt x="0" y="7"/>
                      <a:pt x="4" y="7"/>
                    </a:cubicBezTo>
                    <a:cubicBezTo>
                      <a:pt x="8" y="8"/>
                      <a:pt x="12" y="8"/>
                      <a:pt x="16" y="8"/>
                    </a:cubicBezTo>
                    <a:cubicBezTo>
                      <a:pt x="19" y="8"/>
                      <a:pt x="23" y="9"/>
                      <a:pt x="26" y="7"/>
                    </a:cubicBezTo>
                    <a:cubicBezTo>
                      <a:pt x="28" y="6"/>
                      <a:pt x="28" y="2"/>
                      <a:pt x="26"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chenying0907 125"/>
              <p:cNvSpPr/>
              <p:nvPr/>
            </p:nvSpPr>
            <p:spPr bwMode="auto">
              <a:xfrm>
                <a:off x="5209299" y="3055816"/>
                <a:ext cx="93715" cy="33698"/>
              </a:xfrm>
              <a:custGeom>
                <a:gdLst>
                  <a:gd name="T0" fmla="*/ 26 w 30"/>
                  <a:gd name="T1" fmla="*/ 1 h 10"/>
                  <a:gd name="T2" fmla="*/ 13 w 30"/>
                  <a:gd name="T3" fmla="*/ 1 h 10"/>
                  <a:gd name="T4" fmla="*/ 2 w 30"/>
                  <a:gd name="T5" fmla="*/ 2 h 10"/>
                  <a:gd name="T6" fmla="*/ 1 w 30"/>
                  <a:gd name="T7" fmla="*/ 5 h 10"/>
                  <a:gd name="T8" fmla="*/ 13 w 30"/>
                  <a:gd name="T9" fmla="*/ 9 h 10"/>
                  <a:gd name="T10" fmla="*/ 27 w 30"/>
                  <a:gd name="T11" fmla="*/ 7 h 10"/>
                  <a:gd name="T12" fmla="*/ 26 w 30"/>
                  <a:gd name="T13" fmla="*/ 1 h 10"/>
                </a:gdLst>
                <a:cxnLst>
                  <a:cxn ang="0">
                    <a:pos x="T0" y="T1"/>
                  </a:cxn>
                  <a:cxn ang="0">
                    <a:pos x="T2" y="T3"/>
                  </a:cxn>
                  <a:cxn ang="0">
                    <a:pos x="T4" y="T5"/>
                  </a:cxn>
                  <a:cxn ang="0">
                    <a:pos x="T6" y="T7"/>
                  </a:cxn>
                  <a:cxn ang="0">
                    <a:pos x="T8" y="T9"/>
                  </a:cxn>
                  <a:cxn ang="0">
                    <a:pos x="T10" y="T11"/>
                  </a:cxn>
                  <a:cxn ang="0">
                    <a:pos x="T12" y="T13"/>
                  </a:cxn>
                </a:cxnLst>
                <a:rect l="0" t="0" r="r" b="b"/>
                <a:pathLst>
                  <a:path w="30" h="10">
                    <a:moveTo>
                      <a:pt x="26" y="1"/>
                    </a:moveTo>
                    <a:cubicBezTo>
                      <a:pt x="22" y="0"/>
                      <a:pt x="17" y="1"/>
                      <a:pt x="13" y="1"/>
                    </a:cubicBezTo>
                    <a:cubicBezTo>
                      <a:pt x="9" y="1"/>
                      <a:pt x="5" y="0"/>
                      <a:pt x="2" y="2"/>
                    </a:cubicBezTo>
                    <a:cubicBezTo>
                      <a:pt x="1" y="2"/>
                      <a:pt x="0" y="4"/>
                      <a:pt x="1" y="5"/>
                    </a:cubicBezTo>
                    <a:cubicBezTo>
                      <a:pt x="4" y="8"/>
                      <a:pt x="9" y="8"/>
                      <a:pt x="13" y="9"/>
                    </a:cubicBezTo>
                    <a:cubicBezTo>
                      <a:pt x="18" y="9"/>
                      <a:pt x="23" y="10"/>
                      <a:pt x="27" y="7"/>
                    </a:cubicBezTo>
                    <a:cubicBezTo>
                      <a:pt x="30" y="6"/>
                      <a:pt x="29" y="2"/>
                      <a:pt x="26"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chenying0907 126"/>
              <p:cNvSpPr/>
              <p:nvPr/>
            </p:nvSpPr>
            <p:spPr bwMode="auto">
              <a:xfrm>
                <a:off x="5375643" y="3040263"/>
                <a:ext cx="117143" cy="41474"/>
              </a:xfrm>
              <a:custGeom>
                <a:gdLst>
                  <a:gd name="T0" fmla="*/ 33 w 37"/>
                  <a:gd name="T1" fmla="*/ 3 h 12"/>
                  <a:gd name="T2" fmla="*/ 3 w 37"/>
                  <a:gd name="T3" fmla="*/ 6 h 12"/>
                  <a:gd name="T4" fmla="*/ 4 w 37"/>
                  <a:gd name="T5" fmla="*/ 11 h 12"/>
                  <a:gd name="T6" fmla="*/ 19 w 37"/>
                  <a:gd name="T7" fmla="*/ 10 h 12"/>
                  <a:gd name="T8" fmla="*/ 33 w 37"/>
                  <a:gd name="T9" fmla="*/ 9 h 12"/>
                  <a:gd name="T10" fmla="*/ 33 w 37"/>
                  <a:gd name="T11" fmla="*/ 3 h 12"/>
                </a:gdLst>
                <a:cxnLst>
                  <a:cxn ang="0">
                    <a:pos x="T0" y="T1"/>
                  </a:cxn>
                  <a:cxn ang="0">
                    <a:pos x="T2" y="T3"/>
                  </a:cxn>
                  <a:cxn ang="0">
                    <a:pos x="T4" y="T5"/>
                  </a:cxn>
                  <a:cxn ang="0">
                    <a:pos x="T6" y="T7"/>
                  </a:cxn>
                  <a:cxn ang="0">
                    <a:pos x="T8" y="T9"/>
                  </a:cxn>
                  <a:cxn ang="0">
                    <a:pos x="T10" y="T11"/>
                  </a:cxn>
                </a:cxnLst>
                <a:rect l="0" t="0" r="r" b="b"/>
                <a:pathLst>
                  <a:path w="37" h="12">
                    <a:moveTo>
                      <a:pt x="33" y="3"/>
                    </a:moveTo>
                    <a:cubicBezTo>
                      <a:pt x="25" y="0"/>
                      <a:pt x="11" y="4"/>
                      <a:pt x="3" y="6"/>
                    </a:cubicBezTo>
                    <a:cubicBezTo>
                      <a:pt x="0" y="7"/>
                      <a:pt x="1" y="12"/>
                      <a:pt x="4" y="11"/>
                    </a:cubicBezTo>
                    <a:cubicBezTo>
                      <a:pt x="9" y="11"/>
                      <a:pt x="14" y="10"/>
                      <a:pt x="19" y="10"/>
                    </a:cubicBezTo>
                    <a:cubicBezTo>
                      <a:pt x="24" y="10"/>
                      <a:pt x="29" y="11"/>
                      <a:pt x="33" y="9"/>
                    </a:cubicBezTo>
                    <a:cubicBezTo>
                      <a:pt x="37" y="9"/>
                      <a:pt x="36" y="4"/>
                      <a:pt x="33"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chenying0907 127"/>
              <p:cNvSpPr/>
              <p:nvPr/>
            </p:nvSpPr>
            <p:spPr bwMode="auto">
              <a:xfrm>
                <a:off x="5579471" y="3027304"/>
                <a:ext cx="117143" cy="41474"/>
              </a:xfrm>
              <a:custGeom>
                <a:gdLst>
                  <a:gd name="T0" fmla="*/ 34 w 37"/>
                  <a:gd name="T1" fmla="*/ 3 h 12"/>
                  <a:gd name="T2" fmla="*/ 15 w 37"/>
                  <a:gd name="T3" fmla="*/ 1 h 12"/>
                  <a:gd name="T4" fmla="*/ 1 w 37"/>
                  <a:gd name="T5" fmla="*/ 4 h 12"/>
                  <a:gd name="T6" fmla="*/ 0 w 37"/>
                  <a:gd name="T7" fmla="*/ 8 h 12"/>
                  <a:gd name="T8" fmla="*/ 4 w 37"/>
                  <a:gd name="T9" fmla="*/ 10 h 12"/>
                  <a:gd name="T10" fmla="*/ 4 w 37"/>
                  <a:gd name="T11" fmla="*/ 10 h 12"/>
                  <a:gd name="T12" fmla="*/ 15 w 37"/>
                  <a:gd name="T13" fmla="*/ 10 h 12"/>
                  <a:gd name="T14" fmla="*/ 33 w 37"/>
                  <a:gd name="T15" fmla="*/ 10 h 12"/>
                  <a:gd name="T16" fmla="*/ 34 w 37"/>
                  <a:gd name="T17" fmla="*/ 3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2">
                    <a:moveTo>
                      <a:pt x="34" y="3"/>
                    </a:moveTo>
                    <a:cubicBezTo>
                      <a:pt x="28" y="0"/>
                      <a:pt x="21" y="1"/>
                      <a:pt x="15" y="1"/>
                    </a:cubicBezTo>
                    <a:cubicBezTo>
                      <a:pt x="11" y="1"/>
                      <a:pt x="4" y="1"/>
                      <a:pt x="1" y="4"/>
                    </a:cubicBezTo>
                    <a:cubicBezTo>
                      <a:pt x="0" y="5"/>
                      <a:pt x="0" y="7"/>
                      <a:pt x="0" y="8"/>
                    </a:cubicBezTo>
                    <a:cubicBezTo>
                      <a:pt x="1" y="10"/>
                      <a:pt x="2" y="10"/>
                      <a:pt x="4" y="10"/>
                    </a:cubicBezTo>
                    <a:cubicBezTo>
                      <a:pt x="4" y="10"/>
                      <a:pt x="4" y="10"/>
                      <a:pt x="4" y="10"/>
                    </a:cubicBezTo>
                    <a:cubicBezTo>
                      <a:pt x="8" y="10"/>
                      <a:pt x="12" y="10"/>
                      <a:pt x="15" y="10"/>
                    </a:cubicBezTo>
                    <a:cubicBezTo>
                      <a:pt x="21" y="11"/>
                      <a:pt x="28" y="12"/>
                      <a:pt x="33" y="10"/>
                    </a:cubicBezTo>
                    <a:cubicBezTo>
                      <a:pt x="36" y="9"/>
                      <a:pt x="37" y="5"/>
                      <a:pt x="34"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chenying0907 128"/>
              <p:cNvSpPr/>
              <p:nvPr/>
            </p:nvSpPr>
            <p:spPr bwMode="auto">
              <a:xfrm>
                <a:off x="5757529" y="3027304"/>
                <a:ext cx="107772" cy="38883"/>
              </a:xfrm>
              <a:custGeom>
                <a:gdLst>
                  <a:gd name="T0" fmla="*/ 31 w 34"/>
                  <a:gd name="T1" fmla="*/ 3 h 11"/>
                  <a:gd name="T2" fmla="*/ 19 w 34"/>
                  <a:gd name="T3" fmla="*/ 1 h 11"/>
                  <a:gd name="T4" fmla="*/ 5 w 34"/>
                  <a:gd name="T5" fmla="*/ 0 h 11"/>
                  <a:gd name="T6" fmla="*/ 4 w 34"/>
                  <a:gd name="T7" fmla="*/ 6 h 11"/>
                  <a:gd name="T8" fmla="*/ 18 w 34"/>
                  <a:gd name="T9" fmla="*/ 9 h 11"/>
                  <a:gd name="T10" fmla="*/ 30 w 34"/>
                  <a:gd name="T11" fmla="*/ 9 h 11"/>
                  <a:gd name="T12" fmla="*/ 31 w 34"/>
                  <a:gd name="T13" fmla="*/ 3 h 11"/>
                </a:gdLst>
                <a:cxnLst>
                  <a:cxn ang="0">
                    <a:pos x="T0" y="T1"/>
                  </a:cxn>
                  <a:cxn ang="0">
                    <a:pos x="T2" y="T3"/>
                  </a:cxn>
                  <a:cxn ang="0">
                    <a:pos x="T4" y="T5"/>
                  </a:cxn>
                  <a:cxn ang="0">
                    <a:pos x="T6" y="T7"/>
                  </a:cxn>
                  <a:cxn ang="0">
                    <a:pos x="T8" y="T9"/>
                  </a:cxn>
                  <a:cxn ang="0">
                    <a:pos x="T10" y="T11"/>
                  </a:cxn>
                  <a:cxn ang="0">
                    <a:pos x="T12" y="T13"/>
                  </a:cxn>
                </a:cxnLst>
                <a:rect l="0" t="0" r="r" b="b"/>
                <a:pathLst>
                  <a:path w="34" h="11">
                    <a:moveTo>
                      <a:pt x="31" y="3"/>
                    </a:moveTo>
                    <a:cubicBezTo>
                      <a:pt x="27" y="1"/>
                      <a:pt x="23" y="1"/>
                      <a:pt x="19" y="1"/>
                    </a:cubicBezTo>
                    <a:cubicBezTo>
                      <a:pt x="14" y="1"/>
                      <a:pt x="10" y="0"/>
                      <a:pt x="5" y="0"/>
                    </a:cubicBezTo>
                    <a:cubicBezTo>
                      <a:pt x="1" y="0"/>
                      <a:pt x="0" y="6"/>
                      <a:pt x="4" y="6"/>
                    </a:cubicBezTo>
                    <a:cubicBezTo>
                      <a:pt x="9" y="7"/>
                      <a:pt x="13" y="8"/>
                      <a:pt x="18" y="9"/>
                    </a:cubicBezTo>
                    <a:cubicBezTo>
                      <a:pt x="22" y="9"/>
                      <a:pt x="26" y="11"/>
                      <a:pt x="30" y="9"/>
                    </a:cubicBezTo>
                    <a:cubicBezTo>
                      <a:pt x="33" y="9"/>
                      <a:pt x="34" y="4"/>
                      <a:pt x="31"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chenying0907 129"/>
              <p:cNvSpPr/>
              <p:nvPr/>
            </p:nvSpPr>
            <p:spPr bwMode="auto">
              <a:xfrm>
                <a:off x="5937930" y="3011751"/>
                <a:ext cx="93715" cy="38883"/>
              </a:xfrm>
              <a:custGeom>
                <a:gdLst>
                  <a:gd name="T0" fmla="*/ 27 w 30"/>
                  <a:gd name="T1" fmla="*/ 2 h 11"/>
                  <a:gd name="T2" fmla="*/ 13 w 30"/>
                  <a:gd name="T3" fmla="*/ 2 h 11"/>
                  <a:gd name="T4" fmla="*/ 0 w 30"/>
                  <a:gd name="T5" fmla="*/ 4 h 11"/>
                  <a:gd name="T6" fmla="*/ 0 w 30"/>
                  <a:gd name="T7" fmla="*/ 7 h 11"/>
                  <a:gd name="T8" fmla="*/ 13 w 30"/>
                  <a:gd name="T9" fmla="*/ 9 h 11"/>
                  <a:gd name="T10" fmla="*/ 27 w 30"/>
                  <a:gd name="T11" fmla="*/ 8 h 11"/>
                  <a:gd name="T12" fmla="*/ 27 w 30"/>
                  <a:gd name="T13" fmla="*/ 2 h 11"/>
                </a:gdLst>
                <a:cxnLst>
                  <a:cxn ang="0">
                    <a:pos x="T0" y="T1"/>
                  </a:cxn>
                  <a:cxn ang="0">
                    <a:pos x="T2" y="T3"/>
                  </a:cxn>
                  <a:cxn ang="0">
                    <a:pos x="T4" y="T5"/>
                  </a:cxn>
                  <a:cxn ang="0">
                    <a:pos x="T6" y="T7"/>
                  </a:cxn>
                  <a:cxn ang="0">
                    <a:pos x="T8" y="T9"/>
                  </a:cxn>
                  <a:cxn ang="0">
                    <a:pos x="T10" y="T11"/>
                  </a:cxn>
                  <a:cxn ang="0">
                    <a:pos x="T12" y="T13"/>
                  </a:cxn>
                </a:cxnLst>
                <a:rect l="0" t="0" r="r" b="b"/>
                <a:pathLst>
                  <a:path w="30" h="11">
                    <a:moveTo>
                      <a:pt x="27" y="2"/>
                    </a:moveTo>
                    <a:cubicBezTo>
                      <a:pt x="23" y="0"/>
                      <a:pt x="18" y="1"/>
                      <a:pt x="13" y="2"/>
                    </a:cubicBezTo>
                    <a:cubicBezTo>
                      <a:pt x="9" y="2"/>
                      <a:pt x="4" y="2"/>
                      <a:pt x="0" y="4"/>
                    </a:cubicBezTo>
                    <a:cubicBezTo>
                      <a:pt x="0" y="5"/>
                      <a:pt x="0" y="6"/>
                      <a:pt x="0" y="7"/>
                    </a:cubicBezTo>
                    <a:cubicBezTo>
                      <a:pt x="4" y="9"/>
                      <a:pt x="9" y="9"/>
                      <a:pt x="13" y="9"/>
                    </a:cubicBezTo>
                    <a:cubicBezTo>
                      <a:pt x="18" y="10"/>
                      <a:pt x="23" y="11"/>
                      <a:pt x="27" y="8"/>
                    </a:cubicBezTo>
                    <a:cubicBezTo>
                      <a:pt x="30" y="7"/>
                      <a:pt x="30" y="4"/>
                      <a:pt x="27"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chenying0907 130"/>
              <p:cNvSpPr/>
              <p:nvPr/>
            </p:nvSpPr>
            <p:spPr bwMode="auto">
              <a:xfrm>
                <a:off x="6120674" y="3006567"/>
                <a:ext cx="93715" cy="38883"/>
              </a:xfrm>
              <a:custGeom>
                <a:gdLst>
                  <a:gd name="T0" fmla="*/ 27 w 30"/>
                  <a:gd name="T1" fmla="*/ 1 h 11"/>
                  <a:gd name="T2" fmla="*/ 12 w 30"/>
                  <a:gd name="T3" fmla="*/ 1 h 11"/>
                  <a:gd name="T4" fmla="*/ 6 w 30"/>
                  <a:gd name="T5" fmla="*/ 2 h 11"/>
                  <a:gd name="T6" fmla="*/ 1 w 30"/>
                  <a:gd name="T7" fmla="*/ 4 h 11"/>
                  <a:gd name="T8" fmla="*/ 1 w 30"/>
                  <a:gd name="T9" fmla="*/ 6 h 11"/>
                  <a:gd name="T10" fmla="*/ 6 w 30"/>
                  <a:gd name="T11" fmla="*/ 8 h 11"/>
                  <a:gd name="T12" fmla="*/ 12 w 30"/>
                  <a:gd name="T13" fmla="*/ 9 h 11"/>
                  <a:gd name="T14" fmla="*/ 27 w 30"/>
                  <a:gd name="T15" fmla="*/ 9 h 11"/>
                  <a:gd name="T16" fmla="*/ 27 w 30"/>
                  <a:gd name="T17" fmla="*/ 1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1">
                    <a:moveTo>
                      <a:pt x="27" y="1"/>
                    </a:moveTo>
                    <a:cubicBezTo>
                      <a:pt x="22" y="0"/>
                      <a:pt x="17" y="1"/>
                      <a:pt x="12" y="1"/>
                    </a:cubicBezTo>
                    <a:cubicBezTo>
                      <a:pt x="10" y="2"/>
                      <a:pt x="8" y="2"/>
                      <a:pt x="6" y="2"/>
                    </a:cubicBezTo>
                    <a:cubicBezTo>
                      <a:pt x="3" y="2"/>
                      <a:pt x="3" y="3"/>
                      <a:pt x="1" y="4"/>
                    </a:cubicBezTo>
                    <a:cubicBezTo>
                      <a:pt x="0" y="5"/>
                      <a:pt x="0" y="6"/>
                      <a:pt x="1" y="6"/>
                    </a:cubicBezTo>
                    <a:cubicBezTo>
                      <a:pt x="3" y="7"/>
                      <a:pt x="3" y="8"/>
                      <a:pt x="6" y="8"/>
                    </a:cubicBezTo>
                    <a:cubicBezTo>
                      <a:pt x="8" y="9"/>
                      <a:pt x="10" y="9"/>
                      <a:pt x="12" y="9"/>
                    </a:cubicBezTo>
                    <a:cubicBezTo>
                      <a:pt x="17" y="9"/>
                      <a:pt x="22" y="11"/>
                      <a:pt x="27" y="9"/>
                    </a:cubicBezTo>
                    <a:cubicBezTo>
                      <a:pt x="30" y="8"/>
                      <a:pt x="30" y="3"/>
                      <a:pt x="27"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chenying0907 131"/>
              <p:cNvSpPr/>
              <p:nvPr/>
            </p:nvSpPr>
            <p:spPr bwMode="auto">
              <a:xfrm>
                <a:off x="6277645" y="2991014"/>
                <a:ext cx="126515" cy="38883"/>
              </a:xfrm>
              <a:custGeom>
                <a:gdLst>
                  <a:gd name="T0" fmla="*/ 37 w 40"/>
                  <a:gd name="T1" fmla="*/ 4 h 11"/>
                  <a:gd name="T2" fmla="*/ 21 w 40"/>
                  <a:gd name="T3" fmla="*/ 0 h 11"/>
                  <a:gd name="T4" fmla="*/ 4 w 40"/>
                  <a:gd name="T5" fmla="*/ 2 h 11"/>
                  <a:gd name="T6" fmla="*/ 4 w 40"/>
                  <a:gd name="T7" fmla="*/ 8 h 11"/>
                  <a:gd name="T8" fmla="*/ 21 w 40"/>
                  <a:gd name="T9" fmla="*/ 9 h 11"/>
                  <a:gd name="T10" fmla="*/ 37 w 40"/>
                  <a:gd name="T11" fmla="*/ 10 h 11"/>
                  <a:gd name="T12" fmla="*/ 37 w 40"/>
                  <a:gd name="T13" fmla="*/ 4 h 11"/>
                </a:gdLst>
                <a:cxnLst>
                  <a:cxn ang="0">
                    <a:pos x="T0" y="T1"/>
                  </a:cxn>
                  <a:cxn ang="0">
                    <a:pos x="T2" y="T3"/>
                  </a:cxn>
                  <a:cxn ang="0">
                    <a:pos x="T4" y="T5"/>
                  </a:cxn>
                  <a:cxn ang="0">
                    <a:pos x="T6" y="T7"/>
                  </a:cxn>
                  <a:cxn ang="0">
                    <a:pos x="T8" y="T9"/>
                  </a:cxn>
                  <a:cxn ang="0">
                    <a:pos x="T10" y="T11"/>
                  </a:cxn>
                  <a:cxn ang="0">
                    <a:pos x="T12" y="T13"/>
                  </a:cxn>
                </a:cxnLst>
                <a:rect l="0" t="0" r="r" b="b"/>
                <a:pathLst>
                  <a:path w="40" h="11">
                    <a:moveTo>
                      <a:pt x="37" y="4"/>
                    </a:moveTo>
                    <a:cubicBezTo>
                      <a:pt x="33" y="1"/>
                      <a:pt x="26" y="1"/>
                      <a:pt x="21" y="0"/>
                    </a:cubicBezTo>
                    <a:cubicBezTo>
                      <a:pt x="15" y="0"/>
                      <a:pt x="9" y="1"/>
                      <a:pt x="4" y="2"/>
                    </a:cubicBezTo>
                    <a:cubicBezTo>
                      <a:pt x="0" y="2"/>
                      <a:pt x="1" y="8"/>
                      <a:pt x="4" y="8"/>
                    </a:cubicBezTo>
                    <a:cubicBezTo>
                      <a:pt x="10" y="8"/>
                      <a:pt x="16" y="8"/>
                      <a:pt x="21" y="9"/>
                    </a:cubicBezTo>
                    <a:cubicBezTo>
                      <a:pt x="26" y="9"/>
                      <a:pt x="31" y="11"/>
                      <a:pt x="37" y="10"/>
                    </a:cubicBezTo>
                    <a:cubicBezTo>
                      <a:pt x="40" y="9"/>
                      <a:pt x="40" y="5"/>
                      <a:pt x="37" y="4"/>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chenying0907 132"/>
              <p:cNvSpPr/>
              <p:nvPr/>
            </p:nvSpPr>
            <p:spPr bwMode="auto">
              <a:xfrm>
                <a:off x="6474446" y="2998789"/>
                <a:ext cx="112458" cy="38883"/>
              </a:xfrm>
              <a:custGeom>
                <a:gdLst>
                  <a:gd name="T0" fmla="*/ 33 w 36"/>
                  <a:gd name="T1" fmla="*/ 2 h 11"/>
                  <a:gd name="T2" fmla="*/ 19 w 36"/>
                  <a:gd name="T3" fmla="*/ 1 h 11"/>
                  <a:gd name="T4" fmla="*/ 4 w 36"/>
                  <a:gd name="T5" fmla="*/ 4 h 11"/>
                  <a:gd name="T6" fmla="*/ 5 w 36"/>
                  <a:gd name="T7" fmla="*/ 10 h 11"/>
                  <a:gd name="T8" fmla="*/ 20 w 36"/>
                  <a:gd name="T9" fmla="*/ 9 h 11"/>
                  <a:gd name="T10" fmla="*/ 32 w 36"/>
                  <a:gd name="T11" fmla="*/ 9 h 11"/>
                  <a:gd name="T12" fmla="*/ 33 w 36"/>
                  <a:gd name="T13" fmla="*/ 2 h 11"/>
                </a:gdLst>
                <a:cxnLst>
                  <a:cxn ang="0">
                    <a:pos x="T0" y="T1"/>
                  </a:cxn>
                  <a:cxn ang="0">
                    <a:pos x="T2" y="T3"/>
                  </a:cxn>
                  <a:cxn ang="0">
                    <a:pos x="T4" y="T5"/>
                  </a:cxn>
                  <a:cxn ang="0">
                    <a:pos x="T6" y="T7"/>
                  </a:cxn>
                  <a:cxn ang="0">
                    <a:pos x="T8" y="T9"/>
                  </a:cxn>
                  <a:cxn ang="0">
                    <a:pos x="T10" y="T11"/>
                  </a:cxn>
                  <a:cxn ang="0">
                    <a:pos x="T12" y="T13"/>
                  </a:cxn>
                </a:cxnLst>
                <a:rect l="0" t="0" r="r" b="b"/>
                <a:pathLst>
                  <a:path w="36" h="11">
                    <a:moveTo>
                      <a:pt x="33" y="2"/>
                    </a:moveTo>
                    <a:cubicBezTo>
                      <a:pt x="29" y="0"/>
                      <a:pt x="24" y="0"/>
                      <a:pt x="19" y="1"/>
                    </a:cubicBezTo>
                    <a:cubicBezTo>
                      <a:pt x="14" y="1"/>
                      <a:pt x="9" y="2"/>
                      <a:pt x="4" y="4"/>
                    </a:cubicBezTo>
                    <a:cubicBezTo>
                      <a:pt x="0" y="5"/>
                      <a:pt x="2" y="11"/>
                      <a:pt x="5" y="10"/>
                    </a:cubicBezTo>
                    <a:cubicBezTo>
                      <a:pt x="10" y="9"/>
                      <a:pt x="15" y="9"/>
                      <a:pt x="20" y="9"/>
                    </a:cubicBezTo>
                    <a:cubicBezTo>
                      <a:pt x="24" y="9"/>
                      <a:pt x="28" y="10"/>
                      <a:pt x="32" y="9"/>
                    </a:cubicBezTo>
                    <a:cubicBezTo>
                      <a:pt x="35" y="8"/>
                      <a:pt x="36" y="4"/>
                      <a:pt x="33"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chenying0907 133"/>
              <p:cNvSpPr/>
              <p:nvPr/>
            </p:nvSpPr>
            <p:spPr bwMode="auto">
              <a:xfrm>
                <a:off x="6673590" y="3009158"/>
                <a:ext cx="110115" cy="41474"/>
              </a:xfrm>
              <a:custGeom>
                <a:gdLst>
                  <a:gd name="T0" fmla="*/ 32 w 35"/>
                  <a:gd name="T1" fmla="*/ 4 h 12"/>
                  <a:gd name="T2" fmla="*/ 16 w 35"/>
                  <a:gd name="T3" fmla="*/ 1 h 12"/>
                  <a:gd name="T4" fmla="*/ 1 w 35"/>
                  <a:gd name="T5" fmla="*/ 3 h 12"/>
                  <a:gd name="T6" fmla="*/ 1 w 35"/>
                  <a:gd name="T7" fmla="*/ 5 h 12"/>
                  <a:gd name="T8" fmla="*/ 14 w 35"/>
                  <a:gd name="T9" fmla="*/ 9 h 12"/>
                  <a:gd name="T10" fmla="*/ 32 w 35"/>
                  <a:gd name="T11" fmla="*/ 10 h 12"/>
                  <a:gd name="T12" fmla="*/ 32 w 35"/>
                  <a:gd name="T13" fmla="*/ 4 h 12"/>
                </a:gdLst>
                <a:cxnLst>
                  <a:cxn ang="0">
                    <a:pos x="T0" y="T1"/>
                  </a:cxn>
                  <a:cxn ang="0">
                    <a:pos x="T2" y="T3"/>
                  </a:cxn>
                  <a:cxn ang="0">
                    <a:pos x="T4" y="T5"/>
                  </a:cxn>
                  <a:cxn ang="0">
                    <a:pos x="T6" y="T7"/>
                  </a:cxn>
                  <a:cxn ang="0">
                    <a:pos x="T8" y="T9"/>
                  </a:cxn>
                  <a:cxn ang="0">
                    <a:pos x="T10" y="T11"/>
                  </a:cxn>
                  <a:cxn ang="0">
                    <a:pos x="T12" y="T13"/>
                  </a:cxn>
                </a:cxnLst>
                <a:rect l="0" t="0" r="r" b="b"/>
                <a:pathLst>
                  <a:path w="35" h="12">
                    <a:moveTo>
                      <a:pt x="32" y="4"/>
                    </a:moveTo>
                    <a:cubicBezTo>
                      <a:pt x="28" y="1"/>
                      <a:pt x="22" y="2"/>
                      <a:pt x="16" y="1"/>
                    </a:cubicBezTo>
                    <a:cubicBezTo>
                      <a:pt x="11" y="1"/>
                      <a:pt x="5" y="0"/>
                      <a:pt x="1" y="3"/>
                    </a:cubicBezTo>
                    <a:cubicBezTo>
                      <a:pt x="0" y="3"/>
                      <a:pt x="0" y="4"/>
                      <a:pt x="1" y="5"/>
                    </a:cubicBezTo>
                    <a:cubicBezTo>
                      <a:pt x="4" y="9"/>
                      <a:pt x="9" y="8"/>
                      <a:pt x="14" y="9"/>
                    </a:cubicBezTo>
                    <a:cubicBezTo>
                      <a:pt x="20" y="10"/>
                      <a:pt x="26" y="12"/>
                      <a:pt x="32" y="10"/>
                    </a:cubicBezTo>
                    <a:cubicBezTo>
                      <a:pt x="34" y="9"/>
                      <a:pt x="35" y="5"/>
                      <a:pt x="32" y="4"/>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chenying0907 134"/>
              <p:cNvSpPr/>
              <p:nvPr/>
            </p:nvSpPr>
            <p:spPr bwMode="auto">
              <a:xfrm>
                <a:off x="6846962" y="3001382"/>
                <a:ext cx="107772" cy="31106"/>
              </a:xfrm>
              <a:custGeom>
                <a:gdLst>
                  <a:gd name="T0" fmla="*/ 33 w 34"/>
                  <a:gd name="T1" fmla="*/ 3 h 9"/>
                  <a:gd name="T2" fmla="*/ 19 w 34"/>
                  <a:gd name="T3" fmla="*/ 2 h 9"/>
                  <a:gd name="T4" fmla="*/ 2 w 34"/>
                  <a:gd name="T5" fmla="*/ 3 h 9"/>
                  <a:gd name="T6" fmla="*/ 2 w 34"/>
                  <a:gd name="T7" fmla="*/ 7 h 9"/>
                  <a:gd name="T8" fmla="*/ 19 w 34"/>
                  <a:gd name="T9" fmla="*/ 8 h 9"/>
                  <a:gd name="T10" fmla="*/ 33 w 34"/>
                  <a:gd name="T11" fmla="*/ 7 h 9"/>
                  <a:gd name="T12" fmla="*/ 33 w 34"/>
                  <a:gd name="T13" fmla="*/ 3 h 9"/>
                </a:gdLst>
                <a:cxnLst>
                  <a:cxn ang="0">
                    <a:pos x="T0" y="T1"/>
                  </a:cxn>
                  <a:cxn ang="0">
                    <a:pos x="T2" y="T3"/>
                  </a:cxn>
                  <a:cxn ang="0">
                    <a:pos x="T4" y="T5"/>
                  </a:cxn>
                  <a:cxn ang="0">
                    <a:pos x="T6" y="T7"/>
                  </a:cxn>
                  <a:cxn ang="0">
                    <a:pos x="T8" y="T9"/>
                  </a:cxn>
                  <a:cxn ang="0">
                    <a:pos x="T10" y="T11"/>
                  </a:cxn>
                  <a:cxn ang="0">
                    <a:pos x="T12" y="T13"/>
                  </a:cxn>
                </a:cxnLst>
                <a:rect l="0" t="0" r="r" b="b"/>
                <a:pathLst>
                  <a:path w="34" h="9">
                    <a:moveTo>
                      <a:pt x="33" y="3"/>
                    </a:moveTo>
                    <a:cubicBezTo>
                      <a:pt x="28" y="0"/>
                      <a:pt x="24" y="1"/>
                      <a:pt x="19" y="2"/>
                    </a:cubicBezTo>
                    <a:cubicBezTo>
                      <a:pt x="14" y="2"/>
                      <a:pt x="8" y="2"/>
                      <a:pt x="2" y="3"/>
                    </a:cubicBezTo>
                    <a:cubicBezTo>
                      <a:pt x="0" y="3"/>
                      <a:pt x="0" y="7"/>
                      <a:pt x="2" y="7"/>
                    </a:cubicBezTo>
                    <a:cubicBezTo>
                      <a:pt x="8" y="8"/>
                      <a:pt x="14" y="8"/>
                      <a:pt x="19" y="8"/>
                    </a:cubicBezTo>
                    <a:cubicBezTo>
                      <a:pt x="24" y="9"/>
                      <a:pt x="28" y="9"/>
                      <a:pt x="33" y="7"/>
                    </a:cubicBezTo>
                    <a:cubicBezTo>
                      <a:pt x="34" y="6"/>
                      <a:pt x="34" y="4"/>
                      <a:pt x="33" y="3"/>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chenying0907 135"/>
              <p:cNvSpPr/>
              <p:nvPr/>
            </p:nvSpPr>
            <p:spPr bwMode="auto">
              <a:xfrm>
                <a:off x="7010963" y="2998789"/>
                <a:ext cx="121829" cy="38883"/>
              </a:xfrm>
              <a:custGeom>
                <a:gdLst>
                  <a:gd name="T0" fmla="*/ 36 w 39"/>
                  <a:gd name="T1" fmla="*/ 2 h 11"/>
                  <a:gd name="T2" fmla="*/ 22 w 39"/>
                  <a:gd name="T3" fmla="*/ 2 h 11"/>
                  <a:gd name="T4" fmla="*/ 4 w 39"/>
                  <a:gd name="T5" fmla="*/ 0 h 11"/>
                  <a:gd name="T6" fmla="*/ 3 w 39"/>
                  <a:gd name="T7" fmla="*/ 6 h 11"/>
                  <a:gd name="T8" fmla="*/ 36 w 39"/>
                  <a:gd name="T9" fmla="*/ 8 h 11"/>
                  <a:gd name="T10" fmla="*/ 36 w 39"/>
                  <a:gd name="T11" fmla="*/ 2 h 11"/>
                </a:gdLst>
                <a:cxnLst>
                  <a:cxn ang="0">
                    <a:pos x="T0" y="T1"/>
                  </a:cxn>
                  <a:cxn ang="0">
                    <a:pos x="T2" y="T3"/>
                  </a:cxn>
                  <a:cxn ang="0">
                    <a:pos x="T4" y="T5"/>
                  </a:cxn>
                  <a:cxn ang="0">
                    <a:pos x="T6" y="T7"/>
                  </a:cxn>
                  <a:cxn ang="0">
                    <a:pos x="T8" y="T9"/>
                  </a:cxn>
                  <a:cxn ang="0">
                    <a:pos x="T10" y="T11"/>
                  </a:cxn>
                </a:cxnLst>
                <a:rect l="0" t="0" r="r" b="b"/>
                <a:pathLst>
                  <a:path w="39" h="11">
                    <a:moveTo>
                      <a:pt x="36" y="2"/>
                    </a:moveTo>
                    <a:cubicBezTo>
                      <a:pt x="31" y="1"/>
                      <a:pt x="26" y="2"/>
                      <a:pt x="22" y="2"/>
                    </a:cubicBezTo>
                    <a:cubicBezTo>
                      <a:pt x="16" y="2"/>
                      <a:pt x="10" y="1"/>
                      <a:pt x="4" y="0"/>
                    </a:cubicBezTo>
                    <a:cubicBezTo>
                      <a:pt x="1" y="0"/>
                      <a:pt x="0" y="5"/>
                      <a:pt x="3" y="6"/>
                    </a:cubicBezTo>
                    <a:cubicBezTo>
                      <a:pt x="13" y="9"/>
                      <a:pt x="26" y="11"/>
                      <a:pt x="36" y="8"/>
                    </a:cubicBezTo>
                    <a:cubicBezTo>
                      <a:pt x="39" y="7"/>
                      <a:pt x="39" y="2"/>
                      <a:pt x="36"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chenying0907 136"/>
              <p:cNvSpPr/>
              <p:nvPr/>
            </p:nvSpPr>
            <p:spPr bwMode="auto">
              <a:xfrm>
                <a:off x="7181991" y="3001382"/>
                <a:ext cx="100744" cy="36290"/>
              </a:xfrm>
              <a:custGeom>
                <a:gdLst>
                  <a:gd name="T0" fmla="*/ 28 w 32"/>
                  <a:gd name="T1" fmla="*/ 1 h 10"/>
                  <a:gd name="T2" fmla="*/ 15 w 32"/>
                  <a:gd name="T3" fmla="*/ 2 h 10"/>
                  <a:gd name="T4" fmla="*/ 3 w 32"/>
                  <a:gd name="T5" fmla="*/ 4 h 10"/>
                  <a:gd name="T6" fmla="*/ 3 w 32"/>
                  <a:gd name="T7" fmla="*/ 9 h 10"/>
                  <a:gd name="T8" fmla="*/ 29 w 32"/>
                  <a:gd name="T9" fmla="*/ 7 h 10"/>
                  <a:gd name="T10" fmla="*/ 28 w 32"/>
                  <a:gd name="T11" fmla="*/ 1 h 10"/>
                </a:gdLst>
                <a:cxnLst>
                  <a:cxn ang="0">
                    <a:pos x="T0" y="T1"/>
                  </a:cxn>
                  <a:cxn ang="0">
                    <a:pos x="T2" y="T3"/>
                  </a:cxn>
                  <a:cxn ang="0">
                    <a:pos x="T4" y="T5"/>
                  </a:cxn>
                  <a:cxn ang="0">
                    <a:pos x="T6" y="T7"/>
                  </a:cxn>
                  <a:cxn ang="0">
                    <a:pos x="T8" y="T9"/>
                  </a:cxn>
                  <a:cxn ang="0">
                    <a:pos x="T10" y="T11"/>
                  </a:cxn>
                </a:cxnLst>
                <a:rect l="0" t="0" r="r" b="b"/>
                <a:pathLst>
                  <a:path w="32" h="10">
                    <a:moveTo>
                      <a:pt x="28" y="1"/>
                    </a:moveTo>
                    <a:cubicBezTo>
                      <a:pt x="24" y="0"/>
                      <a:pt x="20" y="1"/>
                      <a:pt x="15" y="2"/>
                    </a:cubicBezTo>
                    <a:cubicBezTo>
                      <a:pt x="11" y="3"/>
                      <a:pt x="7" y="3"/>
                      <a:pt x="3" y="4"/>
                    </a:cubicBezTo>
                    <a:cubicBezTo>
                      <a:pt x="0" y="5"/>
                      <a:pt x="0" y="9"/>
                      <a:pt x="3" y="9"/>
                    </a:cubicBezTo>
                    <a:cubicBezTo>
                      <a:pt x="11" y="10"/>
                      <a:pt x="21" y="10"/>
                      <a:pt x="29" y="7"/>
                    </a:cubicBezTo>
                    <a:cubicBezTo>
                      <a:pt x="32" y="6"/>
                      <a:pt x="31" y="1"/>
                      <a:pt x="28" y="1"/>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chenying0907 137"/>
              <p:cNvSpPr/>
              <p:nvPr/>
            </p:nvSpPr>
            <p:spPr bwMode="auto">
              <a:xfrm>
                <a:off x="7355363" y="3006567"/>
                <a:ext cx="100744" cy="33698"/>
              </a:xfrm>
              <a:custGeom>
                <a:gdLst>
                  <a:gd name="T0" fmla="*/ 30 w 32"/>
                  <a:gd name="T1" fmla="*/ 2 h 10"/>
                  <a:gd name="T2" fmla="*/ 18 w 32"/>
                  <a:gd name="T3" fmla="*/ 1 h 10"/>
                  <a:gd name="T4" fmla="*/ 4 w 32"/>
                  <a:gd name="T5" fmla="*/ 2 h 10"/>
                  <a:gd name="T6" fmla="*/ 4 w 32"/>
                  <a:gd name="T7" fmla="*/ 8 h 10"/>
                  <a:gd name="T8" fmla="*/ 18 w 32"/>
                  <a:gd name="T9" fmla="*/ 9 h 10"/>
                  <a:gd name="T10" fmla="*/ 30 w 32"/>
                  <a:gd name="T11" fmla="*/ 8 h 10"/>
                  <a:gd name="T12" fmla="*/ 30 w 32"/>
                  <a:gd name="T13" fmla="*/ 2 h 10"/>
                </a:gdLst>
                <a:cxnLst>
                  <a:cxn ang="0">
                    <a:pos x="T0" y="T1"/>
                  </a:cxn>
                  <a:cxn ang="0">
                    <a:pos x="T2" y="T3"/>
                  </a:cxn>
                  <a:cxn ang="0">
                    <a:pos x="T4" y="T5"/>
                  </a:cxn>
                  <a:cxn ang="0">
                    <a:pos x="T6" y="T7"/>
                  </a:cxn>
                  <a:cxn ang="0">
                    <a:pos x="T8" y="T9"/>
                  </a:cxn>
                  <a:cxn ang="0">
                    <a:pos x="T10" y="T11"/>
                  </a:cxn>
                  <a:cxn ang="0">
                    <a:pos x="T12" y="T13"/>
                  </a:cxn>
                </a:cxnLst>
                <a:rect l="0" t="0" r="r" b="b"/>
                <a:pathLst>
                  <a:path w="32" h="10">
                    <a:moveTo>
                      <a:pt x="30" y="2"/>
                    </a:moveTo>
                    <a:cubicBezTo>
                      <a:pt x="26" y="0"/>
                      <a:pt x="22" y="1"/>
                      <a:pt x="18" y="1"/>
                    </a:cubicBezTo>
                    <a:cubicBezTo>
                      <a:pt x="13" y="2"/>
                      <a:pt x="9" y="2"/>
                      <a:pt x="4" y="2"/>
                    </a:cubicBezTo>
                    <a:cubicBezTo>
                      <a:pt x="0" y="2"/>
                      <a:pt x="0" y="8"/>
                      <a:pt x="4" y="8"/>
                    </a:cubicBezTo>
                    <a:cubicBezTo>
                      <a:pt x="9" y="8"/>
                      <a:pt x="13" y="9"/>
                      <a:pt x="18" y="9"/>
                    </a:cubicBezTo>
                    <a:cubicBezTo>
                      <a:pt x="22" y="9"/>
                      <a:pt x="26" y="10"/>
                      <a:pt x="30" y="8"/>
                    </a:cubicBezTo>
                    <a:cubicBezTo>
                      <a:pt x="32" y="7"/>
                      <a:pt x="32" y="4"/>
                      <a:pt x="30" y="2"/>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chenying0907 138"/>
              <p:cNvSpPr/>
              <p:nvPr/>
            </p:nvSpPr>
            <p:spPr bwMode="auto">
              <a:xfrm>
                <a:off x="7521708" y="2996198"/>
                <a:ext cx="112458" cy="44067"/>
              </a:xfrm>
              <a:custGeom>
                <a:gdLst>
                  <a:gd name="T0" fmla="*/ 31 w 36"/>
                  <a:gd name="T1" fmla="*/ 0 h 13"/>
                  <a:gd name="T2" fmla="*/ 18 w 36"/>
                  <a:gd name="T3" fmla="*/ 3 h 13"/>
                  <a:gd name="T4" fmla="*/ 5 w 36"/>
                  <a:gd name="T5" fmla="*/ 2 h 13"/>
                  <a:gd name="T6" fmla="*/ 3 w 36"/>
                  <a:gd name="T7" fmla="*/ 6 h 13"/>
                  <a:gd name="T8" fmla="*/ 33 w 36"/>
                  <a:gd name="T9" fmla="*/ 7 h 13"/>
                  <a:gd name="T10" fmla="*/ 31 w 36"/>
                  <a:gd name="T11" fmla="*/ 0 h 13"/>
                </a:gdLst>
                <a:cxnLst>
                  <a:cxn ang="0">
                    <a:pos x="T0" y="T1"/>
                  </a:cxn>
                  <a:cxn ang="0">
                    <a:pos x="T2" y="T3"/>
                  </a:cxn>
                  <a:cxn ang="0">
                    <a:pos x="T4" y="T5"/>
                  </a:cxn>
                  <a:cxn ang="0">
                    <a:pos x="T6" y="T7"/>
                  </a:cxn>
                  <a:cxn ang="0">
                    <a:pos x="T8" y="T9"/>
                  </a:cxn>
                  <a:cxn ang="0">
                    <a:pos x="T10" y="T11"/>
                  </a:cxn>
                </a:cxnLst>
                <a:rect l="0" t="0" r="r" b="b"/>
                <a:pathLst>
                  <a:path w="36" h="13">
                    <a:moveTo>
                      <a:pt x="31" y="0"/>
                    </a:moveTo>
                    <a:cubicBezTo>
                      <a:pt x="27" y="1"/>
                      <a:pt x="23" y="3"/>
                      <a:pt x="18" y="3"/>
                    </a:cubicBezTo>
                    <a:cubicBezTo>
                      <a:pt x="14" y="3"/>
                      <a:pt x="9" y="3"/>
                      <a:pt x="5" y="2"/>
                    </a:cubicBezTo>
                    <a:cubicBezTo>
                      <a:pt x="2" y="2"/>
                      <a:pt x="0" y="5"/>
                      <a:pt x="3" y="6"/>
                    </a:cubicBezTo>
                    <a:cubicBezTo>
                      <a:pt x="11" y="10"/>
                      <a:pt x="25" y="13"/>
                      <a:pt x="33" y="7"/>
                    </a:cubicBezTo>
                    <a:cubicBezTo>
                      <a:pt x="36" y="5"/>
                      <a:pt x="35" y="0"/>
                      <a:pt x="31" y="0"/>
                    </a:cubicBezTo>
                    <a:close/>
                  </a:path>
                </a:pathLst>
              </a:custGeom>
              <a:solidFill>
                <a:srgbClr val="5757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61" name="PA_矩形 60"/>
          <p:cNvSpPr/>
          <p:nvPr>
            <p:custDataLst>
              <p:tags r:id="rId5"/>
            </p:custDataLst>
          </p:nvPr>
        </p:nvSpPr>
        <p:spPr>
          <a:xfrm>
            <a:off x="1990744" y="1563638"/>
            <a:ext cx="1861176" cy="784830"/>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字信息请在这里输入文字信息。息请在这里输入文字信息请在这里输入文字信息请在。</a:t>
            </a:r>
            <a:endParaRPr lang="zh-CN" altLang="en-US" sz="1000"/>
          </a:p>
        </p:txBody>
      </p:sp>
      <p:sp>
        <p:nvSpPr>
          <p:cNvPr id="62" name="PA_矩形 61"/>
          <p:cNvSpPr/>
          <p:nvPr>
            <p:custDataLst>
              <p:tags r:id="rId6"/>
            </p:custDataLst>
          </p:nvPr>
        </p:nvSpPr>
        <p:spPr>
          <a:xfrm>
            <a:off x="1990744" y="3659128"/>
            <a:ext cx="1861176" cy="784830"/>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字信息请在这里输入文字信息。息请在这里输入文字信息请在这里输入文字信息请在。</a:t>
            </a:r>
            <a:endParaRPr lang="zh-CN" altLang="en-US" sz="1000"/>
          </a:p>
        </p:txBody>
      </p:sp>
      <p:sp>
        <p:nvSpPr>
          <p:cNvPr id="63" name="PA_矩形 62"/>
          <p:cNvSpPr/>
          <p:nvPr>
            <p:custDataLst>
              <p:tags r:id="rId7"/>
            </p:custDataLst>
          </p:nvPr>
        </p:nvSpPr>
        <p:spPr>
          <a:xfrm>
            <a:off x="5231104" y="3659128"/>
            <a:ext cx="1861176" cy="784830"/>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字信息请在这里输入文字信息。息请在这里输入文字信息请在这里输入文字信息请在。</a:t>
            </a:r>
            <a:endParaRPr lang="zh-CN" altLang="en-US" sz="1000"/>
          </a:p>
        </p:txBody>
      </p:sp>
      <p:sp>
        <p:nvSpPr>
          <p:cNvPr id="64" name="PA_矩形 63"/>
          <p:cNvSpPr/>
          <p:nvPr>
            <p:custDataLst>
              <p:tags r:id="rId8"/>
            </p:custDataLst>
          </p:nvPr>
        </p:nvSpPr>
        <p:spPr>
          <a:xfrm>
            <a:off x="5231104" y="1550308"/>
            <a:ext cx="1861176" cy="784830"/>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字信息请在这里输入文字信息。息请在这里输入文字信息请在这里输入文字信息请在。</a:t>
            </a:r>
            <a:endParaRPr lang="zh-CN" altLang="en-US" sz="1000"/>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600"/>
                                  </p:stCondLst>
                                  <p:childTnLst>
                                    <p:set>
                                      <p:cBhvr>
                                        <p:cTn id="11" dur="1" fill="hold">
                                          <p:stCondLst>
                                            <p:cond delay="0"/>
                                          </p:stCondLst>
                                        </p:cTn>
                                        <p:tgtEl>
                                          <p:spTgt spid="60"/>
                                        </p:tgtEl>
                                        <p:attrNameLst>
                                          <p:attrName>style.visibility</p:attrName>
                                        </p:attrNameLst>
                                      </p:cBhvr>
                                      <p:to>
                                        <p:strVal val="visible"/>
                                      </p:to>
                                    </p:set>
                                    <p:anim calcmode="lin" valueType="num">
                                      <p:cBhvr>
                                        <p:cTn id="12" dur="500" fill="hold"/>
                                        <p:tgtEl>
                                          <p:spTgt spid="60"/>
                                        </p:tgtEl>
                                        <p:attrNameLst>
                                          <p:attrName>ppt_w</p:attrName>
                                        </p:attrNameLst>
                                      </p:cBhvr>
                                      <p:tavLst>
                                        <p:tav tm="0">
                                          <p:val>
                                            <p:fltVal val="0"/>
                                          </p:val>
                                        </p:tav>
                                        <p:tav tm="100000">
                                          <p:val>
                                            <p:strVal val="#ppt_w"/>
                                          </p:val>
                                        </p:tav>
                                      </p:tavLst>
                                    </p:anim>
                                    <p:anim calcmode="lin" valueType="num">
                                      <p:cBhvr>
                                        <p:cTn id="13" dur="500" fill="hold"/>
                                        <p:tgtEl>
                                          <p:spTgt spid="60"/>
                                        </p:tgtEl>
                                        <p:attrNameLst>
                                          <p:attrName>ppt_h</p:attrName>
                                        </p:attrNameLst>
                                      </p:cBhvr>
                                      <p:tavLst>
                                        <p:tav tm="0">
                                          <p:val>
                                            <p:fltVal val="0"/>
                                          </p:val>
                                        </p:tav>
                                        <p:tav tm="100000">
                                          <p:val>
                                            <p:strVal val="#ppt_h"/>
                                          </p:val>
                                        </p:tav>
                                      </p:tavLst>
                                    </p:anim>
                                    <p:animEffect transition="in" filter="fade">
                                      <p:cBhvr>
                                        <p:cTn id="14" dur="500"/>
                                        <p:tgtEl>
                                          <p:spTgt spid="60"/>
                                        </p:tgtEl>
                                      </p:cBhvr>
                                    </p:animEffect>
                                  </p:childTnLst>
                                </p:cTn>
                              </p:par>
                              <p:par>
                                <p:cTn id="15" presetID="53" presetClass="entr" presetSubtype="16" fill="hold" nodeType="withEffect">
                                  <p:stCondLst>
                                    <p:cond delay="90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61"/>
                                        </p:tgtEl>
                                        <p:attrNameLst>
                                          <p:attrName>style.visibility</p:attrName>
                                        </p:attrNameLst>
                                      </p:cBhvr>
                                      <p:to>
                                        <p:strVal val="visible"/>
                                      </p:to>
                                    </p:set>
                                    <p:animEffect transition="in" filter="wipe(left)">
                                      <p:cBhvr>
                                        <p:cTn id="22" dur="500"/>
                                        <p:tgtEl>
                                          <p:spTgt spid="61"/>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62"/>
                                        </p:tgtEl>
                                        <p:attrNameLst>
                                          <p:attrName>style.visibility</p:attrName>
                                        </p:attrNameLst>
                                      </p:cBhvr>
                                      <p:to>
                                        <p:strVal val="visible"/>
                                      </p:to>
                                    </p:set>
                                    <p:animEffect transition="in" filter="wipe(left)">
                                      <p:cBhvr>
                                        <p:cTn id="25" dur="500"/>
                                        <p:tgtEl>
                                          <p:spTgt spid="62"/>
                                        </p:tgtEl>
                                      </p:cBhvr>
                                    </p:animEffect>
                                  </p:childTnLst>
                                </p:cTn>
                              </p:par>
                              <p:par>
                                <p:cTn id="26" presetID="22" presetClass="entr" presetSubtype="8" fill="hold" grpId="0" nodeType="withEffect">
                                  <p:stCondLst>
                                    <p:cond delay="1800"/>
                                  </p:stCondLst>
                                  <p:childTnLst>
                                    <p:set>
                                      <p:cBhvr>
                                        <p:cTn id="27" dur="1" fill="hold">
                                          <p:stCondLst>
                                            <p:cond delay="0"/>
                                          </p:stCondLst>
                                        </p:cTn>
                                        <p:tgtEl>
                                          <p:spTgt spid="63"/>
                                        </p:tgtEl>
                                        <p:attrNameLst>
                                          <p:attrName>style.visibility</p:attrName>
                                        </p:attrNameLst>
                                      </p:cBhvr>
                                      <p:to>
                                        <p:strVal val="visible"/>
                                      </p:to>
                                    </p:set>
                                    <p:animEffect transition="in" filter="wipe(left)">
                                      <p:cBhvr>
                                        <p:cTn id="28" dur="500"/>
                                        <p:tgtEl>
                                          <p:spTgt spid="63"/>
                                        </p:tgtEl>
                                      </p:cBhvr>
                                    </p:animEffect>
                                  </p:childTnLst>
                                </p:cTn>
                              </p:par>
                              <p:par>
                                <p:cTn id="29" presetID="22" presetClass="entr" presetSubtype="8" fill="hold" grpId="0" nodeType="withEffect">
                                  <p:stCondLst>
                                    <p:cond delay="2100"/>
                                  </p:stCondLst>
                                  <p:childTnLst>
                                    <p:set>
                                      <p:cBhvr>
                                        <p:cTn id="30" dur="1" fill="hold">
                                          <p:stCondLst>
                                            <p:cond delay="0"/>
                                          </p:stCondLst>
                                        </p:cTn>
                                        <p:tgtEl>
                                          <p:spTgt spid="64"/>
                                        </p:tgtEl>
                                        <p:attrNameLst>
                                          <p:attrName>style.visibility</p:attrName>
                                        </p:attrNameLst>
                                      </p:cBhvr>
                                      <p:to>
                                        <p:strVal val="visible"/>
                                      </p:to>
                                    </p:set>
                                    <p:animEffect transition="in" filter="wipe(left)">
                                      <p:cBhvr>
                                        <p:cTn id="31"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p:bldP spid="63" grpId="0"/>
      <p:bldP spid="64" grpId="0"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 name="PA_文本框 8"/>
          <p:cNvSpPr txBox="1"/>
          <p:nvPr>
            <p:custDataLst>
              <p:tags r:id="rId2"/>
            </p:custDataLst>
          </p:nvPr>
        </p:nvSpPr>
        <p:spPr>
          <a:xfrm>
            <a:off x="4040178" y="1526882"/>
            <a:ext cx="3461154" cy="3205108"/>
          </a:xfrm>
          <a:prstGeom prst="rect">
            <a:avLst/>
          </a:prstGeom>
          <a:noFill/>
        </p:spPr>
        <p:txBody>
          <a:bodyPr wrap="square" rtlCol="0">
            <a:spAutoFit/>
          </a:bodyPr>
          <a:lstStyle/>
          <a:p>
            <a:pPr>
              <a:lnSpc>
                <a:spcPct val="300000"/>
              </a:lnSpc>
            </a:pP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cs typeface="落落补 汤圆" pitchFamily="2" charset="-128"/>
              </a:rPr>
              <a:t>1.</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落落补 汤圆" pitchFamily="2" charset="-128"/>
              </a:rPr>
              <a:t>请再这里输入文字信息文字信息</a:t>
            </a:r>
            <a:endParaRPr lang="en-US" altLang="zh-CN" sz="1400">
              <a:solidFill>
                <a:schemeClr val="tx1">
                  <a:lumMod val="75000"/>
                  <a:lumOff val="25000"/>
                </a:schemeClr>
              </a:solidFill>
              <a:latin typeface="微软雅黑" panose="020b0503020204020204" pitchFamily="34" charset="-122"/>
              <a:ea typeface="微软雅黑" panose="020b0503020204020204" pitchFamily="34" charset="-122"/>
              <a:cs typeface="落落补 汤圆" pitchFamily="2" charset="-128"/>
            </a:endParaRPr>
          </a:p>
          <a:p>
            <a:pPr>
              <a:lnSpc>
                <a:spcPct val="300000"/>
              </a:lnSpc>
            </a:pP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cs typeface="落落补 汤圆" pitchFamily="2" charset="-128"/>
              </a:rPr>
              <a:t>2.</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落落补 汤圆" pitchFamily="2" charset="-128"/>
              </a:rPr>
              <a:t>请再输入文字信息</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落落补 汤圆" pitchFamily="2" charset="-128"/>
            </a:endParaRPr>
          </a:p>
          <a:p>
            <a:pPr>
              <a:lnSpc>
                <a:spcPct val="300000"/>
              </a:lnSpc>
            </a:pP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cs typeface="落落补 汤圆" pitchFamily="2" charset="-128"/>
              </a:rPr>
              <a:t>3.</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落落补 汤圆" pitchFamily="2" charset="-128"/>
              </a:rPr>
              <a:t> 这里输入文字信息文字信息</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落落补 汤圆" pitchFamily="2" charset="-128"/>
            </a:endParaRPr>
          </a:p>
          <a:p>
            <a:pPr>
              <a:lnSpc>
                <a:spcPct val="300000"/>
              </a:lnSpc>
            </a:pP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cs typeface="落落补 汤圆" pitchFamily="2" charset="-128"/>
              </a:rPr>
              <a:t>4.</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落落补 汤圆" pitchFamily="2" charset="-128"/>
              </a:rPr>
              <a:t>请再这里输入文字信息</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落落补 汤圆" pitchFamily="2" charset="-128"/>
            </a:endParaRPr>
          </a:p>
          <a:p>
            <a:pPr>
              <a:lnSpc>
                <a:spcPct val="300000"/>
              </a:lnSpc>
            </a:pP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落落补 汤圆" pitchFamily="2" charset="-128"/>
            </a:endParaRPr>
          </a:p>
        </p:txBody>
      </p:sp>
      <p:sp>
        <p:nvSpPr>
          <p:cNvPr id="11" name="PA_文本框 10"/>
          <p:cNvSpPr txBox="1"/>
          <p:nvPr>
            <p:custDataLst>
              <p:tags r:id="rId3"/>
            </p:custDataLst>
          </p:nvPr>
        </p:nvSpPr>
        <p:spPr>
          <a:xfrm>
            <a:off x="4793303" y="449052"/>
            <a:ext cx="1313180" cy="769441"/>
          </a:xfrm>
          <a:prstGeom prst="rect">
            <a:avLst/>
          </a:prstGeom>
          <a:noFill/>
        </p:spPr>
        <p:txBody>
          <a:bodyPr wrap="none" rtlCol="0">
            <a:spAutoFit/>
          </a:bodyPr>
          <a:lstStyle/>
          <a:p>
            <a:r>
              <a:rPr lang="zh-CN" altLang="en-US" sz="4400">
                <a:latin typeface="微软雅黑" panose="020b0503020204020204" pitchFamily="34" charset="-122"/>
                <a:ea typeface="微软雅黑" panose="020b0503020204020204" pitchFamily="34" charset="-122"/>
                <a:cs typeface="落落补 汤圆" pitchFamily="2" charset="-128"/>
              </a:rPr>
              <a:t>目录</a:t>
            </a:r>
            <a:endParaRPr lang="zh-CN" altLang="en-US" sz="4400">
              <a:latin typeface="微软雅黑" panose="020b0503020204020204" pitchFamily="34" charset="-122"/>
              <a:ea typeface="微软雅黑" panose="020b0503020204020204" pitchFamily="34" charset="-122"/>
              <a:cs typeface="落落补 汤圆" pitchFamily="2" charset="-128"/>
            </a:endParaRPr>
          </a:p>
        </p:txBody>
      </p:sp>
      <p:sp>
        <p:nvSpPr>
          <p:cNvPr id="64" name="PA_任意多边形 63"/>
          <p:cNvSpPr/>
          <p:nvPr>
            <p:custDataLst>
              <p:tags r:id="rId4"/>
            </p:custDataLst>
          </p:nvPr>
        </p:nvSpPr>
        <p:spPr>
          <a:xfrm>
            <a:off x="3779912" y="1561287"/>
            <a:ext cx="3528393" cy="90852"/>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66" name="PA_任意多边形 65"/>
          <p:cNvSpPr/>
          <p:nvPr>
            <p:custDataLst>
              <p:tags r:id="rId5"/>
            </p:custDataLst>
          </p:nvPr>
        </p:nvSpPr>
        <p:spPr>
          <a:xfrm>
            <a:off x="3811329" y="2214049"/>
            <a:ext cx="3528393" cy="90852"/>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67" name="PA_任意多边形 66"/>
          <p:cNvSpPr/>
          <p:nvPr>
            <p:custDataLst>
              <p:tags r:id="rId6"/>
            </p:custDataLst>
          </p:nvPr>
        </p:nvSpPr>
        <p:spPr>
          <a:xfrm>
            <a:off x="3752145" y="2866811"/>
            <a:ext cx="3528393" cy="90852"/>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68" name="PA_任意多边形 67"/>
          <p:cNvSpPr/>
          <p:nvPr>
            <p:custDataLst>
              <p:tags r:id="rId7"/>
            </p:custDataLst>
          </p:nvPr>
        </p:nvSpPr>
        <p:spPr>
          <a:xfrm>
            <a:off x="3752145" y="3519573"/>
            <a:ext cx="3528393" cy="90852"/>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69" name="PA_任意多边形 68"/>
          <p:cNvSpPr/>
          <p:nvPr>
            <p:custDataLst>
              <p:tags r:id="rId8"/>
            </p:custDataLst>
          </p:nvPr>
        </p:nvSpPr>
        <p:spPr>
          <a:xfrm>
            <a:off x="3769611" y="4172334"/>
            <a:ext cx="3528393" cy="90852"/>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pic>
        <p:nvPicPr>
          <p:cNvPr id="2" name="PA_图片 1"/>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1280877" y="-14610"/>
            <a:ext cx="2416027" cy="4348105"/>
          </a:xfrm>
          <a:prstGeom prst="rect">
            <a:avLst/>
          </a:prstGeom>
        </p:spPr>
      </p:pic>
      <p:sp>
        <p:nvSpPr>
          <p:cNvPr id="70" name="PA_文本框 5"/>
          <p:cNvSpPr txBox="1"/>
          <p:nvPr>
            <p:custDataLst>
              <p:tags r:id="rId11"/>
            </p:custDataLst>
          </p:nvPr>
        </p:nvSpPr>
        <p:spPr>
          <a:xfrm>
            <a:off x="4743610" y="1142623"/>
            <a:ext cx="1412566" cy="276999"/>
          </a:xfrm>
          <a:prstGeom prst="rect">
            <a:avLst/>
          </a:prstGeom>
          <a:noFill/>
        </p:spPr>
        <p:txBody>
          <a:bodyPr wrap="none" rtlCol="0">
            <a:spAutoFit/>
          </a:bodyPr>
          <a:lstStyle/>
          <a:p>
            <a:r>
              <a:rPr lang="en-US" altLang="zh-CN" sz="1200">
                <a:latin typeface="落落补 汤圆" pitchFamily="2" charset="-128"/>
                <a:ea typeface="落落补 汤圆" pitchFamily="2" charset="-128"/>
                <a:cs typeface="落落补 汤圆" pitchFamily="2" charset="-128"/>
              </a:rPr>
              <a:t>CHUANGYI SHOUHUI</a:t>
            </a:r>
            <a:endParaRPr lang="zh-CN" altLang="en-US" sz="1200">
              <a:latin typeface="落落补 汤圆" pitchFamily="2" charset="-128"/>
              <a:ea typeface="落落补 汤圆" pitchFamily="2" charset="-128"/>
              <a:cs typeface="落落补 汤圆" pitchFamily="2" charset="-128"/>
            </a:endParaRPr>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30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par>
                                <p:cTn id="12" presetID="22" presetClass="entr" presetSubtype="8" fill="hold" grpId="0" nodeType="withEffect">
                                  <p:stCondLst>
                                    <p:cond delay="60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par>
                                <p:cTn id="15" presetID="22" presetClass="entr" presetSubtype="8" fill="hold" grpId="0" nodeType="withEffect">
                                  <p:stCondLst>
                                    <p:cond delay="900"/>
                                  </p:stCondLst>
                                  <p:childTnLst>
                                    <p:set>
                                      <p:cBhvr>
                                        <p:cTn id="16" dur="1" fill="hold">
                                          <p:stCondLst>
                                            <p:cond delay="0"/>
                                          </p:stCondLst>
                                        </p:cTn>
                                        <p:tgtEl>
                                          <p:spTgt spid="64"/>
                                        </p:tgtEl>
                                        <p:attrNameLst>
                                          <p:attrName>style.visibility</p:attrName>
                                        </p:attrNameLst>
                                      </p:cBhvr>
                                      <p:to>
                                        <p:strVal val="visible"/>
                                      </p:to>
                                    </p:set>
                                    <p:animEffect transition="in" filter="wipe(left)">
                                      <p:cBhvr>
                                        <p:cTn id="17" dur="500"/>
                                        <p:tgtEl>
                                          <p:spTgt spid="64"/>
                                        </p:tgtEl>
                                      </p:cBhvr>
                                    </p:animEffect>
                                  </p:childTnLst>
                                </p:cTn>
                              </p:par>
                              <p:par>
                                <p:cTn id="18" presetID="22" presetClass="entr" presetSubtype="8" fill="hold" grpId="0" nodeType="withEffect">
                                  <p:stCondLst>
                                    <p:cond delay="1200"/>
                                  </p:stCondLst>
                                  <p:childTnLst>
                                    <p:set>
                                      <p:cBhvr>
                                        <p:cTn id="19" dur="1" fill="hold">
                                          <p:stCondLst>
                                            <p:cond delay="0"/>
                                          </p:stCondLst>
                                        </p:cTn>
                                        <p:tgtEl>
                                          <p:spTgt spid="66"/>
                                        </p:tgtEl>
                                        <p:attrNameLst>
                                          <p:attrName>style.visibility</p:attrName>
                                        </p:attrNameLst>
                                      </p:cBhvr>
                                      <p:to>
                                        <p:strVal val="visible"/>
                                      </p:to>
                                    </p:set>
                                    <p:animEffect transition="in" filter="wipe(left)">
                                      <p:cBhvr>
                                        <p:cTn id="20" dur="500"/>
                                        <p:tgtEl>
                                          <p:spTgt spid="66"/>
                                        </p:tgtEl>
                                      </p:cBhvr>
                                    </p:animEffect>
                                  </p:childTnLst>
                                </p:cTn>
                              </p:par>
                              <p:par>
                                <p:cTn id="21" presetID="22" presetClass="entr" presetSubtype="8" fill="hold" grpId="0" nodeType="withEffect">
                                  <p:stCondLst>
                                    <p:cond delay="1500"/>
                                  </p:stCondLst>
                                  <p:childTnLst>
                                    <p:set>
                                      <p:cBhvr>
                                        <p:cTn id="22" dur="1" fill="hold">
                                          <p:stCondLst>
                                            <p:cond delay="0"/>
                                          </p:stCondLst>
                                        </p:cTn>
                                        <p:tgtEl>
                                          <p:spTgt spid="67"/>
                                        </p:tgtEl>
                                        <p:attrNameLst>
                                          <p:attrName>style.visibility</p:attrName>
                                        </p:attrNameLst>
                                      </p:cBhvr>
                                      <p:to>
                                        <p:strVal val="visible"/>
                                      </p:to>
                                    </p:set>
                                    <p:animEffect transition="in" filter="wipe(left)">
                                      <p:cBhvr>
                                        <p:cTn id="23" dur="500"/>
                                        <p:tgtEl>
                                          <p:spTgt spid="67"/>
                                        </p:tgtEl>
                                      </p:cBhvr>
                                    </p:animEffect>
                                  </p:childTnLst>
                                </p:cTn>
                              </p:par>
                              <p:par>
                                <p:cTn id="24" presetID="22" presetClass="entr" presetSubtype="8" fill="hold" grpId="0" nodeType="withEffect">
                                  <p:stCondLst>
                                    <p:cond delay="1800"/>
                                  </p:stCondLst>
                                  <p:childTnLst>
                                    <p:set>
                                      <p:cBhvr>
                                        <p:cTn id="25" dur="1" fill="hold">
                                          <p:stCondLst>
                                            <p:cond delay="0"/>
                                          </p:stCondLst>
                                        </p:cTn>
                                        <p:tgtEl>
                                          <p:spTgt spid="68"/>
                                        </p:tgtEl>
                                        <p:attrNameLst>
                                          <p:attrName>style.visibility</p:attrName>
                                        </p:attrNameLst>
                                      </p:cBhvr>
                                      <p:to>
                                        <p:strVal val="visible"/>
                                      </p:to>
                                    </p:set>
                                    <p:animEffect transition="in" filter="wipe(left)">
                                      <p:cBhvr>
                                        <p:cTn id="26" dur="500"/>
                                        <p:tgtEl>
                                          <p:spTgt spid="68"/>
                                        </p:tgtEl>
                                      </p:cBhvr>
                                    </p:animEffect>
                                  </p:childTnLst>
                                </p:cTn>
                              </p:par>
                              <p:par>
                                <p:cTn id="27" presetID="22" presetClass="entr" presetSubtype="8" fill="hold" grpId="0" nodeType="withEffect">
                                  <p:stCondLst>
                                    <p:cond delay="2100"/>
                                  </p:stCondLst>
                                  <p:childTnLst>
                                    <p:set>
                                      <p:cBhvr>
                                        <p:cTn id="28" dur="1" fill="hold">
                                          <p:stCondLst>
                                            <p:cond delay="0"/>
                                          </p:stCondLst>
                                        </p:cTn>
                                        <p:tgtEl>
                                          <p:spTgt spid="69"/>
                                        </p:tgtEl>
                                        <p:attrNameLst>
                                          <p:attrName>style.visibility</p:attrName>
                                        </p:attrNameLst>
                                      </p:cBhvr>
                                      <p:to>
                                        <p:strVal val="visible"/>
                                      </p:to>
                                    </p:set>
                                    <p:animEffect transition="in" filter="wipe(left)">
                                      <p:cBhvr>
                                        <p:cTn id="29" dur="500"/>
                                        <p:tgtEl>
                                          <p:spTgt spid="69"/>
                                        </p:tgtEl>
                                      </p:cBhvr>
                                    </p:animEffect>
                                  </p:childTnLst>
                                </p:cTn>
                              </p:par>
                              <p:par>
                                <p:cTn id="30" presetID="22" presetClass="entr" presetSubtype="8" fill="hold" grpId="0" nodeType="withEffect">
                                  <p:stCondLst>
                                    <p:cond delay="2400"/>
                                  </p:stCondLst>
                                  <p:childTnLst>
                                    <p:set>
                                      <p:cBhvr>
                                        <p:cTn id="31" dur="1" fill="hold">
                                          <p:stCondLst>
                                            <p:cond delay="0"/>
                                          </p:stCondLst>
                                        </p:cTn>
                                        <p:tgtEl>
                                          <p:spTgt spid="70"/>
                                        </p:tgtEl>
                                        <p:attrNameLst>
                                          <p:attrName>style.visibility</p:attrName>
                                        </p:attrNameLst>
                                      </p:cBhvr>
                                      <p:to>
                                        <p:strVal val="visible"/>
                                      </p:to>
                                    </p:set>
                                    <p:animEffect transition="in" filter="wipe(left)">
                                      <p:cBhvr>
                                        <p:cTn id="3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64" grpId="0" animBg="1"/>
      <p:bldP spid="66" grpId="0" animBg="1"/>
      <p:bldP spid="67" grpId="0" animBg="1"/>
      <p:bldP spid="68" grpId="0" animBg="1"/>
      <p:bldP spid="69" grpId="0" animBg="1"/>
      <p:bldP spid="70"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4" name="PA_chenying0907 13"/>
          <p:cNvGrpSpPr/>
          <p:nvPr>
            <p:custDataLst>
              <p:tags r:id="rId2"/>
            </p:custDataLst>
          </p:nvPr>
        </p:nvGrpSpPr>
        <p:grpSpPr>
          <a:xfrm>
            <a:off x="1403648" y="267494"/>
            <a:ext cx="6192688" cy="767437"/>
            <a:chOff x="1492256" y="411510"/>
            <a:chExt cx="6192688" cy="767437"/>
          </a:xfrm>
        </p:grpSpPr>
        <p:sp>
          <p:nvSpPr>
            <p:cNvPr id="15" name="任意多边形 14"/>
            <p:cNvSpPr/>
            <p:nvPr/>
          </p:nvSpPr>
          <p:spPr>
            <a:xfrm>
              <a:off x="1492256" y="994281"/>
              <a:ext cx="6192688" cy="184666"/>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1"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latin typeface="微软雅黑" panose="020b0503020204020204" pitchFamily="34" charset="-122"/>
                  <a:ea typeface="微软雅黑" panose="020b0503020204020204" pitchFamily="34" charset="-122"/>
                </a:rPr>
                <a:t>请在此添加您的标题</a:t>
              </a:r>
              <a:endParaRPr lang="zh-CN" altLang="en-US" sz="2000">
                <a:latin typeface="微软雅黑" panose="020b0503020204020204" pitchFamily="34" charset="-122"/>
                <a:ea typeface="微软雅黑" panose="020b0503020204020204" pitchFamily="34" charset="-122"/>
              </a:endParaRPr>
            </a:p>
          </p:txBody>
        </p:sp>
        <p:sp>
          <p:nvSpPr>
            <p:cNvPr id="22" name="TextBox 5"/>
            <p:cNvSpPr txBox="1"/>
            <p:nvPr/>
          </p:nvSpPr>
          <p:spPr>
            <a:xfrm>
              <a:off x="3606826" y="778837"/>
              <a:ext cx="1672253"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MICROSOFT POWERPOINT MY 2017</a:t>
              </a:r>
              <a:endParaRPr lang="zh-CN" altLang="en-US" sz="800">
                <a:latin typeface="落落补 汤圆" pitchFamily="2" charset="-128"/>
                <a:ea typeface="落落补 汤圆" pitchFamily="2" charset="-128"/>
                <a:cs typeface="落落补 汤圆" pitchFamily="2" charset="-128"/>
              </a:endParaRPr>
            </a:p>
          </p:txBody>
        </p:sp>
      </p:grpSp>
      <p:sp>
        <p:nvSpPr>
          <p:cNvPr id="6" name="PA_任意多边形 56"/>
          <p:cNvSpPr/>
          <p:nvPr>
            <p:custDataLst>
              <p:tags r:id="rId3"/>
            </p:custDataLst>
          </p:nvPr>
        </p:nvSpPr>
        <p:spPr bwMode="auto">
          <a:xfrm>
            <a:off x="1856979" y="1419623"/>
            <a:ext cx="2497365" cy="1766451"/>
          </a:xfrm>
          <a:custGeom>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7" name="PA_任意多边形 56"/>
          <p:cNvSpPr/>
          <p:nvPr>
            <p:custDataLst>
              <p:tags r:id="rId4"/>
            </p:custDataLst>
          </p:nvPr>
        </p:nvSpPr>
        <p:spPr bwMode="auto">
          <a:xfrm>
            <a:off x="4696123" y="1419622"/>
            <a:ext cx="2497365" cy="1766451"/>
          </a:xfrm>
          <a:custGeom>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8" name="PA_矩形 7"/>
          <p:cNvSpPr/>
          <p:nvPr>
            <p:custDataLst>
              <p:tags r:id="rId5"/>
            </p:custDataLst>
          </p:nvPr>
        </p:nvSpPr>
        <p:spPr>
          <a:xfrm>
            <a:off x="1346242" y="3736072"/>
            <a:ext cx="6466118" cy="707886"/>
          </a:xfrm>
          <a:prstGeom prst="rect">
            <a:avLst/>
          </a:prstGeom>
        </p:spPr>
        <p:txBody>
          <a:bodyPr wrap="square">
            <a:spAutoFit/>
          </a:bodyPr>
          <a:lstStyle/>
          <a:p>
            <a:pPr>
              <a:lnSpc>
                <a:spcPct val="20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       字信息请在这里输入文字信息。息请在这里输入文字信息请在这里输入文字信息请在这里输入文字信息请在这里输入文字信息请在这里输入文字信息请在这里输入文字信息。息请在这里输入文字信息请在这里输入文字。　　</a:t>
            </a:r>
            <a:endParaRPr lang="zh-CN" altLang="en-US" sz="1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PA_文本框 271"/>
          <p:cNvSpPr txBox="1"/>
          <p:nvPr>
            <p:custDataLst>
              <p:tags r:id="rId6"/>
            </p:custDataLst>
          </p:nvPr>
        </p:nvSpPr>
        <p:spPr>
          <a:xfrm>
            <a:off x="3347864" y="3407390"/>
            <a:ext cx="2736304" cy="369332"/>
          </a:xfrm>
          <a:prstGeom prst="rect">
            <a:avLst/>
          </a:prstGeom>
          <a:noFill/>
        </p:spPr>
        <p:txBody>
          <a:bodyPr wrap="square" rtlCol="0">
            <a:spAutoFit/>
          </a:bodyPr>
          <a:lstStyle/>
          <a:p>
            <a:r>
              <a:rPr lang="en-US" altLang="zh-CN">
                <a:latin typeface="落落补 汤圆" pitchFamily="2" charset="-128"/>
                <a:ea typeface="落落补 汤圆" pitchFamily="2" charset="-128"/>
                <a:cs typeface="落落补 汤圆" pitchFamily="2" charset="-128"/>
              </a:rPr>
              <a:t>POWERPOINT MY 2020</a:t>
            </a:r>
            <a:endParaRPr lang="zh-CN" altLang="en-US">
              <a:latin typeface="落落补 汤圆" pitchFamily="2" charset="-128"/>
              <a:ea typeface="落落补 汤圆" pitchFamily="2" charset="-128"/>
              <a:cs typeface="落落补 汤圆" pitchFamily="2" charset="-128"/>
            </a:endParaRPr>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9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1" name="PA_任意多边形 5"/>
          <p:cNvSpPr>
            <a:spLocks noEditPoints="1" noChangeArrowheads="1"/>
          </p:cNvSpPr>
          <p:nvPr>
            <p:custDataLst>
              <p:tags r:id="rId2"/>
            </p:custDataLst>
          </p:nvPr>
        </p:nvSpPr>
        <p:spPr bwMode="auto">
          <a:xfrm>
            <a:off x="1331640" y="1088489"/>
            <a:ext cx="6416058" cy="3110538"/>
          </a:xfrm>
          <a:custGeom>
            <a:gdLst>
              <a:gd name="T0" fmla="*/ 342 w 2787"/>
              <a:gd name="T1" fmla="*/ 280 h 1349"/>
              <a:gd name="T2" fmla="*/ 170 w 2787"/>
              <a:gd name="T3" fmla="*/ 344 h 1349"/>
              <a:gd name="T4" fmla="*/ 143 w 2787"/>
              <a:gd name="T5" fmla="*/ 698 h 1349"/>
              <a:gd name="T6" fmla="*/ 214 w 2787"/>
              <a:gd name="T7" fmla="*/ 912 h 1349"/>
              <a:gd name="T8" fmla="*/ 230 w 2787"/>
              <a:gd name="T9" fmla="*/ 1199 h 1349"/>
              <a:gd name="T10" fmla="*/ 506 w 2787"/>
              <a:gd name="T11" fmla="*/ 1115 h 1349"/>
              <a:gd name="T12" fmla="*/ 727 w 2787"/>
              <a:gd name="T13" fmla="*/ 1124 h 1349"/>
              <a:gd name="T14" fmla="*/ 944 w 2787"/>
              <a:gd name="T15" fmla="*/ 1141 h 1349"/>
              <a:gd name="T16" fmla="*/ 1129 w 2787"/>
              <a:gd name="T17" fmla="*/ 1226 h 1349"/>
              <a:gd name="T18" fmla="*/ 1335 w 2787"/>
              <a:gd name="T19" fmla="*/ 1185 h 1349"/>
              <a:gd name="T20" fmla="*/ 1521 w 2787"/>
              <a:gd name="T21" fmla="*/ 1247 h 1349"/>
              <a:gd name="T22" fmla="*/ 1690 w 2787"/>
              <a:gd name="T23" fmla="*/ 1203 h 1349"/>
              <a:gd name="T24" fmla="*/ 1912 w 2787"/>
              <a:gd name="T25" fmla="*/ 1176 h 1349"/>
              <a:gd name="T26" fmla="*/ 2077 w 2787"/>
              <a:gd name="T27" fmla="*/ 1212 h 1349"/>
              <a:gd name="T28" fmla="*/ 2177 w 2787"/>
              <a:gd name="T29" fmla="*/ 1253 h 1349"/>
              <a:gd name="T30" fmla="*/ 2397 w 2787"/>
              <a:gd name="T31" fmla="*/ 1269 h 1349"/>
              <a:gd name="T32" fmla="*/ 2570 w 2787"/>
              <a:gd name="T33" fmla="*/ 1313 h 1349"/>
              <a:gd name="T34" fmla="*/ 2721 w 2787"/>
              <a:gd name="T35" fmla="*/ 1127 h 1349"/>
              <a:gd name="T36" fmla="*/ 2731 w 2787"/>
              <a:gd name="T37" fmla="*/ 940 h 1349"/>
              <a:gd name="T38" fmla="*/ 2713 w 2787"/>
              <a:gd name="T39" fmla="*/ 775 h 1349"/>
              <a:gd name="T40" fmla="*/ 2754 w 2787"/>
              <a:gd name="T41" fmla="*/ 619 h 1349"/>
              <a:gd name="T42" fmla="*/ 2679 w 2787"/>
              <a:gd name="T43" fmla="*/ 606 h 1349"/>
              <a:gd name="T44" fmla="*/ 2628 w 2787"/>
              <a:gd name="T45" fmla="*/ 456 h 1349"/>
              <a:gd name="T46" fmla="*/ 2656 w 2787"/>
              <a:gd name="T47" fmla="*/ 409 h 1349"/>
              <a:gd name="T48" fmla="*/ 2663 w 2787"/>
              <a:gd name="T49" fmla="*/ 320 h 1349"/>
              <a:gd name="T50" fmla="*/ 2553 w 2787"/>
              <a:gd name="T51" fmla="*/ 287 h 1349"/>
              <a:gd name="T52" fmla="*/ 2432 w 2787"/>
              <a:gd name="T53" fmla="*/ 203 h 1349"/>
              <a:gd name="T54" fmla="*/ 2270 w 2787"/>
              <a:gd name="T55" fmla="*/ 177 h 1349"/>
              <a:gd name="T56" fmla="*/ 2019 w 2787"/>
              <a:gd name="T57" fmla="*/ 176 h 1349"/>
              <a:gd name="T58" fmla="*/ 1872 w 2787"/>
              <a:gd name="T59" fmla="*/ 84 h 1349"/>
              <a:gd name="T60" fmla="*/ 1773 w 2787"/>
              <a:gd name="T61" fmla="*/ 58 h 1349"/>
              <a:gd name="T62" fmla="*/ 1403 w 2787"/>
              <a:gd name="T63" fmla="*/ 190 h 1349"/>
              <a:gd name="T64" fmla="*/ 1482 w 2787"/>
              <a:gd name="T65" fmla="*/ 56 h 1349"/>
              <a:gd name="T66" fmla="*/ 922 w 2787"/>
              <a:gd name="T67" fmla="*/ 148 h 1349"/>
              <a:gd name="T68" fmla="*/ 311 w 2787"/>
              <a:gd name="T69" fmla="*/ 791 h 1349"/>
              <a:gd name="T70" fmla="*/ 784 w 2787"/>
              <a:gd name="T71" fmla="*/ 160 h 1349"/>
              <a:gd name="T72" fmla="*/ 404 w 2787"/>
              <a:gd name="T73" fmla="*/ 437 h 1349"/>
              <a:gd name="T74" fmla="*/ 758 w 2787"/>
              <a:gd name="T75" fmla="*/ 62 h 1349"/>
              <a:gd name="T76" fmla="*/ 1093 w 2787"/>
              <a:gd name="T77" fmla="*/ 148 h 1349"/>
              <a:gd name="T78" fmla="*/ 1230 w 2787"/>
              <a:gd name="T79" fmla="*/ 120 h 1349"/>
              <a:gd name="T80" fmla="*/ 494 w 2787"/>
              <a:gd name="T81" fmla="*/ 771 h 1349"/>
              <a:gd name="T82" fmla="*/ 665 w 2787"/>
              <a:gd name="T83" fmla="*/ 689 h 1349"/>
              <a:gd name="T84" fmla="*/ 633 w 2787"/>
              <a:gd name="T85" fmla="*/ 1098 h 1349"/>
              <a:gd name="T86" fmla="*/ 1051 w 2787"/>
              <a:gd name="T87" fmla="*/ 834 h 1349"/>
              <a:gd name="T88" fmla="*/ 1129 w 2787"/>
              <a:gd name="T89" fmla="*/ 605 h 1349"/>
              <a:gd name="T90" fmla="*/ 1207 w 2787"/>
              <a:gd name="T91" fmla="*/ 805 h 1349"/>
              <a:gd name="T92" fmla="*/ 1880 w 2787"/>
              <a:gd name="T93" fmla="*/ 220 h 1349"/>
              <a:gd name="T94" fmla="*/ 1469 w 2787"/>
              <a:gd name="T95" fmla="*/ 729 h 1349"/>
              <a:gd name="T96" fmla="*/ 1829 w 2787"/>
              <a:gd name="T97" fmla="*/ 257 h 1349"/>
              <a:gd name="T98" fmla="*/ 1600 w 2787"/>
              <a:gd name="T99" fmla="*/ 706 h 1349"/>
              <a:gd name="T100" fmla="*/ 2342 w 2787"/>
              <a:gd name="T101" fmla="*/ 327 h 1349"/>
              <a:gd name="T102" fmla="*/ 2264 w 2787"/>
              <a:gd name="T103" fmla="*/ 375 h 1349"/>
              <a:gd name="T104" fmla="*/ 1893 w 2787"/>
              <a:gd name="T105" fmla="*/ 989 h 13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7" h="1349">
                <a:moveTo>
                  <a:pt x="573" y="70"/>
                </a:moveTo>
                <a:cubicBezTo>
                  <a:pt x="569" y="74"/>
                  <a:pt x="565" y="78"/>
                  <a:pt x="561" y="82"/>
                </a:cubicBezTo>
                <a:cubicBezTo>
                  <a:pt x="556" y="85"/>
                  <a:pt x="552" y="88"/>
                  <a:pt x="548" y="92"/>
                </a:cubicBezTo>
                <a:cubicBezTo>
                  <a:pt x="537" y="102"/>
                  <a:pt x="527" y="112"/>
                  <a:pt x="517" y="123"/>
                </a:cubicBezTo>
                <a:cubicBezTo>
                  <a:pt x="494" y="144"/>
                  <a:pt x="472" y="163"/>
                  <a:pt x="450" y="183"/>
                </a:cubicBezTo>
                <a:cubicBezTo>
                  <a:pt x="415" y="213"/>
                  <a:pt x="379" y="245"/>
                  <a:pt x="342" y="280"/>
                </a:cubicBezTo>
                <a:cubicBezTo>
                  <a:pt x="387" y="230"/>
                  <a:pt x="436" y="183"/>
                  <a:pt x="486" y="135"/>
                </a:cubicBezTo>
                <a:cubicBezTo>
                  <a:pt x="495" y="127"/>
                  <a:pt x="500" y="115"/>
                  <a:pt x="500" y="103"/>
                </a:cubicBezTo>
                <a:cubicBezTo>
                  <a:pt x="500" y="92"/>
                  <a:pt x="496" y="81"/>
                  <a:pt x="488" y="72"/>
                </a:cubicBezTo>
                <a:cubicBezTo>
                  <a:pt x="471" y="54"/>
                  <a:pt x="442" y="53"/>
                  <a:pt x="424" y="70"/>
                </a:cubicBezTo>
                <a:cubicBezTo>
                  <a:pt x="345" y="144"/>
                  <a:pt x="270" y="218"/>
                  <a:pt x="206" y="304"/>
                </a:cubicBezTo>
                <a:cubicBezTo>
                  <a:pt x="200" y="312"/>
                  <a:pt x="185" y="328"/>
                  <a:pt x="170" y="344"/>
                </a:cubicBezTo>
                <a:cubicBezTo>
                  <a:pt x="98" y="420"/>
                  <a:pt x="0" y="524"/>
                  <a:pt x="52" y="605"/>
                </a:cubicBezTo>
                <a:cubicBezTo>
                  <a:pt x="60" y="617"/>
                  <a:pt x="74" y="625"/>
                  <a:pt x="89" y="626"/>
                </a:cubicBezTo>
                <a:cubicBezTo>
                  <a:pt x="136" y="627"/>
                  <a:pt x="166" y="586"/>
                  <a:pt x="186" y="558"/>
                </a:cubicBezTo>
                <a:cubicBezTo>
                  <a:pt x="190" y="552"/>
                  <a:pt x="194" y="547"/>
                  <a:pt x="197" y="544"/>
                </a:cubicBezTo>
                <a:cubicBezTo>
                  <a:pt x="216" y="522"/>
                  <a:pt x="237" y="501"/>
                  <a:pt x="259" y="479"/>
                </a:cubicBezTo>
                <a:cubicBezTo>
                  <a:pt x="211" y="547"/>
                  <a:pt x="167" y="621"/>
                  <a:pt x="143" y="698"/>
                </a:cubicBezTo>
                <a:cubicBezTo>
                  <a:pt x="142" y="703"/>
                  <a:pt x="138" y="712"/>
                  <a:pt x="134" y="720"/>
                </a:cubicBezTo>
                <a:cubicBezTo>
                  <a:pt x="122" y="746"/>
                  <a:pt x="105" y="785"/>
                  <a:pt x="105" y="822"/>
                </a:cubicBezTo>
                <a:cubicBezTo>
                  <a:pt x="105" y="847"/>
                  <a:pt x="113" y="872"/>
                  <a:pt x="136" y="890"/>
                </a:cubicBezTo>
                <a:cubicBezTo>
                  <a:pt x="151" y="901"/>
                  <a:pt x="168" y="905"/>
                  <a:pt x="187" y="901"/>
                </a:cubicBezTo>
                <a:cubicBezTo>
                  <a:pt x="191" y="900"/>
                  <a:pt x="196" y="899"/>
                  <a:pt x="200" y="897"/>
                </a:cubicBezTo>
                <a:cubicBezTo>
                  <a:pt x="204" y="903"/>
                  <a:pt x="208" y="908"/>
                  <a:pt x="214" y="912"/>
                </a:cubicBezTo>
                <a:cubicBezTo>
                  <a:pt x="229" y="924"/>
                  <a:pt x="247" y="929"/>
                  <a:pt x="267" y="926"/>
                </a:cubicBezTo>
                <a:cubicBezTo>
                  <a:pt x="273" y="925"/>
                  <a:pt x="280" y="924"/>
                  <a:pt x="287" y="921"/>
                </a:cubicBezTo>
                <a:cubicBezTo>
                  <a:pt x="274" y="955"/>
                  <a:pt x="262" y="989"/>
                  <a:pt x="251" y="1024"/>
                </a:cubicBezTo>
                <a:cubicBezTo>
                  <a:pt x="251" y="1024"/>
                  <a:pt x="244" y="1044"/>
                  <a:pt x="244" y="1044"/>
                </a:cubicBezTo>
                <a:cubicBezTo>
                  <a:pt x="233" y="1075"/>
                  <a:pt x="219" y="1115"/>
                  <a:pt x="219" y="1151"/>
                </a:cubicBezTo>
                <a:cubicBezTo>
                  <a:pt x="219" y="1168"/>
                  <a:pt x="222" y="1184"/>
                  <a:pt x="230" y="1199"/>
                </a:cubicBezTo>
                <a:cubicBezTo>
                  <a:pt x="236" y="1209"/>
                  <a:pt x="246" y="1216"/>
                  <a:pt x="258" y="1219"/>
                </a:cubicBezTo>
                <a:cubicBezTo>
                  <a:pt x="270" y="1222"/>
                  <a:pt x="282" y="1220"/>
                  <a:pt x="293" y="1214"/>
                </a:cubicBezTo>
                <a:cubicBezTo>
                  <a:pt x="310" y="1203"/>
                  <a:pt x="326" y="1188"/>
                  <a:pt x="340" y="1172"/>
                </a:cubicBezTo>
                <a:cubicBezTo>
                  <a:pt x="340" y="1180"/>
                  <a:pt x="342" y="1188"/>
                  <a:pt x="345" y="1196"/>
                </a:cubicBezTo>
                <a:cubicBezTo>
                  <a:pt x="353" y="1216"/>
                  <a:pt x="374" y="1228"/>
                  <a:pt x="396" y="1223"/>
                </a:cubicBezTo>
                <a:cubicBezTo>
                  <a:pt x="447" y="1213"/>
                  <a:pt x="481" y="1156"/>
                  <a:pt x="506" y="1115"/>
                </a:cubicBezTo>
                <a:cubicBezTo>
                  <a:pt x="506" y="1115"/>
                  <a:pt x="508" y="1112"/>
                  <a:pt x="508" y="1111"/>
                </a:cubicBezTo>
                <a:cubicBezTo>
                  <a:pt x="514" y="1118"/>
                  <a:pt x="521" y="1124"/>
                  <a:pt x="529" y="1127"/>
                </a:cubicBezTo>
                <a:cubicBezTo>
                  <a:pt x="526" y="1142"/>
                  <a:pt x="524" y="1156"/>
                  <a:pt x="524" y="1169"/>
                </a:cubicBezTo>
                <a:cubicBezTo>
                  <a:pt x="524" y="1195"/>
                  <a:pt x="531" y="1216"/>
                  <a:pt x="549" y="1231"/>
                </a:cubicBezTo>
                <a:cubicBezTo>
                  <a:pt x="560" y="1241"/>
                  <a:pt x="575" y="1244"/>
                  <a:pt x="590" y="1241"/>
                </a:cubicBezTo>
                <a:cubicBezTo>
                  <a:pt x="649" y="1225"/>
                  <a:pt x="694" y="1167"/>
                  <a:pt x="727" y="1124"/>
                </a:cubicBezTo>
                <a:cubicBezTo>
                  <a:pt x="740" y="1107"/>
                  <a:pt x="740" y="1107"/>
                  <a:pt x="740" y="1107"/>
                </a:cubicBezTo>
                <a:cubicBezTo>
                  <a:pt x="763" y="1079"/>
                  <a:pt x="784" y="1050"/>
                  <a:pt x="806" y="1021"/>
                </a:cubicBezTo>
                <a:cubicBezTo>
                  <a:pt x="790" y="1064"/>
                  <a:pt x="778" y="1106"/>
                  <a:pt x="778" y="1142"/>
                </a:cubicBezTo>
                <a:cubicBezTo>
                  <a:pt x="778" y="1166"/>
                  <a:pt x="783" y="1187"/>
                  <a:pt x="796" y="1204"/>
                </a:cubicBezTo>
                <a:cubicBezTo>
                  <a:pt x="807" y="1217"/>
                  <a:pt x="824" y="1223"/>
                  <a:pt x="840" y="1220"/>
                </a:cubicBezTo>
                <a:cubicBezTo>
                  <a:pt x="883" y="1212"/>
                  <a:pt x="917" y="1176"/>
                  <a:pt x="944" y="1141"/>
                </a:cubicBezTo>
                <a:cubicBezTo>
                  <a:pt x="944" y="1156"/>
                  <a:pt x="947" y="1169"/>
                  <a:pt x="952" y="1181"/>
                </a:cubicBezTo>
                <a:cubicBezTo>
                  <a:pt x="959" y="1199"/>
                  <a:pt x="977" y="1210"/>
                  <a:pt x="997" y="1208"/>
                </a:cubicBezTo>
                <a:cubicBezTo>
                  <a:pt x="1015" y="1207"/>
                  <a:pt x="1032" y="1200"/>
                  <a:pt x="1046" y="1190"/>
                </a:cubicBezTo>
                <a:cubicBezTo>
                  <a:pt x="1051" y="1191"/>
                  <a:pt x="1056" y="1191"/>
                  <a:pt x="1062" y="1191"/>
                </a:cubicBezTo>
                <a:cubicBezTo>
                  <a:pt x="1075" y="1190"/>
                  <a:pt x="1088" y="1186"/>
                  <a:pt x="1100" y="1180"/>
                </a:cubicBezTo>
                <a:cubicBezTo>
                  <a:pt x="1103" y="1199"/>
                  <a:pt x="1112" y="1215"/>
                  <a:pt x="1129" y="1226"/>
                </a:cubicBezTo>
                <a:cubicBezTo>
                  <a:pt x="1146" y="1237"/>
                  <a:pt x="1163" y="1238"/>
                  <a:pt x="1180" y="1233"/>
                </a:cubicBezTo>
                <a:cubicBezTo>
                  <a:pt x="1182" y="1239"/>
                  <a:pt x="1185" y="1244"/>
                  <a:pt x="1190" y="1248"/>
                </a:cubicBezTo>
                <a:cubicBezTo>
                  <a:pt x="1200" y="1258"/>
                  <a:pt x="1214" y="1262"/>
                  <a:pt x="1228" y="1260"/>
                </a:cubicBezTo>
                <a:cubicBezTo>
                  <a:pt x="1275" y="1253"/>
                  <a:pt x="1308" y="1210"/>
                  <a:pt x="1331" y="1179"/>
                </a:cubicBezTo>
                <a:cubicBezTo>
                  <a:pt x="1331" y="1179"/>
                  <a:pt x="1332" y="1179"/>
                  <a:pt x="1332" y="1179"/>
                </a:cubicBezTo>
                <a:cubicBezTo>
                  <a:pt x="1333" y="1181"/>
                  <a:pt x="1334" y="1183"/>
                  <a:pt x="1335" y="1185"/>
                </a:cubicBezTo>
                <a:cubicBezTo>
                  <a:pt x="1339" y="1190"/>
                  <a:pt x="1343" y="1194"/>
                  <a:pt x="1349" y="1198"/>
                </a:cubicBezTo>
                <a:cubicBezTo>
                  <a:pt x="1343" y="1218"/>
                  <a:pt x="1339" y="1238"/>
                  <a:pt x="1339" y="1258"/>
                </a:cubicBezTo>
                <a:cubicBezTo>
                  <a:pt x="1339" y="1259"/>
                  <a:pt x="1339" y="1260"/>
                  <a:pt x="1339" y="1262"/>
                </a:cubicBezTo>
                <a:cubicBezTo>
                  <a:pt x="1340" y="1284"/>
                  <a:pt x="1357" y="1303"/>
                  <a:pt x="1379" y="1305"/>
                </a:cubicBezTo>
                <a:cubicBezTo>
                  <a:pt x="1426" y="1311"/>
                  <a:pt x="1465" y="1273"/>
                  <a:pt x="1506" y="1222"/>
                </a:cubicBezTo>
                <a:cubicBezTo>
                  <a:pt x="1508" y="1232"/>
                  <a:pt x="1513" y="1240"/>
                  <a:pt x="1521" y="1247"/>
                </a:cubicBezTo>
                <a:cubicBezTo>
                  <a:pt x="1532" y="1256"/>
                  <a:pt x="1547" y="1259"/>
                  <a:pt x="1561" y="1256"/>
                </a:cubicBezTo>
                <a:cubicBezTo>
                  <a:pt x="1597" y="1246"/>
                  <a:pt x="1622" y="1213"/>
                  <a:pt x="1639" y="1189"/>
                </a:cubicBezTo>
                <a:cubicBezTo>
                  <a:pt x="1648" y="1177"/>
                  <a:pt x="1648" y="1177"/>
                  <a:pt x="1648" y="1177"/>
                </a:cubicBezTo>
                <a:cubicBezTo>
                  <a:pt x="1673" y="1147"/>
                  <a:pt x="1698" y="1117"/>
                  <a:pt x="1722" y="1088"/>
                </a:cubicBezTo>
                <a:cubicBezTo>
                  <a:pt x="1722" y="1089"/>
                  <a:pt x="1721" y="1091"/>
                  <a:pt x="1721" y="1092"/>
                </a:cubicBezTo>
                <a:cubicBezTo>
                  <a:pt x="1707" y="1126"/>
                  <a:pt x="1690" y="1166"/>
                  <a:pt x="1690" y="1203"/>
                </a:cubicBezTo>
                <a:cubicBezTo>
                  <a:pt x="1690" y="1217"/>
                  <a:pt x="1692" y="1230"/>
                  <a:pt x="1698" y="1243"/>
                </a:cubicBezTo>
                <a:cubicBezTo>
                  <a:pt x="1703" y="1255"/>
                  <a:pt x="1713" y="1264"/>
                  <a:pt x="1726" y="1268"/>
                </a:cubicBezTo>
                <a:cubicBezTo>
                  <a:pt x="1738" y="1272"/>
                  <a:pt x="1752" y="1270"/>
                  <a:pt x="1763" y="1263"/>
                </a:cubicBezTo>
                <a:cubicBezTo>
                  <a:pt x="1784" y="1249"/>
                  <a:pt x="1803" y="1231"/>
                  <a:pt x="1821" y="1211"/>
                </a:cubicBezTo>
                <a:cubicBezTo>
                  <a:pt x="1823" y="1212"/>
                  <a:pt x="1826" y="1212"/>
                  <a:pt x="1829" y="1213"/>
                </a:cubicBezTo>
                <a:cubicBezTo>
                  <a:pt x="1862" y="1216"/>
                  <a:pt x="1889" y="1196"/>
                  <a:pt x="1912" y="1176"/>
                </a:cubicBezTo>
                <a:cubicBezTo>
                  <a:pt x="1913" y="1183"/>
                  <a:pt x="1916" y="1190"/>
                  <a:pt x="1921" y="1196"/>
                </a:cubicBezTo>
                <a:cubicBezTo>
                  <a:pt x="1933" y="1210"/>
                  <a:pt x="1952" y="1216"/>
                  <a:pt x="1969" y="1210"/>
                </a:cubicBezTo>
                <a:cubicBezTo>
                  <a:pt x="1992" y="1203"/>
                  <a:pt x="2012" y="1188"/>
                  <a:pt x="2029" y="1172"/>
                </a:cubicBezTo>
                <a:cubicBezTo>
                  <a:pt x="2038" y="1184"/>
                  <a:pt x="2052" y="1191"/>
                  <a:pt x="2067" y="1190"/>
                </a:cubicBezTo>
                <a:cubicBezTo>
                  <a:pt x="2072" y="1190"/>
                  <a:pt x="2078" y="1189"/>
                  <a:pt x="2083" y="1188"/>
                </a:cubicBezTo>
                <a:cubicBezTo>
                  <a:pt x="2080" y="1196"/>
                  <a:pt x="2078" y="1204"/>
                  <a:pt x="2077" y="1212"/>
                </a:cubicBezTo>
                <a:cubicBezTo>
                  <a:pt x="2077" y="1214"/>
                  <a:pt x="2077" y="1215"/>
                  <a:pt x="2077" y="1216"/>
                </a:cubicBezTo>
                <a:cubicBezTo>
                  <a:pt x="2077" y="1231"/>
                  <a:pt x="2084" y="1245"/>
                  <a:pt x="2096" y="1253"/>
                </a:cubicBezTo>
                <a:cubicBezTo>
                  <a:pt x="2110" y="1263"/>
                  <a:pt x="2127" y="1264"/>
                  <a:pt x="2142" y="1257"/>
                </a:cubicBezTo>
                <a:cubicBezTo>
                  <a:pt x="2157" y="1249"/>
                  <a:pt x="2171" y="1240"/>
                  <a:pt x="2183" y="1229"/>
                </a:cubicBezTo>
                <a:cubicBezTo>
                  <a:pt x="2181" y="1233"/>
                  <a:pt x="2180" y="1237"/>
                  <a:pt x="2179" y="1241"/>
                </a:cubicBezTo>
                <a:cubicBezTo>
                  <a:pt x="2178" y="1245"/>
                  <a:pt x="2177" y="1249"/>
                  <a:pt x="2177" y="1253"/>
                </a:cubicBezTo>
                <a:cubicBezTo>
                  <a:pt x="2177" y="1264"/>
                  <a:pt x="2182" y="1276"/>
                  <a:pt x="2190" y="1284"/>
                </a:cubicBezTo>
                <a:cubicBezTo>
                  <a:pt x="2201" y="1296"/>
                  <a:pt x="2218" y="1300"/>
                  <a:pt x="2233" y="1296"/>
                </a:cubicBezTo>
                <a:cubicBezTo>
                  <a:pt x="2235" y="1296"/>
                  <a:pt x="2237" y="1295"/>
                  <a:pt x="2239" y="1295"/>
                </a:cubicBezTo>
                <a:cubicBezTo>
                  <a:pt x="2239" y="1297"/>
                  <a:pt x="2240" y="1300"/>
                  <a:pt x="2242" y="1303"/>
                </a:cubicBezTo>
                <a:cubicBezTo>
                  <a:pt x="2250" y="1317"/>
                  <a:pt x="2264" y="1325"/>
                  <a:pt x="2280" y="1326"/>
                </a:cubicBezTo>
                <a:cubicBezTo>
                  <a:pt x="2319" y="1326"/>
                  <a:pt x="2357" y="1304"/>
                  <a:pt x="2397" y="1269"/>
                </a:cubicBezTo>
                <a:cubicBezTo>
                  <a:pt x="2397" y="1281"/>
                  <a:pt x="2402" y="1292"/>
                  <a:pt x="2411" y="1301"/>
                </a:cubicBezTo>
                <a:cubicBezTo>
                  <a:pt x="2428" y="1316"/>
                  <a:pt x="2454" y="1316"/>
                  <a:pt x="2471" y="1301"/>
                </a:cubicBezTo>
                <a:cubicBezTo>
                  <a:pt x="2472" y="1301"/>
                  <a:pt x="2473" y="1300"/>
                  <a:pt x="2473" y="1300"/>
                </a:cubicBezTo>
                <a:cubicBezTo>
                  <a:pt x="2473" y="1311"/>
                  <a:pt x="2477" y="1322"/>
                  <a:pt x="2485" y="1330"/>
                </a:cubicBezTo>
                <a:cubicBezTo>
                  <a:pt x="2502" y="1348"/>
                  <a:pt x="2530" y="1349"/>
                  <a:pt x="2548" y="1333"/>
                </a:cubicBezTo>
                <a:cubicBezTo>
                  <a:pt x="2570" y="1313"/>
                  <a:pt x="2570" y="1313"/>
                  <a:pt x="2570" y="1313"/>
                </a:cubicBezTo>
                <a:cubicBezTo>
                  <a:pt x="2595" y="1290"/>
                  <a:pt x="2628" y="1260"/>
                  <a:pt x="2660" y="1239"/>
                </a:cubicBezTo>
                <a:cubicBezTo>
                  <a:pt x="2675" y="1254"/>
                  <a:pt x="2698" y="1258"/>
                  <a:pt x="2716" y="1247"/>
                </a:cubicBezTo>
                <a:cubicBezTo>
                  <a:pt x="2744" y="1230"/>
                  <a:pt x="2762" y="1203"/>
                  <a:pt x="2763" y="1174"/>
                </a:cubicBezTo>
                <a:cubicBezTo>
                  <a:pt x="2763" y="1174"/>
                  <a:pt x="2763" y="1173"/>
                  <a:pt x="2763" y="1172"/>
                </a:cubicBezTo>
                <a:cubicBezTo>
                  <a:pt x="2763" y="1160"/>
                  <a:pt x="2759" y="1149"/>
                  <a:pt x="2751" y="1140"/>
                </a:cubicBezTo>
                <a:cubicBezTo>
                  <a:pt x="2743" y="1132"/>
                  <a:pt x="2732" y="1127"/>
                  <a:pt x="2721" y="1127"/>
                </a:cubicBezTo>
                <a:cubicBezTo>
                  <a:pt x="2741" y="1097"/>
                  <a:pt x="2759" y="1065"/>
                  <a:pt x="2766" y="1032"/>
                </a:cubicBezTo>
                <a:cubicBezTo>
                  <a:pt x="2766" y="1029"/>
                  <a:pt x="2767" y="1025"/>
                  <a:pt x="2767" y="1022"/>
                </a:cubicBezTo>
                <a:cubicBezTo>
                  <a:pt x="2767" y="1011"/>
                  <a:pt x="2763" y="1001"/>
                  <a:pt x="2755" y="992"/>
                </a:cubicBezTo>
                <a:cubicBezTo>
                  <a:pt x="2747" y="984"/>
                  <a:pt x="2737" y="979"/>
                  <a:pt x="2725" y="978"/>
                </a:cubicBezTo>
                <a:cubicBezTo>
                  <a:pt x="2729" y="967"/>
                  <a:pt x="2731" y="956"/>
                  <a:pt x="2731" y="945"/>
                </a:cubicBezTo>
                <a:cubicBezTo>
                  <a:pt x="2731" y="944"/>
                  <a:pt x="2731" y="942"/>
                  <a:pt x="2731" y="940"/>
                </a:cubicBezTo>
                <a:cubicBezTo>
                  <a:pt x="2731" y="928"/>
                  <a:pt x="2725" y="917"/>
                  <a:pt x="2716" y="909"/>
                </a:cubicBezTo>
                <a:cubicBezTo>
                  <a:pt x="2716" y="909"/>
                  <a:pt x="2716" y="909"/>
                  <a:pt x="2715" y="909"/>
                </a:cubicBezTo>
                <a:cubicBezTo>
                  <a:pt x="2737" y="885"/>
                  <a:pt x="2758" y="862"/>
                  <a:pt x="2777" y="837"/>
                </a:cubicBezTo>
                <a:cubicBezTo>
                  <a:pt x="2784" y="829"/>
                  <a:pt x="2787" y="819"/>
                  <a:pt x="2787" y="809"/>
                </a:cubicBezTo>
                <a:cubicBezTo>
                  <a:pt x="2787" y="797"/>
                  <a:pt x="2783" y="785"/>
                  <a:pt x="2774" y="777"/>
                </a:cubicBezTo>
                <a:cubicBezTo>
                  <a:pt x="2757" y="760"/>
                  <a:pt x="2731" y="760"/>
                  <a:pt x="2713" y="775"/>
                </a:cubicBezTo>
                <a:cubicBezTo>
                  <a:pt x="2663" y="818"/>
                  <a:pt x="2609" y="858"/>
                  <a:pt x="2556" y="896"/>
                </a:cubicBezTo>
                <a:cubicBezTo>
                  <a:pt x="2552" y="899"/>
                  <a:pt x="2548" y="902"/>
                  <a:pt x="2544" y="905"/>
                </a:cubicBezTo>
                <a:cubicBezTo>
                  <a:pt x="2595" y="839"/>
                  <a:pt x="2648" y="771"/>
                  <a:pt x="2709" y="715"/>
                </a:cubicBezTo>
                <a:cubicBezTo>
                  <a:pt x="2722" y="704"/>
                  <a:pt x="2735" y="693"/>
                  <a:pt x="2748" y="682"/>
                </a:cubicBezTo>
                <a:cubicBezTo>
                  <a:pt x="2759" y="673"/>
                  <a:pt x="2764" y="660"/>
                  <a:pt x="2764" y="647"/>
                </a:cubicBezTo>
                <a:cubicBezTo>
                  <a:pt x="2764" y="637"/>
                  <a:pt x="2761" y="627"/>
                  <a:pt x="2754" y="619"/>
                </a:cubicBezTo>
                <a:cubicBezTo>
                  <a:pt x="2738" y="600"/>
                  <a:pt x="2711" y="597"/>
                  <a:pt x="2691" y="612"/>
                </a:cubicBezTo>
                <a:cubicBezTo>
                  <a:pt x="2691" y="612"/>
                  <a:pt x="2690" y="613"/>
                  <a:pt x="2690" y="613"/>
                </a:cubicBezTo>
                <a:cubicBezTo>
                  <a:pt x="2690" y="613"/>
                  <a:pt x="2690" y="613"/>
                  <a:pt x="2690" y="613"/>
                </a:cubicBezTo>
                <a:cubicBezTo>
                  <a:pt x="2690" y="614"/>
                  <a:pt x="2689" y="614"/>
                  <a:pt x="2689" y="614"/>
                </a:cubicBezTo>
                <a:cubicBezTo>
                  <a:pt x="2684" y="618"/>
                  <a:pt x="2678" y="623"/>
                  <a:pt x="2673" y="627"/>
                </a:cubicBezTo>
                <a:cubicBezTo>
                  <a:pt x="2677" y="621"/>
                  <a:pt x="2679" y="614"/>
                  <a:pt x="2679" y="606"/>
                </a:cubicBezTo>
                <a:cubicBezTo>
                  <a:pt x="2679" y="598"/>
                  <a:pt x="2676" y="589"/>
                  <a:pt x="2671" y="582"/>
                </a:cubicBezTo>
                <a:cubicBezTo>
                  <a:pt x="2662" y="568"/>
                  <a:pt x="2647" y="561"/>
                  <a:pt x="2631" y="562"/>
                </a:cubicBezTo>
                <a:cubicBezTo>
                  <a:pt x="2645" y="551"/>
                  <a:pt x="2660" y="542"/>
                  <a:pt x="2674" y="533"/>
                </a:cubicBezTo>
                <a:cubicBezTo>
                  <a:pt x="2688" y="524"/>
                  <a:pt x="2696" y="509"/>
                  <a:pt x="2696" y="494"/>
                </a:cubicBezTo>
                <a:cubicBezTo>
                  <a:pt x="2696" y="486"/>
                  <a:pt x="2694" y="478"/>
                  <a:pt x="2689" y="471"/>
                </a:cubicBezTo>
                <a:cubicBezTo>
                  <a:pt x="2676" y="450"/>
                  <a:pt x="2649" y="443"/>
                  <a:pt x="2628" y="456"/>
                </a:cubicBezTo>
                <a:cubicBezTo>
                  <a:pt x="2628" y="456"/>
                  <a:pt x="2627" y="456"/>
                  <a:pt x="2627" y="456"/>
                </a:cubicBezTo>
                <a:cubicBezTo>
                  <a:pt x="2627" y="456"/>
                  <a:pt x="2627" y="456"/>
                  <a:pt x="2627" y="456"/>
                </a:cubicBezTo>
                <a:cubicBezTo>
                  <a:pt x="2627" y="456"/>
                  <a:pt x="2627" y="456"/>
                  <a:pt x="2627" y="456"/>
                </a:cubicBezTo>
                <a:cubicBezTo>
                  <a:pt x="2624" y="458"/>
                  <a:pt x="2620" y="460"/>
                  <a:pt x="2617" y="462"/>
                </a:cubicBezTo>
                <a:cubicBezTo>
                  <a:pt x="2625" y="456"/>
                  <a:pt x="2632" y="450"/>
                  <a:pt x="2640" y="443"/>
                </a:cubicBezTo>
                <a:cubicBezTo>
                  <a:pt x="2650" y="435"/>
                  <a:pt x="2656" y="422"/>
                  <a:pt x="2656" y="409"/>
                </a:cubicBezTo>
                <a:cubicBezTo>
                  <a:pt x="2656" y="400"/>
                  <a:pt x="2654" y="392"/>
                  <a:pt x="2649" y="384"/>
                </a:cubicBezTo>
                <a:cubicBezTo>
                  <a:pt x="2644" y="376"/>
                  <a:pt x="2636" y="371"/>
                  <a:pt x="2628" y="367"/>
                </a:cubicBezTo>
                <a:cubicBezTo>
                  <a:pt x="2633" y="364"/>
                  <a:pt x="2638" y="360"/>
                  <a:pt x="2643" y="357"/>
                </a:cubicBezTo>
                <a:cubicBezTo>
                  <a:pt x="2643" y="357"/>
                  <a:pt x="2642" y="357"/>
                  <a:pt x="2642" y="358"/>
                </a:cubicBezTo>
                <a:cubicBezTo>
                  <a:pt x="2643" y="357"/>
                  <a:pt x="2644" y="357"/>
                  <a:pt x="2644" y="356"/>
                </a:cubicBezTo>
                <a:cubicBezTo>
                  <a:pt x="2657" y="348"/>
                  <a:pt x="2663" y="334"/>
                  <a:pt x="2663" y="320"/>
                </a:cubicBezTo>
                <a:cubicBezTo>
                  <a:pt x="2663" y="311"/>
                  <a:pt x="2661" y="302"/>
                  <a:pt x="2656" y="294"/>
                </a:cubicBezTo>
                <a:cubicBezTo>
                  <a:pt x="2642" y="274"/>
                  <a:pt x="2614" y="269"/>
                  <a:pt x="2594" y="282"/>
                </a:cubicBezTo>
                <a:cubicBezTo>
                  <a:pt x="2593" y="282"/>
                  <a:pt x="2593" y="283"/>
                  <a:pt x="2592" y="283"/>
                </a:cubicBezTo>
                <a:cubicBezTo>
                  <a:pt x="2572" y="298"/>
                  <a:pt x="2547" y="309"/>
                  <a:pt x="2521" y="321"/>
                </a:cubicBezTo>
                <a:cubicBezTo>
                  <a:pt x="2516" y="323"/>
                  <a:pt x="2512" y="325"/>
                  <a:pt x="2508" y="327"/>
                </a:cubicBezTo>
                <a:cubicBezTo>
                  <a:pt x="2524" y="315"/>
                  <a:pt x="2540" y="302"/>
                  <a:pt x="2553" y="287"/>
                </a:cubicBezTo>
                <a:cubicBezTo>
                  <a:pt x="2561" y="278"/>
                  <a:pt x="2566" y="267"/>
                  <a:pt x="2566" y="256"/>
                </a:cubicBezTo>
                <a:cubicBezTo>
                  <a:pt x="2566" y="249"/>
                  <a:pt x="2564" y="241"/>
                  <a:pt x="2560" y="234"/>
                </a:cubicBezTo>
                <a:cubicBezTo>
                  <a:pt x="2550" y="217"/>
                  <a:pt x="2531" y="208"/>
                  <a:pt x="2512" y="212"/>
                </a:cubicBezTo>
                <a:cubicBezTo>
                  <a:pt x="2484" y="218"/>
                  <a:pt x="2457" y="232"/>
                  <a:pt x="2431" y="249"/>
                </a:cubicBezTo>
                <a:cubicBezTo>
                  <a:pt x="2436" y="242"/>
                  <a:pt x="2438" y="234"/>
                  <a:pt x="2438" y="226"/>
                </a:cubicBezTo>
                <a:cubicBezTo>
                  <a:pt x="2438" y="218"/>
                  <a:pt x="2436" y="210"/>
                  <a:pt x="2432" y="203"/>
                </a:cubicBezTo>
                <a:cubicBezTo>
                  <a:pt x="2421" y="184"/>
                  <a:pt x="2399" y="176"/>
                  <a:pt x="2378" y="183"/>
                </a:cubicBezTo>
                <a:cubicBezTo>
                  <a:pt x="2301" y="211"/>
                  <a:pt x="2231" y="266"/>
                  <a:pt x="2175" y="310"/>
                </a:cubicBezTo>
                <a:cubicBezTo>
                  <a:pt x="2086" y="380"/>
                  <a:pt x="2003" y="462"/>
                  <a:pt x="1913" y="568"/>
                </a:cubicBezTo>
                <a:cubicBezTo>
                  <a:pt x="1982" y="478"/>
                  <a:pt x="2056" y="390"/>
                  <a:pt x="2141" y="311"/>
                </a:cubicBezTo>
                <a:cubicBezTo>
                  <a:pt x="2148" y="305"/>
                  <a:pt x="2159" y="296"/>
                  <a:pt x="2172" y="286"/>
                </a:cubicBezTo>
                <a:cubicBezTo>
                  <a:pt x="2213" y="255"/>
                  <a:pt x="2259" y="219"/>
                  <a:pt x="2270" y="177"/>
                </a:cubicBezTo>
                <a:cubicBezTo>
                  <a:pt x="2271" y="174"/>
                  <a:pt x="2271" y="170"/>
                  <a:pt x="2271" y="166"/>
                </a:cubicBezTo>
                <a:cubicBezTo>
                  <a:pt x="2271" y="154"/>
                  <a:pt x="2266" y="142"/>
                  <a:pt x="2257" y="133"/>
                </a:cubicBezTo>
                <a:cubicBezTo>
                  <a:pt x="2246" y="122"/>
                  <a:pt x="2228" y="118"/>
                  <a:pt x="2213" y="123"/>
                </a:cubicBezTo>
                <a:cubicBezTo>
                  <a:pt x="2201" y="127"/>
                  <a:pt x="2189" y="132"/>
                  <a:pt x="2177" y="138"/>
                </a:cubicBezTo>
                <a:cubicBezTo>
                  <a:pt x="2175" y="136"/>
                  <a:pt x="2173" y="135"/>
                  <a:pt x="2170" y="135"/>
                </a:cubicBezTo>
                <a:cubicBezTo>
                  <a:pt x="2126" y="119"/>
                  <a:pt x="2074" y="143"/>
                  <a:pt x="2019" y="176"/>
                </a:cubicBezTo>
                <a:cubicBezTo>
                  <a:pt x="2025" y="160"/>
                  <a:pt x="2029" y="145"/>
                  <a:pt x="2029" y="130"/>
                </a:cubicBezTo>
                <a:cubicBezTo>
                  <a:pt x="2029" y="126"/>
                  <a:pt x="2028" y="122"/>
                  <a:pt x="2028" y="119"/>
                </a:cubicBezTo>
                <a:cubicBezTo>
                  <a:pt x="2025" y="98"/>
                  <a:pt x="2009" y="82"/>
                  <a:pt x="1988" y="80"/>
                </a:cubicBezTo>
                <a:cubicBezTo>
                  <a:pt x="1970" y="78"/>
                  <a:pt x="1952" y="81"/>
                  <a:pt x="1934" y="86"/>
                </a:cubicBezTo>
                <a:cubicBezTo>
                  <a:pt x="1934" y="86"/>
                  <a:pt x="1934" y="86"/>
                  <a:pt x="1934" y="86"/>
                </a:cubicBezTo>
                <a:cubicBezTo>
                  <a:pt x="1918" y="69"/>
                  <a:pt x="1890" y="68"/>
                  <a:pt x="1872" y="84"/>
                </a:cubicBezTo>
                <a:cubicBezTo>
                  <a:pt x="1866" y="88"/>
                  <a:pt x="1861" y="94"/>
                  <a:pt x="1856" y="99"/>
                </a:cubicBezTo>
                <a:cubicBezTo>
                  <a:pt x="1845" y="108"/>
                  <a:pt x="1833" y="117"/>
                  <a:pt x="1821" y="126"/>
                </a:cubicBezTo>
                <a:cubicBezTo>
                  <a:pt x="1823" y="121"/>
                  <a:pt x="1824" y="115"/>
                  <a:pt x="1825" y="109"/>
                </a:cubicBezTo>
                <a:cubicBezTo>
                  <a:pt x="1825" y="107"/>
                  <a:pt x="1825" y="105"/>
                  <a:pt x="1825" y="102"/>
                </a:cubicBezTo>
                <a:cubicBezTo>
                  <a:pt x="1825" y="90"/>
                  <a:pt x="1821" y="79"/>
                  <a:pt x="1812" y="70"/>
                </a:cubicBezTo>
                <a:cubicBezTo>
                  <a:pt x="1802" y="60"/>
                  <a:pt x="1787" y="56"/>
                  <a:pt x="1773" y="58"/>
                </a:cubicBezTo>
                <a:cubicBezTo>
                  <a:pt x="1714" y="68"/>
                  <a:pt x="1657" y="106"/>
                  <a:pt x="1611" y="136"/>
                </a:cubicBezTo>
                <a:cubicBezTo>
                  <a:pt x="1611" y="136"/>
                  <a:pt x="1610" y="137"/>
                  <a:pt x="1610" y="137"/>
                </a:cubicBezTo>
                <a:cubicBezTo>
                  <a:pt x="1610" y="135"/>
                  <a:pt x="1610" y="134"/>
                  <a:pt x="1610" y="132"/>
                </a:cubicBezTo>
                <a:cubicBezTo>
                  <a:pt x="1610" y="124"/>
                  <a:pt x="1608" y="116"/>
                  <a:pt x="1603" y="109"/>
                </a:cubicBezTo>
                <a:cubicBezTo>
                  <a:pt x="1593" y="91"/>
                  <a:pt x="1571" y="83"/>
                  <a:pt x="1551" y="89"/>
                </a:cubicBezTo>
                <a:cubicBezTo>
                  <a:pt x="1495" y="108"/>
                  <a:pt x="1446" y="151"/>
                  <a:pt x="1403" y="190"/>
                </a:cubicBezTo>
                <a:cubicBezTo>
                  <a:pt x="1405" y="183"/>
                  <a:pt x="1407" y="176"/>
                  <a:pt x="1408" y="169"/>
                </a:cubicBezTo>
                <a:cubicBezTo>
                  <a:pt x="1408" y="167"/>
                  <a:pt x="1408" y="165"/>
                  <a:pt x="1408" y="163"/>
                </a:cubicBezTo>
                <a:cubicBezTo>
                  <a:pt x="1408" y="162"/>
                  <a:pt x="1408" y="160"/>
                  <a:pt x="1408" y="159"/>
                </a:cubicBezTo>
                <a:cubicBezTo>
                  <a:pt x="1429" y="143"/>
                  <a:pt x="1450" y="127"/>
                  <a:pt x="1470" y="110"/>
                </a:cubicBezTo>
                <a:cubicBezTo>
                  <a:pt x="1481" y="101"/>
                  <a:pt x="1486" y="88"/>
                  <a:pt x="1486" y="76"/>
                </a:cubicBezTo>
                <a:cubicBezTo>
                  <a:pt x="1486" y="69"/>
                  <a:pt x="1485" y="62"/>
                  <a:pt x="1482" y="56"/>
                </a:cubicBezTo>
                <a:cubicBezTo>
                  <a:pt x="1472" y="37"/>
                  <a:pt x="1452" y="27"/>
                  <a:pt x="1431" y="32"/>
                </a:cubicBezTo>
                <a:cubicBezTo>
                  <a:pt x="1397" y="39"/>
                  <a:pt x="1365" y="56"/>
                  <a:pt x="1334" y="77"/>
                </a:cubicBezTo>
                <a:cubicBezTo>
                  <a:pt x="1321" y="43"/>
                  <a:pt x="1293" y="22"/>
                  <a:pt x="1254" y="17"/>
                </a:cubicBezTo>
                <a:cubicBezTo>
                  <a:pt x="1228" y="13"/>
                  <a:pt x="1202" y="17"/>
                  <a:pt x="1180" y="21"/>
                </a:cubicBezTo>
                <a:cubicBezTo>
                  <a:pt x="1084" y="39"/>
                  <a:pt x="1001" y="92"/>
                  <a:pt x="927" y="156"/>
                </a:cubicBezTo>
                <a:cubicBezTo>
                  <a:pt x="926" y="153"/>
                  <a:pt x="924" y="151"/>
                  <a:pt x="922" y="148"/>
                </a:cubicBezTo>
                <a:cubicBezTo>
                  <a:pt x="911" y="134"/>
                  <a:pt x="892" y="128"/>
                  <a:pt x="874" y="133"/>
                </a:cubicBezTo>
                <a:cubicBezTo>
                  <a:pt x="800" y="155"/>
                  <a:pt x="699" y="288"/>
                  <a:pt x="540" y="502"/>
                </a:cubicBezTo>
                <a:cubicBezTo>
                  <a:pt x="538" y="506"/>
                  <a:pt x="535" y="509"/>
                  <a:pt x="533" y="512"/>
                </a:cubicBezTo>
                <a:cubicBezTo>
                  <a:pt x="510" y="542"/>
                  <a:pt x="487" y="573"/>
                  <a:pt x="466" y="603"/>
                </a:cubicBezTo>
                <a:cubicBezTo>
                  <a:pt x="430" y="651"/>
                  <a:pt x="394" y="696"/>
                  <a:pt x="363" y="734"/>
                </a:cubicBezTo>
                <a:cubicBezTo>
                  <a:pt x="342" y="758"/>
                  <a:pt x="325" y="777"/>
                  <a:pt x="311" y="791"/>
                </a:cubicBezTo>
                <a:cubicBezTo>
                  <a:pt x="353" y="736"/>
                  <a:pt x="406" y="656"/>
                  <a:pt x="474" y="545"/>
                </a:cubicBezTo>
                <a:cubicBezTo>
                  <a:pt x="490" y="519"/>
                  <a:pt x="505" y="495"/>
                  <a:pt x="509" y="489"/>
                </a:cubicBezTo>
                <a:cubicBezTo>
                  <a:pt x="576" y="398"/>
                  <a:pt x="634" y="324"/>
                  <a:pt x="705" y="260"/>
                </a:cubicBezTo>
                <a:cubicBezTo>
                  <a:pt x="717" y="249"/>
                  <a:pt x="717" y="249"/>
                  <a:pt x="717" y="249"/>
                </a:cubicBezTo>
                <a:cubicBezTo>
                  <a:pt x="739" y="231"/>
                  <a:pt x="763" y="210"/>
                  <a:pt x="778" y="182"/>
                </a:cubicBezTo>
                <a:cubicBezTo>
                  <a:pt x="782" y="175"/>
                  <a:pt x="784" y="167"/>
                  <a:pt x="784" y="160"/>
                </a:cubicBezTo>
                <a:cubicBezTo>
                  <a:pt x="784" y="148"/>
                  <a:pt x="779" y="136"/>
                  <a:pt x="770" y="127"/>
                </a:cubicBezTo>
                <a:cubicBezTo>
                  <a:pt x="755" y="113"/>
                  <a:pt x="732" y="111"/>
                  <a:pt x="715" y="122"/>
                </a:cubicBezTo>
                <a:cubicBezTo>
                  <a:pt x="605" y="192"/>
                  <a:pt x="514" y="303"/>
                  <a:pt x="433" y="402"/>
                </a:cubicBezTo>
                <a:cubicBezTo>
                  <a:pt x="420" y="418"/>
                  <a:pt x="420" y="418"/>
                  <a:pt x="420" y="418"/>
                </a:cubicBezTo>
                <a:cubicBezTo>
                  <a:pt x="376" y="472"/>
                  <a:pt x="332" y="529"/>
                  <a:pt x="293" y="590"/>
                </a:cubicBezTo>
                <a:cubicBezTo>
                  <a:pt x="327" y="536"/>
                  <a:pt x="367" y="484"/>
                  <a:pt x="404" y="437"/>
                </a:cubicBezTo>
                <a:cubicBezTo>
                  <a:pt x="433" y="400"/>
                  <a:pt x="459" y="360"/>
                  <a:pt x="484" y="321"/>
                </a:cubicBezTo>
                <a:cubicBezTo>
                  <a:pt x="515" y="272"/>
                  <a:pt x="545" y="226"/>
                  <a:pt x="580" y="187"/>
                </a:cubicBezTo>
                <a:cubicBezTo>
                  <a:pt x="592" y="177"/>
                  <a:pt x="603" y="166"/>
                  <a:pt x="615" y="155"/>
                </a:cubicBezTo>
                <a:cubicBezTo>
                  <a:pt x="625" y="150"/>
                  <a:pt x="640" y="146"/>
                  <a:pt x="651" y="143"/>
                </a:cubicBezTo>
                <a:cubicBezTo>
                  <a:pt x="687" y="134"/>
                  <a:pt x="732" y="122"/>
                  <a:pt x="753" y="82"/>
                </a:cubicBezTo>
                <a:cubicBezTo>
                  <a:pt x="756" y="76"/>
                  <a:pt x="758" y="69"/>
                  <a:pt x="758" y="62"/>
                </a:cubicBezTo>
                <a:cubicBezTo>
                  <a:pt x="758" y="56"/>
                  <a:pt x="757" y="50"/>
                  <a:pt x="754" y="44"/>
                </a:cubicBezTo>
                <a:cubicBezTo>
                  <a:pt x="749" y="32"/>
                  <a:pt x="739" y="23"/>
                  <a:pt x="726" y="19"/>
                </a:cubicBezTo>
                <a:cubicBezTo>
                  <a:pt x="669" y="0"/>
                  <a:pt x="594" y="50"/>
                  <a:pt x="573" y="70"/>
                </a:cubicBezTo>
                <a:close/>
                <a:moveTo>
                  <a:pt x="1117" y="136"/>
                </a:moveTo>
                <a:cubicBezTo>
                  <a:pt x="1109" y="140"/>
                  <a:pt x="1102" y="144"/>
                  <a:pt x="1095" y="149"/>
                </a:cubicBezTo>
                <a:cubicBezTo>
                  <a:pt x="1094" y="149"/>
                  <a:pt x="1094" y="148"/>
                  <a:pt x="1093" y="148"/>
                </a:cubicBezTo>
                <a:cubicBezTo>
                  <a:pt x="1101" y="143"/>
                  <a:pt x="1109" y="139"/>
                  <a:pt x="1117" y="136"/>
                </a:cubicBezTo>
                <a:close/>
                <a:moveTo>
                  <a:pt x="1249" y="107"/>
                </a:moveTo>
                <a:cubicBezTo>
                  <a:pt x="1250" y="108"/>
                  <a:pt x="1250" y="108"/>
                  <a:pt x="1250" y="108"/>
                </a:cubicBezTo>
                <a:cubicBezTo>
                  <a:pt x="1250" y="108"/>
                  <a:pt x="1250" y="109"/>
                  <a:pt x="1250" y="110"/>
                </a:cubicBezTo>
                <a:cubicBezTo>
                  <a:pt x="1250" y="115"/>
                  <a:pt x="1249" y="125"/>
                  <a:pt x="1240" y="146"/>
                </a:cubicBezTo>
                <a:cubicBezTo>
                  <a:pt x="1239" y="137"/>
                  <a:pt x="1236" y="128"/>
                  <a:pt x="1230" y="120"/>
                </a:cubicBezTo>
                <a:cubicBezTo>
                  <a:pt x="1225" y="114"/>
                  <a:pt x="1218" y="110"/>
                  <a:pt x="1211" y="107"/>
                </a:cubicBezTo>
                <a:cubicBezTo>
                  <a:pt x="1237" y="104"/>
                  <a:pt x="1246" y="105"/>
                  <a:pt x="1249" y="107"/>
                </a:cubicBezTo>
                <a:close/>
                <a:moveTo>
                  <a:pt x="590" y="586"/>
                </a:moveTo>
                <a:cubicBezTo>
                  <a:pt x="580" y="605"/>
                  <a:pt x="569" y="624"/>
                  <a:pt x="559" y="643"/>
                </a:cubicBezTo>
                <a:cubicBezTo>
                  <a:pt x="543" y="673"/>
                  <a:pt x="543" y="673"/>
                  <a:pt x="543" y="673"/>
                </a:cubicBezTo>
                <a:cubicBezTo>
                  <a:pt x="527" y="702"/>
                  <a:pt x="509" y="735"/>
                  <a:pt x="494" y="771"/>
                </a:cubicBezTo>
                <a:cubicBezTo>
                  <a:pt x="473" y="803"/>
                  <a:pt x="452" y="836"/>
                  <a:pt x="432" y="869"/>
                </a:cubicBezTo>
                <a:cubicBezTo>
                  <a:pt x="409" y="905"/>
                  <a:pt x="385" y="942"/>
                  <a:pt x="361" y="979"/>
                </a:cubicBezTo>
                <a:cubicBezTo>
                  <a:pt x="395" y="888"/>
                  <a:pt x="440" y="801"/>
                  <a:pt x="496" y="717"/>
                </a:cubicBezTo>
                <a:cubicBezTo>
                  <a:pt x="510" y="695"/>
                  <a:pt x="526" y="674"/>
                  <a:pt x="541" y="652"/>
                </a:cubicBezTo>
                <a:cubicBezTo>
                  <a:pt x="557" y="631"/>
                  <a:pt x="573" y="609"/>
                  <a:pt x="590" y="586"/>
                </a:cubicBezTo>
                <a:close/>
                <a:moveTo>
                  <a:pt x="665" y="689"/>
                </a:moveTo>
                <a:cubicBezTo>
                  <a:pt x="675" y="674"/>
                  <a:pt x="684" y="659"/>
                  <a:pt x="694" y="645"/>
                </a:cubicBezTo>
                <a:cubicBezTo>
                  <a:pt x="667" y="690"/>
                  <a:pt x="642" y="734"/>
                  <a:pt x="620" y="775"/>
                </a:cubicBezTo>
                <a:cubicBezTo>
                  <a:pt x="615" y="779"/>
                  <a:pt x="611" y="783"/>
                  <a:pt x="606" y="787"/>
                </a:cubicBezTo>
                <a:cubicBezTo>
                  <a:pt x="625" y="755"/>
                  <a:pt x="645" y="722"/>
                  <a:pt x="665" y="689"/>
                </a:cubicBezTo>
                <a:close/>
                <a:moveTo>
                  <a:pt x="636" y="1095"/>
                </a:moveTo>
                <a:cubicBezTo>
                  <a:pt x="635" y="1096"/>
                  <a:pt x="634" y="1097"/>
                  <a:pt x="633" y="1098"/>
                </a:cubicBezTo>
                <a:cubicBezTo>
                  <a:pt x="633" y="1098"/>
                  <a:pt x="633" y="1097"/>
                  <a:pt x="633" y="1097"/>
                </a:cubicBezTo>
                <a:cubicBezTo>
                  <a:pt x="634" y="1096"/>
                  <a:pt x="635" y="1095"/>
                  <a:pt x="636" y="1095"/>
                </a:cubicBezTo>
                <a:close/>
                <a:moveTo>
                  <a:pt x="1275" y="453"/>
                </a:moveTo>
                <a:cubicBezTo>
                  <a:pt x="1244" y="495"/>
                  <a:pt x="1217" y="535"/>
                  <a:pt x="1196" y="569"/>
                </a:cubicBezTo>
                <a:cubicBezTo>
                  <a:pt x="1154" y="636"/>
                  <a:pt x="1115" y="711"/>
                  <a:pt x="1074" y="800"/>
                </a:cubicBezTo>
                <a:cubicBezTo>
                  <a:pt x="1066" y="811"/>
                  <a:pt x="1059" y="823"/>
                  <a:pt x="1051" y="834"/>
                </a:cubicBezTo>
                <a:cubicBezTo>
                  <a:pt x="1004" y="903"/>
                  <a:pt x="956" y="975"/>
                  <a:pt x="905" y="1042"/>
                </a:cubicBezTo>
                <a:cubicBezTo>
                  <a:pt x="891" y="1061"/>
                  <a:pt x="891" y="1061"/>
                  <a:pt x="891" y="1061"/>
                </a:cubicBezTo>
                <a:cubicBezTo>
                  <a:pt x="889" y="1064"/>
                  <a:pt x="886" y="1068"/>
                  <a:pt x="882" y="1073"/>
                </a:cubicBezTo>
                <a:cubicBezTo>
                  <a:pt x="893" y="1042"/>
                  <a:pt x="906" y="1011"/>
                  <a:pt x="916" y="988"/>
                </a:cubicBezTo>
                <a:cubicBezTo>
                  <a:pt x="926" y="964"/>
                  <a:pt x="926" y="964"/>
                  <a:pt x="926" y="964"/>
                </a:cubicBezTo>
                <a:cubicBezTo>
                  <a:pt x="974" y="842"/>
                  <a:pt x="1042" y="721"/>
                  <a:pt x="1129" y="605"/>
                </a:cubicBezTo>
                <a:cubicBezTo>
                  <a:pt x="1145" y="584"/>
                  <a:pt x="1162" y="563"/>
                  <a:pt x="1179" y="542"/>
                </a:cubicBezTo>
                <a:cubicBezTo>
                  <a:pt x="1210" y="511"/>
                  <a:pt x="1242" y="482"/>
                  <a:pt x="1275" y="453"/>
                </a:cubicBezTo>
                <a:close/>
                <a:moveTo>
                  <a:pt x="1253" y="701"/>
                </a:moveTo>
                <a:cubicBezTo>
                  <a:pt x="1290" y="652"/>
                  <a:pt x="1332" y="597"/>
                  <a:pt x="1378" y="541"/>
                </a:cubicBezTo>
                <a:cubicBezTo>
                  <a:pt x="1360" y="567"/>
                  <a:pt x="1341" y="594"/>
                  <a:pt x="1322" y="623"/>
                </a:cubicBezTo>
                <a:cubicBezTo>
                  <a:pt x="1282" y="683"/>
                  <a:pt x="1244" y="745"/>
                  <a:pt x="1207" y="805"/>
                </a:cubicBezTo>
                <a:cubicBezTo>
                  <a:pt x="1198" y="820"/>
                  <a:pt x="1188" y="836"/>
                  <a:pt x="1179" y="851"/>
                </a:cubicBezTo>
                <a:cubicBezTo>
                  <a:pt x="1190" y="819"/>
                  <a:pt x="1202" y="787"/>
                  <a:pt x="1214" y="755"/>
                </a:cubicBezTo>
                <a:cubicBezTo>
                  <a:pt x="1227" y="737"/>
                  <a:pt x="1240" y="719"/>
                  <a:pt x="1253" y="701"/>
                </a:cubicBezTo>
                <a:close/>
                <a:moveTo>
                  <a:pt x="1852" y="240"/>
                </a:moveTo>
                <a:cubicBezTo>
                  <a:pt x="1872" y="226"/>
                  <a:pt x="1872" y="226"/>
                  <a:pt x="1872" y="226"/>
                </a:cubicBezTo>
                <a:cubicBezTo>
                  <a:pt x="1874" y="224"/>
                  <a:pt x="1877" y="222"/>
                  <a:pt x="1880" y="220"/>
                </a:cubicBezTo>
                <a:cubicBezTo>
                  <a:pt x="1866" y="236"/>
                  <a:pt x="1852" y="251"/>
                  <a:pt x="1839" y="264"/>
                </a:cubicBezTo>
                <a:cubicBezTo>
                  <a:pt x="1825" y="279"/>
                  <a:pt x="1813" y="292"/>
                  <a:pt x="1805" y="302"/>
                </a:cubicBezTo>
                <a:cubicBezTo>
                  <a:pt x="1788" y="323"/>
                  <a:pt x="1771" y="345"/>
                  <a:pt x="1753" y="367"/>
                </a:cubicBezTo>
                <a:cubicBezTo>
                  <a:pt x="1683" y="431"/>
                  <a:pt x="1622" y="502"/>
                  <a:pt x="1572" y="578"/>
                </a:cubicBezTo>
                <a:cubicBezTo>
                  <a:pt x="1555" y="603"/>
                  <a:pt x="1539" y="629"/>
                  <a:pt x="1525" y="656"/>
                </a:cubicBezTo>
                <a:cubicBezTo>
                  <a:pt x="1506" y="680"/>
                  <a:pt x="1487" y="704"/>
                  <a:pt x="1469" y="729"/>
                </a:cubicBezTo>
                <a:cubicBezTo>
                  <a:pt x="1449" y="756"/>
                  <a:pt x="1429" y="783"/>
                  <a:pt x="1410" y="811"/>
                </a:cubicBezTo>
                <a:cubicBezTo>
                  <a:pt x="1419" y="788"/>
                  <a:pt x="1428" y="766"/>
                  <a:pt x="1438" y="743"/>
                </a:cubicBezTo>
                <a:cubicBezTo>
                  <a:pt x="1444" y="735"/>
                  <a:pt x="1450" y="727"/>
                  <a:pt x="1455" y="719"/>
                </a:cubicBezTo>
                <a:cubicBezTo>
                  <a:pt x="1549" y="587"/>
                  <a:pt x="1647" y="462"/>
                  <a:pt x="1749" y="349"/>
                </a:cubicBezTo>
                <a:cubicBezTo>
                  <a:pt x="1749" y="349"/>
                  <a:pt x="1797" y="294"/>
                  <a:pt x="1797" y="294"/>
                </a:cubicBezTo>
                <a:cubicBezTo>
                  <a:pt x="1807" y="281"/>
                  <a:pt x="1818" y="269"/>
                  <a:pt x="1829" y="257"/>
                </a:cubicBezTo>
                <a:cubicBezTo>
                  <a:pt x="1837" y="251"/>
                  <a:pt x="1844" y="245"/>
                  <a:pt x="1852" y="240"/>
                </a:cubicBezTo>
                <a:close/>
                <a:moveTo>
                  <a:pt x="1894" y="365"/>
                </a:moveTo>
                <a:cubicBezTo>
                  <a:pt x="1808" y="450"/>
                  <a:pt x="1732" y="541"/>
                  <a:pt x="1666" y="637"/>
                </a:cubicBezTo>
                <a:cubicBezTo>
                  <a:pt x="1654" y="654"/>
                  <a:pt x="1643" y="672"/>
                  <a:pt x="1632" y="689"/>
                </a:cubicBezTo>
                <a:cubicBezTo>
                  <a:pt x="1613" y="709"/>
                  <a:pt x="1595" y="729"/>
                  <a:pt x="1577" y="748"/>
                </a:cubicBezTo>
                <a:cubicBezTo>
                  <a:pt x="1584" y="734"/>
                  <a:pt x="1592" y="720"/>
                  <a:pt x="1600" y="706"/>
                </a:cubicBezTo>
                <a:cubicBezTo>
                  <a:pt x="1674" y="609"/>
                  <a:pt x="1749" y="515"/>
                  <a:pt x="1818" y="429"/>
                </a:cubicBezTo>
                <a:cubicBezTo>
                  <a:pt x="1842" y="407"/>
                  <a:pt x="1868" y="386"/>
                  <a:pt x="1894" y="365"/>
                </a:cubicBezTo>
                <a:close/>
                <a:moveTo>
                  <a:pt x="2264" y="375"/>
                </a:moveTo>
                <a:cubicBezTo>
                  <a:pt x="2282" y="361"/>
                  <a:pt x="2301" y="348"/>
                  <a:pt x="2321" y="335"/>
                </a:cubicBezTo>
                <a:cubicBezTo>
                  <a:pt x="2335" y="325"/>
                  <a:pt x="2350" y="315"/>
                  <a:pt x="2364" y="305"/>
                </a:cubicBezTo>
                <a:cubicBezTo>
                  <a:pt x="2357" y="312"/>
                  <a:pt x="2349" y="320"/>
                  <a:pt x="2342" y="327"/>
                </a:cubicBezTo>
                <a:cubicBezTo>
                  <a:pt x="2336" y="331"/>
                  <a:pt x="2329" y="335"/>
                  <a:pt x="2323" y="340"/>
                </a:cubicBezTo>
                <a:cubicBezTo>
                  <a:pt x="2134" y="479"/>
                  <a:pt x="1989" y="622"/>
                  <a:pt x="1879" y="775"/>
                </a:cubicBezTo>
                <a:cubicBezTo>
                  <a:pt x="1873" y="785"/>
                  <a:pt x="1866" y="795"/>
                  <a:pt x="1859" y="805"/>
                </a:cubicBezTo>
                <a:cubicBezTo>
                  <a:pt x="1837" y="827"/>
                  <a:pt x="1816" y="850"/>
                  <a:pt x="1794" y="873"/>
                </a:cubicBezTo>
                <a:cubicBezTo>
                  <a:pt x="1822" y="832"/>
                  <a:pt x="1852" y="791"/>
                  <a:pt x="1883" y="751"/>
                </a:cubicBezTo>
                <a:cubicBezTo>
                  <a:pt x="1979" y="634"/>
                  <a:pt x="2107" y="491"/>
                  <a:pt x="2264" y="375"/>
                </a:cubicBezTo>
                <a:close/>
                <a:moveTo>
                  <a:pt x="1932" y="859"/>
                </a:moveTo>
                <a:cubicBezTo>
                  <a:pt x="2029" y="762"/>
                  <a:pt x="2029" y="762"/>
                  <a:pt x="2029" y="762"/>
                </a:cubicBezTo>
                <a:cubicBezTo>
                  <a:pt x="2033" y="757"/>
                  <a:pt x="2038" y="752"/>
                  <a:pt x="2043" y="748"/>
                </a:cubicBezTo>
                <a:cubicBezTo>
                  <a:pt x="2009" y="799"/>
                  <a:pt x="1977" y="852"/>
                  <a:pt x="1946" y="903"/>
                </a:cubicBezTo>
                <a:cubicBezTo>
                  <a:pt x="1923" y="943"/>
                  <a:pt x="1923" y="943"/>
                  <a:pt x="1923" y="943"/>
                </a:cubicBezTo>
                <a:cubicBezTo>
                  <a:pt x="1914" y="958"/>
                  <a:pt x="1903" y="973"/>
                  <a:pt x="1893" y="989"/>
                </a:cubicBezTo>
                <a:cubicBezTo>
                  <a:pt x="1871" y="1013"/>
                  <a:pt x="1849" y="1037"/>
                  <a:pt x="1829" y="1060"/>
                </a:cubicBezTo>
                <a:cubicBezTo>
                  <a:pt x="1856" y="989"/>
                  <a:pt x="1889" y="923"/>
                  <a:pt x="1929" y="862"/>
                </a:cubicBezTo>
                <a:cubicBezTo>
                  <a:pt x="1930" y="861"/>
                  <a:pt x="1931" y="860"/>
                  <a:pt x="1932" y="859"/>
                </a:cubicBezTo>
                <a:close/>
              </a:path>
            </a:pathLst>
          </a:custGeom>
          <a:solidFill>
            <a:schemeClr val="accent6">
              <a:lumMod val="40000"/>
              <a:lumOff val="60000"/>
            </a:schemeClr>
          </a:solidFill>
          <a:ln>
            <a:noFill/>
          </a:ln>
        </p:spPr>
        <p:txBody>
          <a:bodyPr/>
          <a:lstStyle/>
          <a:p>
            <a:endParaRPr lang="zh-CN" altLang="en-US"/>
          </a:p>
        </p:txBody>
      </p:sp>
      <p:sp>
        <p:nvSpPr>
          <p:cNvPr id="12" name="PA_文本框 7"/>
          <p:cNvSpPr txBox="1">
            <a:spLocks noChangeArrowheads="1"/>
          </p:cNvSpPr>
          <p:nvPr>
            <p:custDataLst>
              <p:tags r:id="rId3"/>
            </p:custDataLst>
          </p:nvPr>
        </p:nvSpPr>
        <p:spPr bwMode="auto">
          <a:xfrm>
            <a:off x="2915816" y="2480915"/>
            <a:ext cx="343004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latin typeface="微软雅黑" panose="020b0503020204020204" pitchFamily="34" charset="-122"/>
                <a:ea typeface="微软雅黑" panose="020b0503020204020204" pitchFamily="34" charset="-122"/>
              </a:rPr>
              <a:t>请在此添加您的标题</a:t>
            </a:r>
            <a:endParaRPr lang="zh-CN" altLang="en-US" sz="2800">
              <a:latin typeface="微软雅黑" panose="020b0503020204020204" pitchFamily="34" charset="-122"/>
              <a:ea typeface="微软雅黑" panose="020b0503020204020204" pitchFamily="34" charset="-122"/>
            </a:endParaRPr>
          </a:p>
        </p:txBody>
      </p:sp>
      <p:sp>
        <p:nvSpPr>
          <p:cNvPr id="13" name="PA_文本框 5"/>
          <p:cNvSpPr txBox="1"/>
          <p:nvPr>
            <p:custDataLst>
              <p:tags r:id="rId4"/>
            </p:custDataLst>
          </p:nvPr>
        </p:nvSpPr>
        <p:spPr>
          <a:xfrm>
            <a:off x="3203848" y="1812761"/>
            <a:ext cx="2728632" cy="830997"/>
          </a:xfrm>
          <a:prstGeom prst="rect">
            <a:avLst/>
          </a:prstGeom>
          <a:noFill/>
        </p:spPr>
        <p:txBody>
          <a:bodyPr wrap="none" rtlCol="0">
            <a:spAutoFit/>
          </a:bodyPr>
          <a:lstStyle/>
          <a:p>
            <a:r>
              <a:rPr lang="en-US" altLang="zh-CN" sz="4800">
                <a:latin typeface="落落补 汤圆" pitchFamily="2" charset="-128"/>
                <a:ea typeface="落落补 汤圆" pitchFamily="2" charset="-128"/>
                <a:cs typeface="落落补 汤圆" pitchFamily="2" charset="-128"/>
              </a:rPr>
              <a:t>THE FOUR</a:t>
            </a:r>
            <a:endParaRPr lang="zh-CN" altLang="en-US" sz="4800">
              <a:latin typeface="落落补 汤圆" pitchFamily="2" charset="-128"/>
              <a:ea typeface="落落补 汤圆" pitchFamily="2" charset="-128"/>
              <a:cs typeface="落落补 汤圆" pitchFamily="2" charset="-128"/>
            </a:endParaRPr>
          </a:p>
        </p:txBody>
      </p:sp>
      <p:sp>
        <p:nvSpPr>
          <p:cNvPr id="14" name="PA_文本框 5"/>
          <p:cNvSpPr txBox="1"/>
          <p:nvPr>
            <p:custDataLst>
              <p:tags r:id="rId5"/>
            </p:custDataLst>
          </p:nvPr>
        </p:nvSpPr>
        <p:spPr>
          <a:xfrm>
            <a:off x="3126849" y="3000937"/>
            <a:ext cx="2957861"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CHUANGYI SHOUHUI SHANGWU MICROSOFT POWERPOINT MY 2017</a:t>
            </a:r>
            <a:endParaRPr lang="zh-CN" altLang="en-US" sz="800">
              <a:latin typeface="落落补 汤圆" pitchFamily="2" charset="-128"/>
              <a:ea typeface="落落补 汤圆" pitchFamily="2" charset="-128"/>
              <a:cs typeface="落落补 汤圆" pitchFamily="2" charset="-128"/>
            </a:endParaRPr>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3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60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9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animBg="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1" name="PA_chenying0907 20"/>
          <p:cNvGrpSpPr/>
          <p:nvPr>
            <p:custDataLst>
              <p:tags r:id="rId2"/>
            </p:custDataLst>
          </p:nvPr>
        </p:nvGrpSpPr>
        <p:grpSpPr>
          <a:xfrm>
            <a:off x="1403648" y="267494"/>
            <a:ext cx="6192688" cy="767437"/>
            <a:chOff x="1492256" y="411510"/>
            <a:chExt cx="6192688" cy="767437"/>
          </a:xfrm>
        </p:grpSpPr>
        <p:sp>
          <p:nvSpPr>
            <p:cNvPr id="22" name="任意多边形 21"/>
            <p:cNvSpPr/>
            <p:nvPr/>
          </p:nvSpPr>
          <p:spPr>
            <a:xfrm>
              <a:off x="1492256" y="994281"/>
              <a:ext cx="6192688" cy="184666"/>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3"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latin typeface="微软雅黑" panose="020b0503020204020204" pitchFamily="34" charset="-122"/>
                  <a:ea typeface="微软雅黑" panose="020b0503020204020204" pitchFamily="34" charset="-122"/>
                </a:rPr>
                <a:t>请在此添加您的标题</a:t>
              </a:r>
              <a:endParaRPr lang="zh-CN" altLang="en-US" sz="2000">
                <a:latin typeface="微软雅黑" panose="020b0503020204020204" pitchFamily="34" charset="-122"/>
                <a:ea typeface="微软雅黑" panose="020b0503020204020204" pitchFamily="34" charset="-122"/>
              </a:endParaRPr>
            </a:p>
          </p:txBody>
        </p:sp>
        <p:sp>
          <p:nvSpPr>
            <p:cNvPr id="24" name="TextBox 5"/>
            <p:cNvSpPr txBox="1"/>
            <p:nvPr/>
          </p:nvSpPr>
          <p:spPr>
            <a:xfrm>
              <a:off x="3606826" y="778837"/>
              <a:ext cx="1672253"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MICROSOFT POWERPOINT MY 2017</a:t>
              </a:r>
              <a:endParaRPr lang="zh-CN" altLang="en-US" sz="800">
                <a:latin typeface="落落补 汤圆" pitchFamily="2" charset="-128"/>
                <a:ea typeface="落落补 汤圆" pitchFamily="2" charset="-128"/>
                <a:cs typeface="落落补 汤圆" pitchFamily="2" charset="-128"/>
              </a:endParaRPr>
            </a:p>
          </p:txBody>
        </p:sp>
      </p:grpSp>
      <p:sp>
        <p:nvSpPr>
          <p:cNvPr id="6" name="PA_任意多边形 5"/>
          <p:cNvSpPr>
            <a:spLocks noEditPoints="1"/>
          </p:cNvSpPr>
          <p:nvPr>
            <p:custDataLst>
              <p:tags r:id="rId3"/>
            </p:custDataLst>
          </p:nvPr>
        </p:nvSpPr>
        <p:spPr bwMode="auto">
          <a:xfrm>
            <a:off x="1831960" y="1419622"/>
            <a:ext cx="1686258" cy="2800924"/>
          </a:xfrm>
          <a:custGeom>
            <a:gdLst>
              <a:gd name="T0" fmla="*/ 64 w 129"/>
              <a:gd name="T1" fmla="*/ 0 h 186"/>
              <a:gd name="T2" fmla="*/ 129 w 129"/>
              <a:gd name="T3" fmla="*/ 50 h 186"/>
              <a:gd name="T4" fmla="*/ 121 w 129"/>
              <a:gd name="T5" fmla="*/ 82 h 186"/>
              <a:gd name="T6" fmla="*/ 95 w 129"/>
              <a:gd name="T7" fmla="*/ 103 h 186"/>
              <a:gd name="T8" fmla="*/ 80 w 129"/>
              <a:gd name="T9" fmla="*/ 120 h 186"/>
              <a:gd name="T10" fmla="*/ 69 w 129"/>
              <a:gd name="T11" fmla="*/ 128 h 186"/>
              <a:gd name="T12" fmla="*/ 37 w 129"/>
              <a:gd name="T13" fmla="*/ 128 h 186"/>
              <a:gd name="T14" fmla="*/ 29 w 129"/>
              <a:gd name="T15" fmla="*/ 119 h 186"/>
              <a:gd name="T16" fmla="*/ 29 w 129"/>
              <a:gd name="T17" fmla="*/ 113 h 186"/>
              <a:gd name="T18" fmla="*/ 30 w 129"/>
              <a:gd name="T19" fmla="*/ 96 h 186"/>
              <a:gd name="T20" fmla="*/ 54 w 129"/>
              <a:gd name="T21" fmla="*/ 73 h 186"/>
              <a:gd name="T22" fmla="*/ 74 w 129"/>
              <a:gd name="T23" fmla="*/ 51 h 186"/>
              <a:gd name="T24" fmla="*/ 62 w 129"/>
              <a:gd name="T25" fmla="*/ 38 h 186"/>
              <a:gd name="T26" fmla="*/ 50 w 129"/>
              <a:gd name="T27" fmla="*/ 58 h 186"/>
              <a:gd name="T28" fmla="*/ 42 w 129"/>
              <a:gd name="T29" fmla="*/ 66 h 186"/>
              <a:gd name="T30" fmla="*/ 8 w 129"/>
              <a:gd name="T31" fmla="*/ 66 h 186"/>
              <a:gd name="T32" fmla="*/ 0 w 129"/>
              <a:gd name="T33" fmla="*/ 57 h 186"/>
              <a:gd name="T34" fmla="*/ 0 w 129"/>
              <a:gd name="T35" fmla="*/ 28 h 186"/>
              <a:gd name="T36" fmla="*/ 7 w 129"/>
              <a:gd name="T37" fmla="*/ 16 h 186"/>
              <a:gd name="T38" fmla="*/ 64 w 129"/>
              <a:gd name="T39" fmla="*/ 0 h 186"/>
              <a:gd name="T40" fmla="*/ 56 w 129"/>
              <a:gd name="T41" fmla="*/ 138 h 186"/>
              <a:gd name="T42" fmla="*/ 80 w 129"/>
              <a:gd name="T43" fmla="*/ 162 h 186"/>
              <a:gd name="T44" fmla="*/ 56 w 129"/>
              <a:gd name="T45" fmla="*/ 186 h 186"/>
              <a:gd name="T46" fmla="*/ 32 w 129"/>
              <a:gd name="T47" fmla="*/ 162 h 186"/>
              <a:gd name="T48" fmla="*/ 56 w 129"/>
              <a:gd name="T49" fmla="*/ 138 h 186"/>
              <a:gd name="T50" fmla="*/ 0 w 129"/>
              <a:gd name="T51" fmla="*/ 0 h 186"/>
              <a:gd name="T52" fmla="*/ 129 w 129"/>
              <a:gd name="T53" fmla="*/ 186 h 1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29" h="186">
                <a:moveTo>
                  <a:pt x="64" y="0"/>
                </a:moveTo>
                <a:cubicBezTo>
                  <a:pt x="97" y="0"/>
                  <a:pt x="129" y="11"/>
                  <a:pt x="129" y="50"/>
                </a:cubicBezTo>
                <a:cubicBezTo>
                  <a:pt x="129" y="60"/>
                  <a:pt x="127" y="74"/>
                  <a:pt x="121" y="82"/>
                </a:cubicBezTo>
                <a:cubicBezTo>
                  <a:pt x="115" y="92"/>
                  <a:pt x="105" y="98"/>
                  <a:pt x="95" y="103"/>
                </a:cubicBezTo>
                <a:cubicBezTo>
                  <a:pt x="84" y="109"/>
                  <a:pt x="80" y="120"/>
                  <a:pt x="80" y="120"/>
                </a:cubicBezTo>
                <a:cubicBezTo>
                  <a:pt x="78" y="124"/>
                  <a:pt x="73" y="128"/>
                  <a:pt x="69" y="128"/>
                </a:cubicBezTo>
                <a:cubicBezTo>
                  <a:pt x="37" y="128"/>
                  <a:pt x="37" y="128"/>
                  <a:pt x="37" y="128"/>
                </a:cubicBezTo>
                <a:cubicBezTo>
                  <a:pt x="32" y="128"/>
                  <a:pt x="29" y="124"/>
                  <a:pt x="29" y="119"/>
                </a:cubicBezTo>
                <a:cubicBezTo>
                  <a:pt x="29" y="113"/>
                  <a:pt x="29" y="113"/>
                  <a:pt x="29" y="113"/>
                </a:cubicBezTo>
                <a:cubicBezTo>
                  <a:pt x="29" y="108"/>
                  <a:pt x="29" y="101"/>
                  <a:pt x="30" y="96"/>
                </a:cubicBezTo>
                <a:cubicBezTo>
                  <a:pt x="30" y="96"/>
                  <a:pt x="33" y="84"/>
                  <a:pt x="54" y="73"/>
                </a:cubicBezTo>
                <a:cubicBezTo>
                  <a:pt x="63" y="68"/>
                  <a:pt x="74" y="63"/>
                  <a:pt x="74" y="51"/>
                </a:cubicBezTo>
                <a:cubicBezTo>
                  <a:pt x="74" y="43"/>
                  <a:pt x="70" y="38"/>
                  <a:pt x="62" y="38"/>
                </a:cubicBezTo>
                <a:cubicBezTo>
                  <a:pt x="51" y="38"/>
                  <a:pt x="50" y="50"/>
                  <a:pt x="50" y="58"/>
                </a:cubicBezTo>
                <a:cubicBezTo>
                  <a:pt x="50" y="62"/>
                  <a:pt x="47" y="66"/>
                  <a:pt x="42" y="66"/>
                </a:cubicBezTo>
                <a:cubicBezTo>
                  <a:pt x="8" y="66"/>
                  <a:pt x="8" y="66"/>
                  <a:pt x="8" y="66"/>
                </a:cubicBezTo>
                <a:cubicBezTo>
                  <a:pt x="3" y="66"/>
                  <a:pt x="0" y="62"/>
                  <a:pt x="0" y="57"/>
                </a:cubicBezTo>
                <a:cubicBezTo>
                  <a:pt x="0" y="28"/>
                  <a:pt x="0" y="28"/>
                  <a:pt x="0" y="28"/>
                </a:cubicBezTo>
                <a:cubicBezTo>
                  <a:pt x="0" y="23"/>
                  <a:pt x="3" y="18"/>
                  <a:pt x="7" y="16"/>
                </a:cubicBezTo>
                <a:cubicBezTo>
                  <a:pt x="7" y="16"/>
                  <a:pt x="40" y="0"/>
                  <a:pt x="64" y="0"/>
                </a:cubicBezTo>
                <a:moveTo>
                  <a:pt x="56" y="138"/>
                </a:moveTo>
                <a:cubicBezTo>
                  <a:pt x="69" y="138"/>
                  <a:pt x="80" y="148"/>
                  <a:pt x="80" y="162"/>
                </a:cubicBezTo>
                <a:cubicBezTo>
                  <a:pt x="80" y="176"/>
                  <a:pt x="69" y="186"/>
                  <a:pt x="56" y="186"/>
                </a:cubicBezTo>
                <a:cubicBezTo>
                  <a:pt x="43" y="186"/>
                  <a:pt x="32" y="176"/>
                  <a:pt x="32" y="162"/>
                </a:cubicBezTo>
                <a:cubicBezTo>
                  <a:pt x="32" y="148"/>
                  <a:pt x="43" y="138"/>
                  <a:pt x="56" y="138"/>
                </a:cubicBezTo>
              </a:path>
            </a:pathLst>
          </a:custGeom>
          <a:noFill/>
          <a:ln w="73025" cap="flat" cmpd="sng">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 name="PA_矩形 6"/>
          <p:cNvSpPr/>
          <p:nvPr>
            <p:custDataLst>
              <p:tags r:id="rId4"/>
            </p:custDataLst>
          </p:nvPr>
        </p:nvSpPr>
        <p:spPr>
          <a:xfrm>
            <a:off x="3635896" y="2006567"/>
            <a:ext cx="4006110" cy="2246769"/>
          </a:xfrm>
          <a:prstGeom prst="rect">
            <a:avLst/>
          </a:prstGeom>
        </p:spPr>
        <p:txBody>
          <a:bodyPr wrap="square">
            <a:spAutoFit/>
          </a:bodyPr>
          <a:lstStyle/>
          <a:p>
            <a:pPr>
              <a:lnSpc>
                <a:spcPct val="20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endParaRPr lang="en-US" altLang="zh-CN" sz="100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请在这里输入文字信息请在这里输入文字信息请在这里输入文字信息请在这里输入文字信息请在这里输入文字信息请在这里输入文字信息请在这里输入文字信息请在这里输入文字信息。</a:t>
            </a:r>
            <a:endParaRPr lang="zh-CN" altLang="en-US" sz="1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PA_文本框 271"/>
          <p:cNvSpPr txBox="1"/>
          <p:nvPr>
            <p:custDataLst>
              <p:tags r:id="rId5"/>
            </p:custDataLst>
          </p:nvPr>
        </p:nvSpPr>
        <p:spPr>
          <a:xfrm>
            <a:off x="3966335" y="1498353"/>
            <a:ext cx="2448272" cy="646331"/>
          </a:xfrm>
          <a:prstGeom prst="rect">
            <a:avLst/>
          </a:prstGeom>
          <a:noFill/>
        </p:spPr>
        <p:txBody>
          <a:bodyPr wrap="square" rtlCol="0">
            <a:spAutoFit/>
          </a:bodyPr>
          <a:lstStyle/>
          <a:p>
            <a:r>
              <a:rPr lang="en-US" altLang="zh-CN">
                <a:latin typeface="落落补 汤圆" pitchFamily="2" charset="-128"/>
                <a:ea typeface="落落补 汤圆" pitchFamily="2" charset="-128"/>
                <a:cs typeface="落落补 汤圆" pitchFamily="2" charset="-128"/>
              </a:rPr>
              <a:t>POWERPOINT MY 2020</a:t>
            </a:r>
            <a:endParaRPr lang="zh-CN" altLang="en-US">
              <a:latin typeface="落落补 汤圆" pitchFamily="2" charset="-128"/>
              <a:ea typeface="落落补 汤圆" pitchFamily="2" charset="-128"/>
              <a:cs typeface="落落补 汤圆" pitchFamily="2" charset="-128"/>
            </a:endParaRPr>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9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2" name="PA_chenying0907 11"/>
          <p:cNvGrpSpPr/>
          <p:nvPr>
            <p:custDataLst>
              <p:tags r:id="rId2"/>
            </p:custDataLst>
          </p:nvPr>
        </p:nvGrpSpPr>
        <p:grpSpPr>
          <a:xfrm>
            <a:off x="1403648" y="267494"/>
            <a:ext cx="6192688" cy="767437"/>
            <a:chOff x="1492256" y="411510"/>
            <a:chExt cx="6192688" cy="767437"/>
          </a:xfrm>
        </p:grpSpPr>
        <p:sp>
          <p:nvSpPr>
            <p:cNvPr id="13" name="任意多边形 12"/>
            <p:cNvSpPr/>
            <p:nvPr/>
          </p:nvSpPr>
          <p:spPr>
            <a:xfrm>
              <a:off x="1492256" y="994281"/>
              <a:ext cx="6192688" cy="184666"/>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14"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latin typeface="微软雅黑" panose="020b0503020204020204" pitchFamily="34" charset="-122"/>
                  <a:ea typeface="微软雅黑" panose="020b0503020204020204" pitchFamily="34" charset="-122"/>
                </a:rPr>
                <a:t>请在此添加您的标题</a:t>
              </a:r>
              <a:endParaRPr lang="zh-CN" altLang="en-US" sz="2000">
                <a:latin typeface="微软雅黑" panose="020b0503020204020204" pitchFamily="34" charset="-122"/>
                <a:ea typeface="微软雅黑" panose="020b0503020204020204" pitchFamily="34" charset="-122"/>
              </a:endParaRPr>
            </a:p>
          </p:txBody>
        </p:sp>
        <p:sp>
          <p:nvSpPr>
            <p:cNvPr id="15" name="TextBox 5"/>
            <p:cNvSpPr txBox="1"/>
            <p:nvPr/>
          </p:nvSpPr>
          <p:spPr>
            <a:xfrm>
              <a:off x="3606826" y="778837"/>
              <a:ext cx="1672253"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MICROSOFT POWERPOINT MY 2017</a:t>
              </a:r>
              <a:endParaRPr lang="zh-CN" altLang="en-US" sz="800">
                <a:latin typeface="落落补 汤圆" pitchFamily="2" charset="-128"/>
                <a:ea typeface="落落补 汤圆" pitchFamily="2" charset="-128"/>
                <a:cs typeface="落落补 汤圆" pitchFamily="2" charset="-128"/>
              </a:endParaRPr>
            </a:p>
          </p:txBody>
        </p:sp>
      </p:grpSp>
      <p:pic>
        <p:nvPicPr>
          <p:cNvPr id="7" name="PA_图片 6"/>
          <p:cNvPicPr>
            <a:picLocks noChangeAspect="1"/>
          </p:cNvPicPr>
          <p:nvPr>
            <p:custDataLst>
              <p:tags r:id="rId4"/>
            </p:custDataLst>
          </p:nvPr>
        </p:nvPicPr>
        <p:blipFill>
          <a:blip r:embed="rId3">
            <a:extLst>
              <a:ext uri="{28A0092B-C50C-407E-A947-70E740481C1C}">
                <a14:useLocalDpi xmlns:a14="http://schemas.microsoft.com/office/drawing/2010/main" val="0"/>
              </a:ext>
            </a:extLst>
          </a:blip>
          <a:srcRect t="25626"/>
          <a:stretch>
            <a:fillRect/>
          </a:stretch>
        </p:blipFill>
        <p:spPr>
          <a:xfrm rot="10800000">
            <a:off x="5162573" y="1158378"/>
            <a:ext cx="2416027" cy="3233840"/>
          </a:xfrm>
          <a:prstGeom prst="rect">
            <a:avLst/>
          </a:prstGeom>
        </p:spPr>
      </p:pic>
      <p:sp>
        <p:nvSpPr>
          <p:cNvPr id="8" name="PA_矩形 7"/>
          <p:cNvSpPr/>
          <p:nvPr>
            <p:custDataLst>
              <p:tags r:id="rId5"/>
            </p:custDataLst>
          </p:nvPr>
        </p:nvSpPr>
        <p:spPr>
          <a:xfrm>
            <a:off x="1073209" y="2145449"/>
            <a:ext cx="4006110" cy="2246769"/>
          </a:xfrm>
          <a:prstGeom prst="rect">
            <a:avLst/>
          </a:prstGeom>
        </p:spPr>
        <p:txBody>
          <a:bodyPr wrap="square">
            <a:spAutoFit/>
          </a:bodyPr>
          <a:lstStyle/>
          <a:p>
            <a:pPr>
              <a:lnSpc>
                <a:spcPct val="20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endParaRPr lang="en-US" altLang="zh-CN" sz="100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请在这里输入文字信息请在这里输入文字信息请在这里输入文字信息请在这里输入文字信息请在这里输入文字信息请在这里输入文字信息请在这里输入文字信息请在这里输入文字信息。</a:t>
            </a:r>
            <a:endParaRPr lang="zh-CN" altLang="en-US" sz="1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PA_文本框 271"/>
          <p:cNvSpPr txBox="1"/>
          <p:nvPr>
            <p:custDataLst>
              <p:tags r:id="rId6"/>
            </p:custDataLst>
          </p:nvPr>
        </p:nvSpPr>
        <p:spPr>
          <a:xfrm>
            <a:off x="1403648" y="1637235"/>
            <a:ext cx="2448272" cy="646331"/>
          </a:xfrm>
          <a:prstGeom prst="rect">
            <a:avLst/>
          </a:prstGeom>
          <a:noFill/>
        </p:spPr>
        <p:txBody>
          <a:bodyPr wrap="square" rtlCol="0">
            <a:spAutoFit/>
          </a:bodyPr>
          <a:lstStyle/>
          <a:p>
            <a:r>
              <a:rPr lang="en-US" altLang="zh-CN">
                <a:latin typeface="落落补 汤圆" pitchFamily="2" charset="-128"/>
                <a:ea typeface="落落补 汤圆" pitchFamily="2" charset="-128"/>
                <a:cs typeface="落落补 汤圆" pitchFamily="2" charset="-128"/>
              </a:rPr>
              <a:t>POWERPOINT MY 2020</a:t>
            </a:r>
            <a:endParaRPr lang="zh-CN" altLang="en-US">
              <a:latin typeface="落落补 汤圆" pitchFamily="2" charset="-128"/>
              <a:ea typeface="落落补 汤圆" pitchFamily="2" charset="-128"/>
              <a:cs typeface="落落补 汤圆" pitchFamily="2" charset="-128"/>
            </a:endParaRPr>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nodeType="withEffect">
                                  <p:stCondLst>
                                    <p:cond delay="30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90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1" name="PA_chenying0907 20"/>
          <p:cNvGrpSpPr/>
          <p:nvPr>
            <p:custDataLst>
              <p:tags r:id="rId2"/>
            </p:custDataLst>
          </p:nvPr>
        </p:nvGrpSpPr>
        <p:grpSpPr>
          <a:xfrm>
            <a:off x="1403648" y="267494"/>
            <a:ext cx="6192688" cy="767437"/>
            <a:chOff x="1492256" y="411510"/>
            <a:chExt cx="6192688" cy="767437"/>
          </a:xfrm>
        </p:grpSpPr>
        <p:sp>
          <p:nvSpPr>
            <p:cNvPr id="22" name="任意多边形 21"/>
            <p:cNvSpPr/>
            <p:nvPr/>
          </p:nvSpPr>
          <p:spPr>
            <a:xfrm>
              <a:off x="1492256" y="994281"/>
              <a:ext cx="6192688" cy="184666"/>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3"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latin typeface="微软雅黑" panose="020b0503020204020204" pitchFamily="34" charset="-122"/>
                  <a:ea typeface="微软雅黑" panose="020b0503020204020204" pitchFamily="34" charset="-122"/>
                </a:rPr>
                <a:t>请在此添加您的标题</a:t>
              </a:r>
              <a:endParaRPr lang="zh-CN" altLang="en-US" sz="2000">
                <a:latin typeface="微软雅黑" panose="020b0503020204020204" pitchFamily="34" charset="-122"/>
                <a:ea typeface="微软雅黑" panose="020b0503020204020204" pitchFamily="34" charset="-122"/>
              </a:endParaRPr>
            </a:p>
          </p:txBody>
        </p:sp>
        <p:sp>
          <p:nvSpPr>
            <p:cNvPr id="24" name="TextBox 5"/>
            <p:cNvSpPr txBox="1"/>
            <p:nvPr/>
          </p:nvSpPr>
          <p:spPr>
            <a:xfrm>
              <a:off x="3606826" y="778837"/>
              <a:ext cx="1672253"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MICROSOFT POWERPOINT MY 2017</a:t>
              </a:r>
              <a:endParaRPr lang="zh-CN" altLang="en-US" sz="800">
                <a:latin typeface="落落补 汤圆" pitchFamily="2" charset="-128"/>
                <a:ea typeface="落落补 汤圆" pitchFamily="2" charset="-128"/>
                <a:cs typeface="落落补 汤圆" pitchFamily="2" charset="-128"/>
              </a:endParaRPr>
            </a:p>
          </p:txBody>
        </p:sp>
      </p:grpSp>
      <p:grpSp>
        <p:nvGrpSpPr>
          <p:cNvPr id="6" name="PA_chenying0907 5"/>
          <p:cNvGrpSpPr/>
          <p:nvPr>
            <p:custDataLst>
              <p:tags r:id="rId3"/>
            </p:custDataLst>
          </p:nvPr>
        </p:nvGrpSpPr>
        <p:grpSpPr>
          <a:xfrm>
            <a:off x="1331640" y="1563638"/>
            <a:ext cx="1867207" cy="1667598"/>
            <a:chOff x="6208713" y="1243013"/>
            <a:chExt cx="706438" cy="620713"/>
          </a:xfrm>
          <a:solidFill>
            <a:schemeClr val="tx1"/>
          </a:solidFill>
        </p:grpSpPr>
        <p:sp>
          <p:nvSpPr>
            <p:cNvPr id="7" name="chenying0907 804"/>
            <p:cNvSpPr/>
            <p:nvPr/>
          </p:nvSpPr>
          <p:spPr bwMode="auto">
            <a:xfrm>
              <a:off x="6270626" y="1622425"/>
              <a:ext cx="26988" cy="68263"/>
            </a:xfrm>
            <a:custGeom>
              <a:cxnLst>
                <a:cxn ang="0">
                  <a:pos x="51" y="5"/>
                </a:cxn>
                <a:cxn ang="0">
                  <a:pos x="51" y="5"/>
                </a:cxn>
                <a:cxn ang="0">
                  <a:pos x="50" y="3"/>
                </a:cxn>
                <a:cxn ang="0">
                  <a:pos x="49" y="1"/>
                </a:cxn>
                <a:cxn ang="0">
                  <a:pos x="48" y="1"/>
                </a:cxn>
                <a:cxn ang="0">
                  <a:pos x="46" y="0"/>
                </a:cxn>
                <a:cxn ang="0">
                  <a:pos x="44" y="1"/>
                </a:cxn>
                <a:cxn ang="0">
                  <a:pos x="43" y="1"/>
                </a:cxn>
                <a:cxn ang="0">
                  <a:pos x="42" y="3"/>
                </a:cxn>
                <a:cxn ang="0">
                  <a:pos x="41" y="5"/>
                </a:cxn>
                <a:cxn ang="0">
                  <a:pos x="41" y="5"/>
                </a:cxn>
                <a:cxn ang="0">
                  <a:pos x="40" y="14"/>
                </a:cxn>
                <a:cxn ang="0">
                  <a:pos x="37" y="25"/>
                </a:cxn>
                <a:cxn ang="0">
                  <a:pos x="34" y="35"/>
                </a:cxn>
                <a:cxn ang="0">
                  <a:pos x="30" y="44"/>
                </a:cxn>
                <a:cxn ang="0">
                  <a:pos x="21" y="64"/>
                </a:cxn>
                <a:cxn ang="0">
                  <a:pos x="13" y="82"/>
                </a:cxn>
                <a:cxn ang="0">
                  <a:pos x="13" y="82"/>
                </a:cxn>
                <a:cxn ang="0">
                  <a:pos x="9" y="92"/>
                </a:cxn>
                <a:cxn ang="0">
                  <a:pos x="3" y="105"/>
                </a:cxn>
                <a:cxn ang="0">
                  <a:pos x="1" y="112"/>
                </a:cxn>
                <a:cxn ang="0">
                  <a:pos x="0" y="119"/>
                </a:cxn>
                <a:cxn ang="0">
                  <a:pos x="1" y="124"/>
                </a:cxn>
                <a:cxn ang="0">
                  <a:pos x="2" y="126"/>
                </a:cxn>
                <a:cxn ang="0">
                  <a:pos x="4" y="128"/>
                </a:cxn>
                <a:cxn ang="0">
                  <a:pos x="4" y="128"/>
                </a:cxn>
                <a:cxn ang="0">
                  <a:pos x="6" y="129"/>
                </a:cxn>
                <a:cxn ang="0">
                  <a:pos x="9" y="129"/>
                </a:cxn>
                <a:cxn ang="0">
                  <a:pos x="12" y="128"/>
                </a:cxn>
                <a:cxn ang="0">
                  <a:pos x="13" y="126"/>
                </a:cxn>
                <a:cxn ang="0">
                  <a:pos x="13" y="125"/>
                </a:cxn>
                <a:cxn ang="0">
                  <a:pos x="13" y="123"/>
                </a:cxn>
                <a:cxn ang="0">
                  <a:pos x="11" y="122"/>
                </a:cxn>
                <a:cxn ang="0">
                  <a:pos x="11" y="122"/>
                </a:cxn>
                <a:cxn ang="0">
                  <a:pos x="11" y="120"/>
                </a:cxn>
                <a:cxn ang="0">
                  <a:pos x="10" y="117"/>
                </a:cxn>
                <a:cxn ang="0">
                  <a:pos x="11" y="109"/>
                </a:cxn>
                <a:cxn ang="0">
                  <a:pos x="14" y="100"/>
                </a:cxn>
                <a:cxn ang="0">
                  <a:pos x="19" y="90"/>
                </a:cxn>
                <a:cxn ang="0">
                  <a:pos x="27" y="69"/>
                </a:cxn>
                <a:cxn ang="0">
                  <a:pos x="33" y="58"/>
                </a:cxn>
                <a:cxn ang="0">
                  <a:pos x="33" y="58"/>
                </a:cxn>
                <a:cxn ang="0">
                  <a:pos x="43" y="36"/>
                </a:cxn>
                <a:cxn ang="0">
                  <a:pos x="46" y="26"/>
                </a:cxn>
                <a:cxn ang="0">
                  <a:pos x="49" y="14"/>
                </a:cxn>
                <a:cxn ang="0">
                  <a:pos x="49" y="14"/>
                </a:cxn>
                <a:cxn ang="0">
                  <a:pos x="50" y="13"/>
                </a:cxn>
                <a:cxn ang="0">
                  <a:pos x="51" y="11"/>
                </a:cxn>
                <a:cxn ang="0">
                  <a:pos x="51" y="5"/>
                </a:cxn>
              </a:cxnLst>
              <a:rect l="0" t="0" r="r" b="b"/>
              <a:pathLst>
                <a:path w="51" h="129">
                  <a:moveTo>
                    <a:pt x="51" y="5"/>
                  </a:moveTo>
                  <a:lnTo>
                    <a:pt x="51" y="5"/>
                  </a:lnTo>
                  <a:lnTo>
                    <a:pt x="50" y="3"/>
                  </a:lnTo>
                  <a:lnTo>
                    <a:pt x="49" y="1"/>
                  </a:lnTo>
                  <a:lnTo>
                    <a:pt x="48" y="1"/>
                  </a:lnTo>
                  <a:lnTo>
                    <a:pt x="46" y="0"/>
                  </a:lnTo>
                  <a:lnTo>
                    <a:pt x="44" y="1"/>
                  </a:lnTo>
                  <a:lnTo>
                    <a:pt x="43" y="1"/>
                  </a:lnTo>
                  <a:lnTo>
                    <a:pt x="42" y="3"/>
                  </a:lnTo>
                  <a:lnTo>
                    <a:pt x="41" y="5"/>
                  </a:lnTo>
                  <a:lnTo>
                    <a:pt x="41" y="5"/>
                  </a:lnTo>
                  <a:lnTo>
                    <a:pt x="40" y="14"/>
                  </a:lnTo>
                  <a:lnTo>
                    <a:pt x="37" y="25"/>
                  </a:lnTo>
                  <a:lnTo>
                    <a:pt x="34" y="35"/>
                  </a:lnTo>
                  <a:lnTo>
                    <a:pt x="30" y="44"/>
                  </a:lnTo>
                  <a:lnTo>
                    <a:pt x="21" y="64"/>
                  </a:lnTo>
                  <a:lnTo>
                    <a:pt x="13" y="82"/>
                  </a:lnTo>
                  <a:lnTo>
                    <a:pt x="13" y="82"/>
                  </a:lnTo>
                  <a:lnTo>
                    <a:pt x="9" y="92"/>
                  </a:lnTo>
                  <a:lnTo>
                    <a:pt x="3" y="105"/>
                  </a:lnTo>
                  <a:lnTo>
                    <a:pt x="1" y="112"/>
                  </a:lnTo>
                  <a:lnTo>
                    <a:pt x="0" y="119"/>
                  </a:lnTo>
                  <a:lnTo>
                    <a:pt x="1" y="124"/>
                  </a:lnTo>
                  <a:lnTo>
                    <a:pt x="2" y="126"/>
                  </a:lnTo>
                  <a:lnTo>
                    <a:pt x="4" y="128"/>
                  </a:lnTo>
                  <a:lnTo>
                    <a:pt x="4" y="128"/>
                  </a:lnTo>
                  <a:lnTo>
                    <a:pt x="6" y="129"/>
                  </a:lnTo>
                  <a:lnTo>
                    <a:pt x="9" y="129"/>
                  </a:lnTo>
                  <a:lnTo>
                    <a:pt x="12" y="128"/>
                  </a:lnTo>
                  <a:lnTo>
                    <a:pt x="13" y="126"/>
                  </a:lnTo>
                  <a:lnTo>
                    <a:pt x="13" y="125"/>
                  </a:lnTo>
                  <a:lnTo>
                    <a:pt x="13" y="123"/>
                  </a:lnTo>
                  <a:lnTo>
                    <a:pt x="11" y="122"/>
                  </a:lnTo>
                  <a:lnTo>
                    <a:pt x="11" y="122"/>
                  </a:lnTo>
                  <a:lnTo>
                    <a:pt x="11" y="120"/>
                  </a:lnTo>
                  <a:lnTo>
                    <a:pt x="10" y="117"/>
                  </a:lnTo>
                  <a:lnTo>
                    <a:pt x="11" y="109"/>
                  </a:lnTo>
                  <a:lnTo>
                    <a:pt x="14" y="100"/>
                  </a:lnTo>
                  <a:lnTo>
                    <a:pt x="19" y="90"/>
                  </a:lnTo>
                  <a:lnTo>
                    <a:pt x="27" y="69"/>
                  </a:lnTo>
                  <a:lnTo>
                    <a:pt x="33" y="58"/>
                  </a:lnTo>
                  <a:lnTo>
                    <a:pt x="33" y="58"/>
                  </a:lnTo>
                  <a:lnTo>
                    <a:pt x="43" y="36"/>
                  </a:lnTo>
                  <a:lnTo>
                    <a:pt x="46" y="26"/>
                  </a:lnTo>
                  <a:lnTo>
                    <a:pt x="49" y="14"/>
                  </a:lnTo>
                  <a:lnTo>
                    <a:pt x="49" y="14"/>
                  </a:lnTo>
                  <a:lnTo>
                    <a:pt x="50" y="13"/>
                  </a:lnTo>
                  <a:lnTo>
                    <a:pt x="51" y="11"/>
                  </a:lnTo>
                  <a:lnTo>
                    <a:pt x="5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 name="chenying0907 805"/>
            <p:cNvSpPr/>
            <p:nvPr/>
          </p:nvSpPr>
          <p:spPr bwMode="auto">
            <a:xfrm>
              <a:off x="6315076" y="1671638"/>
              <a:ext cx="15875" cy="41275"/>
            </a:xfrm>
            <a:custGeom>
              <a:cxnLst>
                <a:cxn ang="0">
                  <a:pos x="20" y="3"/>
                </a:cxn>
                <a:cxn ang="0">
                  <a:pos x="20" y="3"/>
                </a:cxn>
                <a:cxn ang="0">
                  <a:pos x="7" y="38"/>
                </a:cxn>
                <a:cxn ang="0">
                  <a:pos x="2" y="56"/>
                </a:cxn>
                <a:cxn ang="0">
                  <a:pos x="1" y="65"/>
                </a:cxn>
                <a:cxn ang="0">
                  <a:pos x="0" y="74"/>
                </a:cxn>
                <a:cxn ang="0">
                  <a:pos x="0" y="74"/>
                </a:cxn>
                <a:cxn ang="0">
                  <a:pos x="1" y="76"/>
                </a:cxn>
                <a:cxn ang="0">
                  <a:pos x="2" y="77"/>
                </a:cxn>
                <a:cxn ang="0">
                  <a:pos x="3" y="78"/>
                </a:cxn>
                <a:cxn ang="0">
                  <a:pos x="5" y="78"/>
                </a:cxn>
                <a:cxn ang="0">
                  <a:pos x="6" y="78"/>
                </a:cxn>
                <a:cxn ang="0">
                  <a:pos x="8" y="77"/>
                </a:cxn>
                <a:cxn ang="0">
                  <a:pos x="9" y="76"/>
                </a:cxn>
                <a:cxn ang="0">
                  <a:pos x="9" y="74"/>
                </a:cxn>
                <a:cxn ang="0">
                  <a:pos x="9" y="74"/>
                </a:cxn>
                <a:cxn ang="0">
                  <a:pos x="10" y="65"/>
                </a:cxn>
                <a:cxn ang="0">
                  <a:pos x="11" y="57"/>
                </a:cxn>
                <a:cxn ang="0">
                  <a:pos x="16" y="39"/>
                </a:cxn>
                <a:cxn ang="0">
                  <a:pos x="29" y="6"/>
                </a:cxn>
                <a:cxn ang="0">
                  <a:pos x="29" y="6"/>
                </a:cxn>
                <a:cxn ang="0">
                  <a:pos x="29" y="4"/>
                </a:cxn>
                <a:cxn ang="0">
                  <a:pos x="28" y="2"/>
                </a:cxn>
                <a:cxn ang="0">
                  <a:pos x="27" y="1"/>
                </a:cxn>
                <a:cxn ang="0">
                  <a:pos x="26" y="0"/>
                </a:cxn>
                <a:cxn ang="0">
                  <a:pos x="24" y="0"/>
                </a:cxn>
                <a:cxn ang="0">
                  <a:pos x="22" y="1"/>
                </a:cxn>
                <a:cxn ang="0">
                  <a:pos x="21" y="2"/>
                </a:cxn>
                <a:cxn ang="0">
                  <a:pos x="20" y="3"/>
                </a:cxn>
                <a:cxn ang="0">
                  <a:pos x="20" y="3"/>
                </a:cxn>
              </a:cxnLst>
              <a:rect l="0" t="0" r="r" b="b"/>
              <a:pathLst>
                <a:path w="28" h="78">
                  <a:moveTo>
                    <a:pt x="20" y="3"/>
                  </a:moveTo>
                  <a:lnTo>
                    <a:pt x="20" y="3"/>
                  </a:lnTo>
                  <a:lnTo>
                    <a:pt x="7" y="38"/>
                  </a:lnTo>
                  <a:lnTo>
                    <a:pt x="2" y="56"/>
                  </a:lnTo>
                  <a:lnTo>
                    <a:pt x="1" y="65"/>
                  </a:lnTo>
                  <a:lnTo>
                    <a:pt x="0" y="74"/>
                  </a:lnTo>
                  <a:lnTo>
                    <a:pt x="0" y="74"/>
                  </a:lnTo>
                  <a:lnTo>
                    <a:pt x="1" y="76"/>
                  </a:lnTo>
                  <a:lnTo>
                    <a:pt x="2" y="77"/>
                  </a:lnTo>
                  <a:lnTo>
                    <a:pt x="3" y="78"/>
                  </a:lnTo>
                  <a:lnTo>
                    <a:pt x="5" y="78"/>
                  </a:lnTo>
                  <a:lnTo>
                    <a:pt x="6" y="78"/>
                  </a:lnTo>
                  <a:lnTo>
                    <a:pt x="8" y="77"/>
                  </a:lnTo>
                  <a:lnTo>
                    <a:pt x="9" y="76"/>
                  </a:lnTo>
                  <a:lnTo>
                    <a:pt x="9" y="74"/>
                  </a:lnTo>
                  <a:lnTo>
                    <a:pt x="9" y="74"/>
                  </a:lnTo>
                  <a:lnTo>
                    <a:pt x="10" y="65"/>
                  </a:lnTo>
                  <a:lnTo>
                    <a:pt x="11" y="57"/>
                  </a:lnTo>
                  <a:lnTo>
                    <a:pt x="16" y="39"/>
                  </a:lnTo>
                  <a:lnTo>
                    <a:pt x="29" y="6"/>
                  </a:lnTo>
                  <a:lnTo>
                    <a:pt x="29" y="6"/>
                  </a:lnTo>
                  <a:lnTo>
                    <a:pt x="29" y="4"/>
                  </a:lnTo>
                  <a:lnTo>
                    <a:pt x="28" y="2"/>
                  </a:lnTo>
                  <a:lnTo>
                    <a:pt x="27" y="1"/>
                  </a:lnTo>
                  <a:lnTo>
                    <a:pt x="26" y="0"/>
                  </a:lnTo>
                  <a:lnTo>
                    <a:pt x="24" y="0"/>
                  </a:lnTo>
                  <a:lnTo>
                    <a:pt x="22" y="1"/>
                  </a:lnTo>
                  <a:lnTo>
                    <a:pt x="21" y="2"/>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 name="chenying0907 806"/>
            <p:cNvSpPr/>
            <p:nvPr/>
          </p:nvSpPr>
          <p:spPr bwMode="auto">
            <a:xfrm>
              <a:off x="6359526" y="1677988"/>
              <a:ext cx="20638" cy="69850"/>
            </a:xfrm>
            <a:custGeom>
              <a:cxnLst>
                <a:cxn ang="0">
                  <a:pos x="32" y="4"/>
                </a:cxn>
                <a:cxn ang="0">
                  <a:pos x="32" y="4"/>
                </a:cxn>
                <a:cxn ang="0">
                  <a:pos x="20" y="33"/>
                </a:cxn>
                <a:cxn ang="0">
                  <a:pos x="11" y="63"/>
                </a:cxn>
                <a:cxn ang="0">
                  <a:pos x="6" y="79"/>
                </a:cxn>
                <a:cxn ang="0">
                  <a:pos x="3" y="94"/>
                </a:cxn>
                <a:cxn ang="0">
                  <a:pos x="1" y="110"/>
                </a:cxn>
                <a:cxn ang="0">
                  <a:pos x="0" y="125"/>
                </a:cxn>
                <a:cxn ang="0">
                  <a:pos x="0" y="125"/>
                </a:cxn>
                <a:cxn ang="0">
                  <a:pos x="0" y="127"/>
                </a:cxn>
                <a:cxn ang="0">
                  <a:pos x="1" y="128"/>
                </a:cxn>
                <a:cxn ang="0">
                  <a:pos x="3" y="129"/>
                </a:cxn>
                <a:cxn ang="0">
                  <a:pos x="4" y="130"/>
                </a:cxn>
                <a:cxn ang="0">
                  <a:pos x="6" y="129"/>
                </a:cxn>
                <a:cxn ang="0">
                  <a:pos x="7" y="128"/>
                </a:cxn>
                <a:cxn ang="0">
                  <a:pos x="9" y="127"/>
                </a:cxn>
                <a:cxn ang="0">
                  <a:pos x="9" y="125"/>
                </a:cxn>
                <a:cxn ang="0">
                  <a:pos x="9" y="125"/>
                </a:cxn>
                <a:cxn ang="0">
                  <a:pos x="10" y="110"/>
                </a:cxn>
                <a:cxn ang="0">
                  <a:pos x="12" y="94"/>
                </a:cxn>
                <a:cxn ang="0">
                  <a:pos x="16" y="80"/>
                </a:cxn>
                <a:cxn ang="0">
                  <a:pos x="20" y="64"/>
                </a:cxn>
                <a:cxn ang="0">
                  <a:pos x="30" y="35"/>
                </a:cxn>
                <a:cxn ang="0">
                  <a:pos x="40" y="6"/>
                </a:cxn>
                <a:cxn ang="0">
                  <a:pos x="40" y="6"/>
                </a:cxn>
                <a:cxn ang="0">
                  <a:pos x="41" y="4"/>
                </a:cxn>
                <a:cxn ang="0">
                  <a:pos x="40" y="2"/>
                </a:cxn>
                <a:cxn ang="0">
                  <a:pos x="39" y="1"/>
                </a:cxn>
                <a:cxn ang="0">
                  <a:pos x="37" y="1"/>
                </a:cxn>
                <a:cxn ang="0">
                  <a:pos x="36" y="0"/>
                </a:cxn>
                <a:cxn ang="0">
                  <a:pos x="34" y="1"/>
                </a:cxn>
                <a:cxn ang="0">
                  <a:pos x="33" y="2"/>
                </a:cxn>
                <a:cxn ang="0">
                  <a:pos x="32" y="4"/>
                </a:cxn>
                <a:cxn ang="0">
                  <a:pos x="32" y="4"/>
                </a:cxn>
              </a:cxnLst>
              <a:rect l="0" t="0" r="r" b="b"/>
              <a:pathLst>
                <a:path w="41" h="130">
                  <a:moveTo>
                    <a:pt x="32" y="4"/>
                  </a:moveTo>
                  <a:lnTo>
                    <a:pt x="32" y="4"/>
                  </a:lnTo>
                  <a:lnTo>
                    <a:pt x="20" y="33"/>
                  </a:lnTo>
                  <a:lnTo>
                    <a:pt x="11" y="63"/>
                  </a:lnTo>
                  <a:lnTo>
                    <a:pt x="6" y="79"/>
                  </a:lnTo>
                  <a:lnTo>
                    <a:pt x="3" y="94"/>
                  </a:lnTo>
                  <a:lnTo>
                    <a:pt x="1" y="110"/>
                  </a:lnTo>
                  <a:lnTo>
                    <a:pt x="0" y="125"/>
                  </a:lnTo>
                  <a:lnTo>
                    <a:pt x="0" y="125"/>
                  </a:lnTo>
                  <a:lnTo>
                    <a:pt x="0" y="127"/>
                  </a:lnTo>
                  <a:lnTo>
                    <a:pt x="1" y="128"/>
                  </a:lnTo>
                  <a:lnTo>
                    <a:pt x="3" y="129"/>
                  </a:lnTo>
                  <a:lnTo>
                    <a:pt x="4" y="130"/>
                  </a:lnTo>
                  <a:lnTo>
                    <a:pt x="6" y="129"/>
                  </a:lnTo>
                  <a:lnTo>
                    <a:pt x="7" y="128"/>
                  </a:lnTo>
                  <a:lnTo>
                    <a:pt x="9" y="127"/>
                  </a:lnTo>
                  <a:lnTo>
                    <a:pt x="9" y="125"/>
                  </a:lnTo>
                  <a:lnTo>
                    <a:pt x="9" y="125"/>
                  </a:lnTo>
                  <a:lnTo>
                    <a:pt x="10" y="110"/>
                  </a:lnTo>
                  <a:lnTo>
                    <a:pt x="12" y="94"/>
                  </a:lnTo>
                  <a:lnTo>
                    <a:pt x="16" y="80"/>
                  </a:lnTo>
                  <a:lnTo>
                    <a:pt x="20" y="64"/>
                  </a:lnTo>
                  <a:lnTo>
                    <a:pt x="30" y="35"/>
                  </a:lnTo>
                  <a:lnTo>
                    <a:pt x="40" y="6"/>
                  </a:lnTo>
                  <a:lnTo>
                    <a:pt x="40" y="6"/>
                  </a:lnTo>
                  <a:lnTo>
                    <a:pt x="41" y="4"/>
                  </a:lnTo>
                  <a:lnTo>
                    <a:pt x="40" y="2"/>
                  </a:lnTo>
                  <a:lnTo>
                    <a:pt x="39" y="1"/>
                  </a:lnTo>
                  <a:lnTo>
                    <a:pt x="37" y="1"/>
                  </a:lnTo>
                  <a:lnTo>
                    <a:pt x="36" y="0"/>
                  </a:lnTo>
                  <a:lnTo>
                    <a:pt x="34" y="1"/>
                  </a:lnTo>
                  <a:lnTo>
                    <a:pt x="33"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 name="chenying0907 807"/>
            <p:cNvSpPr/>
            <p:nvPr/>
          </p:nvSpPr>
          <p:spPr bwMode="auto">
            <a:xfrm>
              <a:off x="6392863" y="1708150"/>
              <a:ext cx="20638" cy="55563"/>
            </a:xfrm>
            <a:custGeom>
              <a:cxnLst>
                <a:cxn ang="0">
                  <a:pos x="32" y="4"/>
                </a:cxn>
                <a:cxn ang="0">
                  <a:pos x="32" y="4"/>
                </a:cxn>
                <a:cxn ang="0">
                  <a:pos x="27" y="17"/>
                </a:cxn>
                <a:cxn ang="0">
                  <a:pos x="23" y="28"/>
                </a:cxn>
                <a:cxn ang="0">
                  <a:pos x="13" y="51"/>
                </a:cxn>
                <a:cxn ang="0">
                  <a:pos x="8" y="63"/>
                </a:cxn>
                <a:cxn ang="0">
                  <a:pos x="4" y="74"/>
                </a:cxn>
                <a:cxn ang="0">
                  <a:pos x="1" y="87"/>
                </a:cxn>
                <a:cxn ang="0">
                  <a:pos x="0" y="100"/>
                </a:cxn>
                <a:cxn ang="0">
                  <a:pos x="0" y="100"/>
                </a:cxn>
                <a:cxn ang="0">
                  <a:pos x="0" y="102"/>
                </a:cxn>
                <a:cxn ang="0">
                  <a:pos x="1" y="103"/>
                </a:cxn>
                <a:cxn ang="0">
                  <a:pos x="3" y="104"/>
                </a:cxn>
                <a:cxn ang="0">
                  <a:pos x="4" y="104"/>
                </a:cxn>
                <a:cxn ang="0">
                  <a:pos x="6" y="104"/>
                </a:cxn>
                <a:cxn ang="0">
                  <a:pos x="8" y="103"/>
                </a:cxn>
                <a:cxn ang="0">
                  <a:pos x="9" y="102"/>
                </a:cxn>
                <a:cxn ang="0">
                  <a:pos x="9" y="100"/>
                </a:cxn>
                <a:cxn ang="0">
                  <a:pos x="9" y="100"/>
                </a:cxn>
                <a:cxn ang="0">
                  <a:pos x="10" y="87"/>
                </a:cxn>
                <a:cxn ang="0">
                  <a:pos x="13" y="75"/>
                </a:cxn>
                <a:cxn ang="0">
                  <a:pos x="17" y="64"/>
                </a:cxn>
                <a:cxn ang="0">
                  <a:pos x="22" y="53"/>
                </a:cxn>
                <a:cxn ang="0">
                  <a:pos x="33" y="30"/>
                </a:cxn>
                <a:cxn ang="0">
                  <a:pos x="37" y="19"/>
                </a:cxn>
                <a:cxn ang="0">
                  <a:pos x="41" y="6"/>
                </a:cxn>
                <a:cxn ang="0">
                  <a:pos x="41" y="6"/>
                </a:cxn>
                <a:cxn ang="0">
                  <a:pos x="41" y="4"/>
                </a:cxn>
                <a:cxn ang="0">
                  <a:pos x="40" y="2"/>
                </a:cxn>
                <a:cxn ang="0">
                  <a:pos x="39" y="1"/>
                </a:cxn>
                <a:cxn ang="0">
                  <a:pos x="37" y="1"/>
                </a:cxn>
                <a:cxn ang="0">
                  <a:pos x="35" y="0"/>
                </a:cxn>
                <a:cxn ang="0">
                  <a:pos x="34" y="1"/>
                </a:cxn>
                <a:cxn ang="0">
                  <a:pos x="33" y="2"/>
                </a:cxn>
                <a:cxn ang="0">
                  <a:pos x="32" y="4"/>
                </a:cxn>
                <a:cxn ang="0">
                  <a:pos x="32" y="4"/>
                </a:cxn>
              </a:cxnLst>
              <a:rect l="0" t="0" r="r" b="b"/>
              <a:pathLst>
                <a:path w="41" h="104">
                  <a:moveTo>
                    <a:pt x="32" y="4"/>
                  </a:moveTo>
                  <a:lnTo>
                    <a:pt x="32" y="4"/>
                  </a:lnTo>
                  <a:lnTo>
                    <a:pt x="27" y="17"/>
                  </a:lnTo>
                  <a:lnTo>
                    <a:pt x="23" y="28"/>
                  </a:lnTo>
                  <a:lnTo>
                    <a:pt x="13" y="51"/>
                  </a:lnTo>
                  <a:lnTo>
                    <a:pt x="8" y="63"/>
                  </a:lnTo>
                  <a:lnTo>
                    <a:pt x="4" y="74"/>
                  </a:lnTo>
                  <a:lnTo>
                    <a:pt x="1" y="87"/>
                  </a:lnTo>
                  <a:lnTo>
                    <a:pt x="0" y="100"/>
                  </a:lnTo>
                  <a:lnTo>
                    <a:pt x="0" y="100"/>
                  </a:lnTo>
                  <a:lnTo>
                    <a:pt x="0" y="102"/>
                  </a:lnTo>
                  <a:lnTo>
                    <a:pt x="1" y="103"/>
                  </a:lnTo>
                  <a:lnTo>
                    <a:pt x="3" y="104"/>
                  </a:lnTo>
                  <a:lnTo>
                    <a:pt x="4" y="104"/>
                  </a:lnTo>
                  <a:lnTo>
                    <a:pt x="6" y="104"/>
                  </a:lnTo>
                  <a:lnTo>
                    <a:pt x="8" y="103"/>
                  </a:lnTo>
                  <a:lnTo>
                    <a:pt x="9" y="102"/>
                  </a:lnTo>
                  <a:lnTo>
                    <a:pt x="9" y="100"/>
                  </a:lnTo>
                  <a:lnTo>
                    <a:pt x="9" y="100"/>
                  </a:lnTo>
                  <a:lnTo>
                    <a:pt x="10" y="87"/>
                  </a:lnTo>
                  <a:lnTo>
                    <a:pt x="13" y="75"/>
                  </a:lnTo>
                  <a:lnTo>
                    <a:pt x="17" y="64"/>
                  </a:lnTo>
                  <a:lnTo>
                    <a:pt x="22" y="53"/>
                  </a:lnTo>
                  <a:lnTo>
                    <a:pt x="33" y="30"/>
                  </a:lnTo>
                  <a:lnTo>
                    <a:pt x="37" y="19"/>
                  </a:lnTo>
                  <a:lnTo>
                    <a:pt x="41" y="6"/>
                  </a:lnTo>
                  <a:lnTo>
                    <a:pt x="41" y="6"/>
                  </a:lnTo>
                  <a:lnTo>
                    <a:pt x="41" y="4"/>
                  </a:lnTo>
                  <a:lnTo>
                    <a:pt x="40" y="2"/>
                  </a:lnTo>
                  <a:lnTo>
                    <a:pt x="39" y="1"/>
                  </a:lnTo>
                  <a:lnTo>
                    <a:pt x="37" y="1"/>
                  </a:lnTo>
                  <a:lnTo>
                    <a:pt x="35" y="0"/>
                  </a:lnTo>
                  <a:lnTo>
                    <a:pt x="34" y="1"/>
                  </a:lnTo>
                  <a:lnTo>
                    <a:pt x="33"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 name="chenying0907 809"/>
            <p:cNvSpPr/>
            <p:nvPr/>
          </p:nvSpPr>
          <p:spPr bwMode="auto">
            <a:xfrm>
              <a:off x="6438900" y="1719263"/>
              <a:ext cx="31750" cy="65088"/>
            </a:xfrm>
            <a:custGeom>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 name="chenying0907 810"/>
            <p:cNvSpPr/>
            <p:nvPr/>
          </p:nvSpPr>
          <p:spPr bwMode="auto">
            <a:xfrm>
              <a:off x="6478588" y="1731963"/>
              <a:ext cx="28575" cy="65088"/>
            </a:xfrm>
            <a:custGeom>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 name="chenying0907 811"/>
            <p:cNvSpPr/>
            <p:nvPr/>
          </p:nvSpPr>
          <p:spPr bwMode="auto">
            <a:xfrm>
              <a:off x="6523038" y="1739900"/>
              <a:ext cx="25400" cy="61913"/>
            </a:xfrm>
            <a:custGeom>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 name="chenying0907 812"/>
            <p:cNvSpPr/>
            <p:nvPr/>
          </p:nvSpPr>
          <p:spPr bwMode="auto">
            <a:xfrm>
              <a:off x="6572250" y="1743075"/>
              <a:ext cx="28575" cy="61913"/>
            </a:xfrm>
            <a:custGeom>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 name="chenying0907 813"/>
            <p:cNvSpPr/>
            <p:nvPr/>
          </p:nvSpPr>
          <p:spPr bwMode="auto">
            <a:xfrm>
              <a:off x="6629400" y="1741488"/>
              <a:ext cx="28575" cy="55563"/>
            </a:xfrm>
            <a:custGeom>
              <a:cxnLst>
                <a:cxn ang="0">
                  <a:pos x="44" y="3"/>
                </a:cxn>
                <a:cxn ang="0">
                  <a:pos x="44" y="3"/>
                </a:cxn>
                <a:cxn ang="0">
                  <a:pos x="39" y="14"/>
                </a:cxn>
                <a:cxn ang="0">
                  <a:pos x="35" y="26"/>
                </a:cxn>
                <a:cxn ang="0">
                  <a:pos x="35" y="26"/>
                </a:cxn>
                <a:cxn ang="0">
                  <a:pos x="34" y="32"/>
                </a:cxn>
                <a:cxn ang="0">
                  <a:pos x="33" y="38"/>
                </a:cxn>
                <a:cxn ang="0">
                  <a:pos x="32" y="44"/>
                </a:cxn>
                <a:cxn ang="0">
                  <a:pos x="31" y="48"/>
                </a:cxn>
                <a:cxn ang="0">
                  <a:pos x="30" y="50"/>
                </a:cxn>
                <a:cxn ang="0">
                  <a:pos x="30" y="50"/>
                </a:cxn>
                <a:cxn ang="0">
                  <a:pos x="25" y="55"/>
                </a:cxn>
                <a:cxn ang="0">
                  <a:pos x="22" y="61"/>
                </a:cxn>
                <a:cxn ang="0">
                  <a:pos x="15" y="73"/>
                </a:cxn>
                <a:cxn ang="0">
                  <a:pos x="9" y="86"/>
                </a:cxn>
                <a:cxn ang="0">
                  <a:pos x="5" y="91"/>
                </a:cxn>
                <a:cxn ang="0">
                  <a:pos x="1" y="97"/>
                </a:cxn>
                <a:cxn ang="0">
                  <a:pos x="1" y="97"/>
                </a:cxn>
                <a:cxn ang="0">
                  <a:pos x="0" y="98"/>
                </a:cxn>
                <a:cxn ang="0">
                  <a:pos x="0" y="100"/>
                </a:cxn>
                <a:cxn ang="0">
                  <a:pos x="0" y="102"/>
                </a:cxn>
                <a:cxn ang="0">
                  <a:pos x="1" y="103"/>
                </a:cxn>
                <a:cxn ang="0">
                  <a:pos x="3" y="104"/>
                </a:cxn>
                <a:cxn ang="0">
                  <a:pos x="4" y="105"/>
                </a:cxn>
                <a:cxn ang="0">
                  <a:pos x="6" y="104"/>
                </a:cxn>
                <a:cxn ang="0">
                  <a:pos x="7" y="103"/>
                </a:cxn>
                <a:cxn ang="0">
                  <a:pos x="7" y="103"/>
                </a:cxn>
                <a:cxn ang="0">
                  <a:pos x="14" y="94"/>
                </a:cxn>
                <a:cxn ang="0">
                  <a:pos x="21" y="84"/>
                </a:cxn>
                <a:cxn ang="0">
                  <a:pos x="31" y="63"/>
                </a:cxn>
                <a:cxn ang="0">
                  <a:pos x="31" y="63"/>
                </a:cxn>
                <a:cxn ang="0">
                  <a:pos x="34" y="60"/>
                </a:cxn>
                <a:cxn ang="0">
                  <a:pos x="37" y="57"/>
                </a:cxn>
                <a:cxn ang="0">
                  <a:pos x="39" y="54"/>
                </a:cxn>
                <a:cxn ang="0">
                  <a:pos x="40" y="50"/>
                </a:cxn>
                <a:cxn ang="0">
                  <a:pos x="40" y="50"/>
                </a:cxn>
                <a:cxn ang="0">
                  <a:pos x="42" y="38"/>
                </a:cxn>
                <a:cxn ang="0">
                  <a:pos x="44" y="28"/>
                </a:cxn>
                <a:cxn ang="0">
                  <a:pos x="48" y="18"/>
                </a:cxn>
                <a:cxn ang="0">
                  <a:pos x="53" y="7"/>
                </a:cxn>
                <a:cxn ang="0">
                  <a:pos x="53" y="7"/>
                </a:cxn>
                <a:cxn ang="0">
                  <a:pos x="53" y="5"/>
                </a:cxn>
                <a:cxn ang="0">
                  <a:pos x="53" y="4"/>
                </a:cxn>
                <a:cxn ang="0">
                  <a:pos x="51" y="1"/>
                </a:cxn>
                <a:cxn ang="0">
                  <a:pos x="48" y="0"/>
                </a:cxn>
                <a:cxn ang="0">
                  <a:pos x="47" y="0"/>
                </a:cxn>
                <a:cxn ang="0">
                  <a:pos x="45" y="1"/>
                </a:cxn>
                <a:cxn ang="0">
                  <a:pos x="44" y="3"/>
                </a:cxn>
                <a:cxn ang="0">
                  <a:pos x="44" y="3"/>
                </a:cxn>
              </a:cxnLst>
              <a:rect l="0" t="0" r="r" b="b"/>
              <a:pathLst>
                <a:path w="52" h="105">
                  <a:moveTo>
                    <a:pt x="44" y="3"/>
                  </a:moveTo>
                  <a:lnTo>
                    <a:pt x="44" y="3"/>
                  </a:lnTo>
                  <a:lnTo>
                    <a:pt x="39" y="14"/>
                  </a:lnTo>
                  <a:lnTo>
                    <a:pt x="35" y="26"/>
                  </a:lnTo>
                  <a:lnTo>
                    <a:pt x="35" y="26"/>
                  </a:lnTo>
                  <a:lnTo>
                    <a:pt x="34" y="32"/>
                  </a:lnTo>
                  <a:lnTo>
                    <a:pt x="33" y="38"/>
                  </a:lnTo>
                  <a:lnTo>
                    <a:pt x="32" y="44"/>
                  </a:lnTo>
                  <a:lnTo>
                    <a:pt x="31" y="48"/>
                  </a:lnTo>
                  <a:lnTo>
                    <a:pt x="30" y="50"/>
                  </a:lnTo>
                  <a:lnTo>
                    <a:pt x="30" y="50"/>
                  </a:lnTo>
                  <a:lnTo>
                    <a:pt x="25" y="55"/>
                  </a:lnTo>
                  <a:lnTo>
                    <a:pt x="22" y="61"/>
                  </a:lnTo>
                  <a:lnTo>
                    <a:pt x="15" y="73"/>
                  </a:lnTo>
                  <a:lnTo>
                    <a:pt x="9" y="86"/>
                  </a:lnTo>
                  <a:lnTo>
                    <a:pt x="5" y="91"/>
                  </a:lnTo>
                  <a:lnTo>
                    <a:pt x="1" y="97"/>
                  </a:lnTo>
                  <a:lnTo>
                    <a:pt x="1" y="97"/>
                  </a:lnTo>
                  <a:lnTo>
                    <a:pt x="0" y="98"/>
                  </a:lnTo>
                  <a:lnTo>
                    <a:pt x="0" y="100"/>
                  </a:lnTo>
                  <a:lnTo>
                    <a:pt x="0" y="102"/>
                  </a:lnTo>
                  <a:lnTo>
                    <a:pt x="1" y="103"/>
                  </a:lnTo>
                  <a:lnTo>
                    <a:pt x="3" y="104"/>
                  </a:lnTo>
                  <a:lnTo>
                    <a:pt x="4" y="105"/>
                  </a:lnTo>
                  <a:lnTo>
                    <a:pt x="6" y="104"/>
                  </a:lnTo>
                  <a:lnTo>
                    <a:pt x="7" y="103"/>
                  </a:lnTo>
                  <a:lnTo>
                    <a:pt x="7" y="103"/>
                  </a:lnTo>
                  <a:lnTo>
                    <a:pt x="14" y="94"/>
                  </a:lnTo>
                  <a:lnTo>
                    <a:pt x="21" y="84"/>
                  </a:lnTo>
                  <a:lnTo>
                    <a:pt x="31" y="63"/>
                  </a:lnTo>
                  <a:lnTo>
                    <a:pt x="31" y="63"/>
                  </a:lnTo>
                  <a:lnTo>
                    <a:pt x="34" y="60"/>
                  </a:lnTo>
                  <a:lnTo>
                    <a:pt x="37" y="57"/>
                  </a:lnTo>
                  <a:lnTo>
                    <a:pt x="39" y="54"/>
                  </a:lnTo>
                  <a:lnTo>
                    <a:pt x="40" y="50"/>
                  </a:lnTo>
                  <a:lnTo>
                    <a:pt x="40" y="50"/>
                  </a:lnTo>
                  <a:lnTo>
                    <a:pt x="42" y="38"/>
                  </a:lnTo>
                  <a:lnTo>
                    <a:pt x="44" y="28"/>
                  </a:lnTo>
                  <a:lnTo>
                    <a:pt x="48" y="18"/>
                  </a:lnTo>
                  <a:lnTo>
                    <a:pt x="53" y="7"/>
                  </a:lnTo>
                  <a:lnTo>
                    <a:pt x="53" y="7"/>
                  </a:lnTo>
                  <a:lnTo>
                    <a:pt x="53" y="5"/>
                  </a:lnTo>
                  <a:lnTo>
                    <a:pt x="53" y="4"/>
                  </a:lnTo>
                  <a:lnTo>
                    <a:pt x="51" y="1"/>
                  </a:lnTo>
                  <a:lnTo>
                    <a:pt x="48" y="0"/>
                  </a:lnTo>
                  <a:lnTo>
                    <a:pt x="47" y="0"/>
                  </a:lnTo>
                  <a:lnTo>
                    <a:pt x="45" y="1"/>
                  </a:lnTo>
                  <a:lnTo>
                    <a:pt x="44" y="3"/>
                  </a:lnTo>
                  <a:lnTo>
                    <a:pt x="4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 name="chenying0907 814"/>
            <p:cNvSpPr/>
            <p:nvPr/>
          </p:nvSpPr>
          <p:spPr bwMode="auto">
            <a:xfrm>
              <a:off x="6673850" y="1739900"/>
              <a:ext cx="20638" cy="53975"/>
            </a:xfrm>
            <a:custGeom>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 name="chenying0907 815"/>
            <p:cNvSpPr/>
            <p:nvPr/>
          </p:nvSpPr>
          <p:spPr bwMode="auto">
            <a:xfrm>
              <a:off x="6811963" y="1671638"/>
              <a:ext cx="9525" cy="38100"/>
            </a:xfrm>
            <a:custGeom>
              <a:cxnLst>
                <a:cxn ang="0">
                  <a:pos x="11" y="58"/>
                </a:cxn>
                <a:cxn ang="0">
                  <a:pos x="11" y="58"/>
                </a:cxn>
                <a:cxn ang="0">
                  <a:pos x="10" y="51"/>
                </a:cxn>
                <a:cxn ang="0">
                  <a:pos x="9" y="44"/>
                </a:cxn>
                <a:cxn ang="0">
                  <a:pos x="10" y="33"/>
                </a:cxn>
                <a:cxn ang="0">
                  <a:pos x="10" y="33"/>
                </a:cxn>
                <a:cxn ang="0">
                  <a:pos x="11" y="5"/>
                </a:cxn>
                <a:cxn ang="0">
                  <a:pos x="11" y="5"/>
                </a:cxn>
                <a:cxn ang="0">
                  <a:pos x="11" y="3"/>
                </a:cxn>
                <a:cxn ang="0">
                  <a:pos x="10" y="1"/>
                </a:cxn>
                <a:cxn ang="0">
                  <a:pos x="8" y="0"/>
                </a:cxn>
                <a:cxn ang="0">
                  <a:pos x="7" y="0"/>
                </a:cxn>
                <a:cxn ang="0">
                  <a:pos x="5" y="0"/>
                </a:cxn>
                <a:cxn ang="0">
                  <a:pos x="4" y="1"/>
                </a:cxn>
                <a:cxn ang="0">
                  <a:pos x="3" y="3"/>
                </a:cxn>
                <a:cxn ang="0">
                  <a:pos x="2" y="5"/>
                </a:cxn>
                <a:cxn ang="0">
                  <a:pos x="2" y="5"/>
                </a:cxn>
                <a:cxn ang="0">
                  <a:pos x="1" y="20"/>
                </a:cxn>
                <a:cxn ang="0">
                  <a:pos x="0" y="40"/>
                </a:cxn>
                <a:cxn ang="0">
                  <a:pos x="0" y="50"/>
                </a:cxn>
                <a:cxn ang="0">
                  <a:pos x="2" y="59"/>
                </a:cxn>
                <a:cxn ang="0">
                  <a:pos x="3" y="63"/>
                </a:cxn>
                <a:cxn ang="0">
                  <a:pos x="5" y="66"/>
                </a:cxn>
                <a:cxn ang="0">
                  <a:pos x="7" y="69"/>
                </a:cxn>
                <a:cxn ang="0">
                  <a:pos x="11" y="72"/>
                </a:cxn>
                <a:cxn ang="0">
                  <a:pos x="11" y="72"/>
                </a:cxn>
                <a:cxn ang="0">
                  <a:pos x="13" y="72"/>
                </a:cxn>
                <a:cxn ang="0">
                  <a:pos x="15" y="72"/>
                </a:cxn>
                <a:cxn ang="0">
                  <a:pos x="17" y="70"/>
                </a:cxn>
                <a:cxn ang="0">
                  <a:pos x="17" y="68"/>
                </a:cxn>
                <a:cxn ang="0">
                  <a:pos x="17" y="62"/>
                </a:cxn>
                <a:cxn ang="0">
                  <a:pos x="17" y="62"/>
                </a:cxn>
                <a:cxn ang="0">
                  <a:pos x="17" y="59"/>
                </a:cxn>
                <a:cxn ang="0">
                  <a:pos x="15" y="58"/>
                </a:cxn>
                <a:cxn ang="0">
                  <a:pos x="13" y="57"/>
                </a:cxn>
                <a:cxn ang="0">
                  <a:pos x="11" y="58"/>
                </a:cxn>
                <a:cxn ang="0">
                  <a:pos x="11" y="58"/>
                </a:cxn>
              </a:cxnLst>
              <a:rect l="0" t="0" r="r" b="b"/>
              <a:pathLst>
                <a:path w="17" h="72">
                  <a:moveTo>
                    <a:pt x="11" y="58"/>
                  </a:moveTo>
                  <a:lnTo>
                    <a:pt x="11" y="58"/>
                  </a:lnTo>
                  <a:lnTo>
                    <a:pt x="10" y="51"/>
                  </a:lnTo>
                  <a:lnTo>
                    <a:pt x="9" y="44"/>
                  </a:lnTo>
                  <a:lnTo>
                    <a:pt x="10" y="33"/>
                  </a:lnTo>
                  <a:lnTo>
                    <a:pt x="10" y="33"/>
                  </a:lnTo>
                  <a:lnTo>
                    <a:pt x="11" y="5"/>
                  </a:lnTo>
                  <a:lnTo>
                    <a:pt x="11" y="5"/>
                  </a:lnTo>
                  <a:lnTo>
                    <a:pt x="11" y="3"/>
                  </a:lnTo>
                  <a:lnTo>
                    <a:pt x="10" y="1"/>
                  </a:lnTo>
                  <a:lnTo>
                    <a:pt x="8" y="0"/>
                  </a:lnTo>
                  <a:lnTo>
                    <a:pt x="7" y="0"/>
                  </a:lnTo>
                  <a:lnTo>
                    <a:pt x="5" y="0"/>
                  </a:lnTo>
                  <a:lnTo>
                    <a:pt x="4" y="1"/>
                  </a:lnTo>
                  <a:lnTo>
                    <a:pt x="3" y="3"/>
                  </a:lnTo>
                  <a:lnTo>
                    <a:pt x="2" y="5"/>
                  </a:lnTo>
                  <a:lnTo>
                    <a:pt x="2" y="5"/>
                  </a:lnTo>
                  <a:lnTo>
                    <a:pt x="1" y="20"/>
                  </a:lnTo>
                  <a:lnTo>
                    <a:pt x="0" y="40"/>
                  </a:lnTo>
                  <a:lnTo>
                    <a:pt x="0" y="50"/>
                  </a:lnTo>
                  <a:lnTo>
                    <a:pt x="2" y="59"/>
                  </a:lnTo>
                  <a:lnTo>
                    <a:pt x="3" y="63"/>
                  </a:lnTo>
                  <a:lnTo>
                    <a:pt x="5" y="66"/>
                  </a:lnTo>
                  <a:lnTo>
                    <a:pt x="7" y="69"/>
                  </a:lnTo>
                  <a:lnTo>
                    <a:pt x="11" y="72"/>
                  </a:lnTo>
                  <a:lnTo>
                    <a:pt x="11" y="72"/>
                  </a:lnTo>
                  <a:lnTo>
                    <a:pt x="13" y="72"/>
                  </a:lnTo>
                  <a:lnTo>
                    <a:pt x="15" y="72"/>
                  </a:lnTo>
                  <a:lnTo>
                    <a:pt x="17" y="70"/>
                  </a:lnTo>
                  <a:lnTo>
                    <a:pt x="17" y="68"/>
                  </a:lnTo>
                  <a:lnTo>
                    <a:pt x="17" y="62"/>
                  </a:lnTo>
                  <a:lnTo>
                    <a:pt x="17" y="62"/>
                  </a:lnTo>
                  <a:lnTo>
                    <a:pt x="17" y="59"/>
                  </a:lnTo>
                  <a:lnTo>
                    <a:pt x="15" y="58"/>
                  </a:lnTo>
                  <a:lnTo>
                    <a:pt x="13" y="57"/>
                  </a:lnTo>
                  <a:lnTo>
                    <a:pt x="11" y="58"/>
                  </a:lnTo>
                  <a:lnTo>
                    <a:pt x="11" y="5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 name="chenying0907 816"/>
            <p:cNvSpPr/>
            <p:nvPr/>
          </p:nvSpPr>
          <p:spPr bwMode="auto">
            <a:xfrm>
              <a:off x="6843713" y="1644650"/>
              <a:ext cx="22225" cy="55563"/>
            </a:xfrm>
            <a:custGeom>
              <a:cxnLst>
                <a:cxn ang="0">
                  <a:pos x="33" y="1"/>
                </a:cxn>
                <a:cxn ang="0">
                  <a:pos x="33" y="1"/>
                </a:cxn>
                <a:cxn ang="0">
                  <a:pos x="29" y="6"/>
                </a:cxn>
                <a:cxn ang="0">
                  <a:pos x="26" y="12"/>
                </a:cxn>
                <a:cxn ang="0">
                  <a:pos x="20" y="23"/>
                </a:cxn>
                <a:cxn ang="0">
                  <a:pos x="16" y="35"/>
                </a:cxn>
                <a:cxn ang="0">
                  <a:pos x="13" y="48"/>
                </a:cxn>
                <a:cxn ang="0">
                  <a:pos x="8" y="73"/>
                </a:cxn>
                <a:cxn ang="0">
                  <a:pos x="5" y="86"/>
                </a:cxn>
                <a:cxn ang="0">
                  <a:pos x="1" y="97"/>
                </a:cxn>
                <a:cxn ang="0">
                  <a:pos x="1" y="97"/>
                </a:cxn>
                <a:cxn ang="0">
                  <a:pos x="0" y="99"/>
                </a:cxn>
                <a:cxn ang="0">
                  <a:pos x="1" y="101"/>
                </a:cxn>
                <a:cxn ang="0">
                  <a:pos x="3" y="103"/>
                </a:cxn>
                <a:cxn ang="0">
                  <a:pos x="5" y="104"/>
                </a:cxn>
                <a:cxn ang="0">
                  <a:pos x="6" y="104"/>
                </a:cxn>
                <a:cxn ang="0">
                  <a:pos x="8" y="103"/>
                </a:cxn>
                <a:cxn ang="0">
                  <a:pos x="9" y="102"/>
                </a:cxn>
                <a:cxn ang="0">
                  <a:pos x="9" y="102"/>
                </a:cxn>
                <a:cxn ang="0">
                  <a:pos x="13" y="91"/>
                </a:cxn>
                <a:cxn ang="0">
                  <a:pos x="17" y="81"/>
                </a:cxn>
                <a:cxn ang="0">
                  <a:pos x="23" y="58"/>
                </a:cxn>
                <a:cxn ang="0">
                  <a:pos x="23" y="58"/>
                </a:cxn>
                <a:cxn ang="0">
                  <a:pos x="25" y="45"/>
                </a:cxn>
                <a:cxn ang="0">
                  <a:pos x="28" y="32"/>
                </a:cxn>
                <a:cxn ang="0">
                  <a:pos x="30" y="26"/>
                </a:cxn>
                <a:cxn ang="0">
                  <a:pos x="33" y="20"/>
                </a:cxn>
                <a:cxn ang="0">
                  <a:pos x="36" y="14"/>
                </a:cxn>
                <a:cxn ang="0">
                  <a:pos x="40" y="8"/>
                </a:cxn>
                <a:cxn ang="0">
                  <a:pos x="40" y="8"/>
                </a:cxn>
                <a:cxn ang="0">
                  <a:pos x="41" y="6"/>
                </a:cxn>
                <a:cxn ang="0">
                  <a:pos x="41" y="4"/>
                </a:cxn>
                <a:cxn ang="0">
                  <a:pos x="40" y="3"/>
                </a:cxn>
                <a:cxn ang="0">
                  <a:pos x="39" y="1"/>
                </a:cxn>
                <a:cxn ang="0">
                  <a:pos x="38" y="0"/>
                </a:cxn>
                <a:cxn ang="0">
                  <a:pos x="36" y="0"/>
                </a:cxn>
                <a:cxn ang="0">
                  <a:pos x="35" y="0"/>
                </a:cxn>
                <a:cxn ang="0">
                  <a:pos x="33" y="1"/>
                </a:cxn>
                <a:cxn ang="0">
                  <a:pos x="33" y="1"/>
                </a:cxn>
              </a:cxnLst>
              <a:rect l="0" t="0" r="r" b="b"/>
              <a:pathLst>
                <a:path w="41" h="104">
                  <a:moveTo>
                    <a:pt x="33" y="1"/>
                  </a:moveTo>
                  <a:lnTo>
                    <a:pt x="33" y="1"/>
                  </a:lnTo>
                  <a:lnTo>
                    <a:pt x="29" y="6"/>
                  </a:lnTo>
                  <a:lnTo>
                    <a:pt x="26" y="12"/>
                  </a:lnTo>
                  <a:lnTo>
                    <a:pt x="20" y="23"/>
                  </a:lnTo>
                  <a:lnTo>
                    <a:pt x="16" y="35"/>
                  </a:lnTo>
                  <a:lnTo>
                    <a:pt x="13" y="48"/>
                  </a:lnTo>
                  <a:lnTo>
                    <a:pt x="8" y="73"/>
                  </a:lnTo>
                  <a:lnTo>
                    <a:pt x="5" y="86"/>
                  </a:lnTo>
                  <a:lnTo>
                    <a:pt x="1" y="97"/>
                  </a:lnTo>
                  <a:lnTo>
                    <a:pt x="1" y="97"/>
                  </a:lnTo>
                  <a:lnTo>
                    <a:pt x="0" y="99"/>
                  </a:lnTo>
                  <a:lnTo>
                    <a:pt x="1" y="101"/>
                  </a:lnTo>
                  <a:lnTo>
                    <a:pt x="3" y="103"/>
                  </a:lnTo>
                  <a:lnTo>
                    <a:pt x="5" y="104"/>
                  </a:lnTo>
                  <a:lnTo>
                    <a:pt x="6" y="104"/>
                  </a:lnTo>
                  <a:lnTo>
                    <a:pt x="8" y="103"/>
                  </a:lnTo>
                  <a:lnTo>
                    <a:pt x="9" y="102"/>
                  </a:lnTo>
                  <a:lnTo>
                    <a:pt x="9" y="102"/>
                  </a:lnTo>
                  <a:lnTo>
                    <a:pt x="13" y="91"/>
                  </a:lnTo>
                  <a:lnTo>
                    <a:pt x="17" y="81"/>
                  </a:lnTo>
                  <a:lnTo>
                    <a:pt x="23" y="58"/>
                  </a:lnTo>
                  <a:lnTo>
                    <a:pt x="23" y="58"/>
                  </a:lnTo>
                  <a:lnTo>
                    <a:pt x="25" y="45"/>
                  </a:lnTo>
                  <a:lnTo>
                    <a:pt x="28" y="32"/>
                  </a:lnTo>
                  <a:lnTo>
                    <a:pt x="30" y="26"/>
                  </a:lnTo>
                  <a:lnTo>
                    <a:pt x="33" y="20"/>
                  </a:lnTo>
                  <a:lnTo>
                    <a:pt x="36" y="14"/>
                  </a:lnTo>
                  <a:lnTo>
                    <a:pt x="40" y="8"/>
                  </a:lnTo>
                  <a:lnTo>
                    <a:pt x="40" y="8"/>
                  </a:lnTo>
                  <a:lnTo>
                    <a:pt x="41" y="6"/>
                  </a:lnTo>
                  <a:lnTo>
                    <a:pt x="41" y="4"/>
                  </a:lnTo>
                  <a:lnTo>
                    <a:pt x="40" y="3"/>
                  </a:lnTo>
                  <a:lnTo>
                    <a:pt x="39" y="1"/>
                  </a:lnTo>
                  <a:lnTo>
                    <a:pt x="38" y="0"/>
                  </a:lnTo>
                  <a:lnTo>
                    <a:pt x="36" y="0"/>
                  </a:lnTo>
                  <a:lnTo>
                    <a:pt x="35" y="0"/>
                  </a:lnTo>
                  <a:lnTo>
                    <a:pt x="33" y="1"/>
                  </a:lnTo>
                  <a:lnTo>
                    <a:pt x="3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 name="chenying0907 817"/>
            <p:cNvSpPr/>
            <p:nvPr/>
          </p:nvSpPr>
          <p:spPr bwMode="auto">
            <a:xfrm>
              <a:off x="6719888" y="1743075"/>
              <a:ext cx="9525" cy="47625"/>
            </a:xfrm>
            <a:custGeom>
              <a:cxnLst>
                <a:cxn ang="0">
                  <a:pos x="16" y="4"/>
                </a:cxn>
                <a:cxn ang="0">
                  <a:pos x="16" y="4"/>
                </a:cxn>
                <a:cxn ang="0">
                  <a:pos x="16" y="2"/>
                </a:cxn>
                <a:cxn ang="0">
                  <a:pos x="15" y="1"/>
                </a:cxn>
                <a:cxn ang="0">
                  <a:pos x="13" y="0"/>
                </a:cxn>
                <a:cxn ang="0">
                  <a:pos x="11" y="0"/>
                </a:cxn>
                <a:cxn ang="0">
                  <a:pos x="10" y="0"/>
                </a:cxn>
                <a:cxn ang="0">
                  <a:pos x="8" y="1"/>
                </a:cxn>
                <a:cxn ang="0">
                  <a:pos x="7" y="2"/>
                </a:cxn>
                <a:cxn ang="0">
                  <a:pos x="7" y="4"/>
                </a:cxn>
                <a:cxn ang="0">
                  <a:pos x="7" y="4"/>
                </a:cxn>
                <a:cxn ang="0">
                  <a:pos x="8" y="25"/>
                </a:cxn>
                <a:cxn ang="0">
                  <a:pos x="8" y="44"/>
                </a:cxn>
                <a:cxn ang="0">
                  <a:pos x="8" y="55"/>
                </a:cxn>
                <a:cxn ang="0">
                  <a:pos x="7" y="65"/>
                </a:cxn>
                <a:cxn ang="0">
                  <a:pos x="4" y="74"/>
                </a:cxn>
                <a:cxn ang="0">
                  <a:pos x="0" y="84"/>
                </a:cxn>
                <a:cxn ang="0">
                  <a:pos x="0" y="84"/>
                </a:cxn>
                <a:cxn ang="0">
                  <a:pos x="0" y="86"/>
                </a:cxn>
                <a:cxn ang="0">
                  <a:pos x="0" y="88"/>
                </a:cxn>
                <a:cxn ang="0">
                  <a:pos x="3" y="91"/>
                </a:cxn>
                <a:cxn ang="0">
                  <a:pos x="4" y="91"/>
                </a:cxn>
                <a:cxn ang="0">
                  <a:pos x="7" y="91"/>
                </a:cxn>
                <a:cxn ang="0">
                  <a:pos x="8" y="91"/>
                </a:cxn>
                <a:cxn ang="0">
                  <a:pos x="9" y="89"/>
                </a:cxn>
                <a:cxn ang="0">
                  <a:pos x="9" y="89"/>
                </a:cxn>
                <a:cxn ang="0">
                  <a:pos x="13" y="79"/>
                </a:cxn>
                <a:cxn ang="0">
                  <a:pos x="15" y="68"/>
                </a:cxn>
                <a:cxn ang="0">
                  <a:pos x="17" y="58"/>
                </a:cxn>
                <a:cxn ang="0">
                  <a:pos x="17" y="48"/>
                </a:cxn>
                <a:cxn ang="0">
                  <a:pos x="17" y="26"/>
                </a:cxn>
                <a:cxn ang="0">
                  <a:pos x="16" y="4"/>
                </a:cxn>
                <a:cxn ang="0">
                  <a:pos x="16" y="4"/>
                </a:cxn>
              </a:cxnLst>
              <a:rect l="0" t="0" r="r" b="b"/>
              <a:pathLst>
                <a:path w="17" h="91">
                  <a:moveTo>
                    <a:pt x="16" y="4"/>
                  </a:moveTo>
                  <a:lnTo>
                    <a:pt x="16" y="4"/>
                  </a:lnTo>
                  <a:lnTo>
                    <a:pt x="16" y="2"/>
                  </a:lnTo>
                  <a:lnTo>
                    <a:pt x="15" y="1"/>
                  </a:lnTo>
                  <a:lnTo>
                    <a:pt x="13" y="0"/>
                  </a:lnTo>
                  <a:lnTo>
                    <a:pt x="11" y="0"/>
                  </a:lnTo>
                  <a:lnTo>
                    <a:pt x="10" y="0"/>
                  </a:lnTo>
                  <a:lnTo>
                    <a:pt x="8" y="1"/>
                  </a:lnTo>
                  <a:lnTo>
                    <a:pt x="7" y="2"/>
                  </a:lnTo>
                  <a:lnTo>
                    <a:pt x="7" y="4"/>
                  </a:lnTo>
                  <a:lnTo>
                    <a:pt x="7" y="4"/>
                  </a:lnTo>
                  <a:lnTo>
                    <a:pt x="8" y="25"/>
                  </a:lnTo>
                  <a:lnTo>
                    <a:pt x="8" y="44"/>
                  </a:lnTo>
                  <a:lnTo>
                    <a:pt x="8" y="55"/>
                  </a:lnTo>
                  <a:lnTo>
                    <a:pt x="7" y="65"/>
                  </a:lnTo>
                  <a:lnTo>
                    <a:pt x="4" y="74"/>
                  </a:lnTo>
                  <a:lnTo>
                    <a:pt x="0" y="84"/>
                  </a:lnTo>
                  <a:lnTo>
                    <a:pt x="0" y="84"/>
                  </a:lnTo>
                  <a:lnTo>
                    <a:pt x="0" y="86"/>
                  </a:lnTo>
                  <a:lnTo>
                    <a:pt x="0" y="88"/>
                  </a:lnTo>
                  <a:lnTo>
                    <a:pt x="3" y="91"/>
                  </a:lnTo>
                  <a:lnTo>
                    <a:pt x="4" y="91"/>
                  </a:lnTo>
                  <a:lnTo>
                    <a:pt x="7" y="91"/>
                  </a:lnTo>
                  <a:lnTo>
                    <a:pt x="8" y="91"/>
                  </a:lnTo>
                  <a:lnTo>
                    <a:pt x="9" y="89"/>
                  </a:lnTo>
                  <a:lnTo>
                    <a:pt x="9" y="89"/>
                  </a:lnTo>
                  <a:lnTo>
                    <a:pt x="13" y="79"/>
                  </a:lnTo>
                  <a:lnTo>
                    <a:pt x="15" y="68"/>
                  </a:lnTo>
                  <a:lnTo>
                    <a:pt x="17" y="58"/>
                  </a:lnTo>
                  <a:lnTo>
                    <a:pt x="17" y="48"/>
                  </a:lnTo>
                  <a:lnTo>
                    <a:pt x="17" y="26"/>
                  </a:lnTo>
                  <a:lnTo>
                    <a:pt x="16" y="4"/>
                  </a:lnTo>
                  <a:lnTo>
                    <a:pt x="1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 name="chenying0907 818"/>
            <p:cNvSpPr/>
            <p:nvPr/>
          </p:nvSpPr>
          <p:spPr bwMode="auto">
            <a:xfrm>
              <a:off x="6754813" y="1758950"/>
              <a:ext cx="12700" cy="49213"/>
            </a:xfrm>
            <a:custGeom>
              <a:cxnLst>
                <a:cxn ang="0">
                  <a:pos x="24" y="5"/>
                </a:cxn>
                <a:cxn ang="0">
                  <a:pos x="24" y="5"/>
                </a:cxn>
                <a:cxn ang="0">
                  <a:pos x="24" y="3"/>
                </a:cxn>
                <a:cxn ang="0">
                  <a:pos x="23" y="1"/>
                </a:cxn>
                <a:cxn ang="0">
                  <a:pos x="22" y="0"/>
                </a:cxn>
                <a:cxn ang="0">
                  <a:pos x="20" y="0"/>
                </a:cxn>
                <a:cxn ang="0">
                  <a:pos x="18" y="0"/>
                </a:cxn>
                <a:cxn ang="0">
                  <a:pos x="17" y="1"/>
                </a:cxn>
                <a:cxn ang="0">
                  <a:pos x="16" y="3"/>
                </a:cxn>
                <a:cxn ang="0">
                  <a:pos x="15" y="5"/>
                </a:cxn>
                <a:cxn ang="0">
                  <a:pos x="15" y="5"/>
                </a:cxn>
                <a:cxn ang="0">
                  <a:pos x="15" y="18"/>
                </a:cxn>
                <a:cxn ang="0">
                  <a:pos x="13" y="30"/>
                </a:cxn>
                <a:cxn ang="0">
                  <a:pos x="11" y="42"/>
                </a:cxn>
                <a:cxn ang="0">
                  <a:pos x="8" y="55"/>
                </a:cxn>
                <a:cxn ang="0">
                  <a:pos x="8" y="55"/>
                </a:cxn>
                <a:cxn ang="0">
                  <a:pos x="5" y="63"/>
                </a:cxn>
                <a:cxn ang="0">
                  <a:pos x="2" y="72"/>
                </a:cxn>
                <a:cxn ang="0">
                  <a:pos x="0" y="76"/>
                </a:cxn>
                <a:cxn ang="0">
                  <a:pos x="0" y="82"/>
                </a:cxn>
                <a:cxn ang="0">
                  <a:pos x="2" y="86"/>
                </a:cxn>
                <a:cxn ang="0">
                  <a:pos x="4" y="90"/>
                </a:cxn>
                <a:cxn ang="0">
                  <a:pos x="4" y="90"/>
                </a:cxn>
                <a:cxn ang="0">
                  <a:pos x="5" y="91"/>
                </a:cxn>
                <a:cxn ang="0">
                  <a:pos x="7" y="92"/>
                </a:cxn>
                <a:cxn ang="0">
                  <a:pos x="8" y="92"/>
                </a:cxn>
                <a:cxn ang="0">
                  <a:pos x="10" y="91"/>
                </a:cxn>
                <a:cxn ang="0">
                  <a:pos x="11" y="90"/>
                </a:cxn>
                <a:cxn ang="0">
                  <a:pos x="12" y="88"/>
                </a:cxn>
                <a:cxn ang="0">
                  <a:pos x="12" y="87"/>
                </a:cxn>
                <a:cxn ang="0">
                  <a:pos x="12" y="85"/>
                </a:cxn>
                <a:cxn ang="0">
                  <a:pos x="12" y="85"/>
                </a:cxn>
                <a:cxn ang="0">
                  <a:pos x="10" y="82"/>
                </a:cxn>
                <a:cxn ang="0">
                  <a:pos x="10" y="77"/>
                </a:cxn>
                <a:cxn ang="0">
                  <a:pos x="11" y="72"/>
                </a:cxn>
                <a:cxn ang="0">
                  <a:pos x="13" y="68"/>
                </a:cxn>
                <a:cxn ang="0">
                  <a:pos x="16" y="59"/>
                </a:cxn>
                <a:cxn ang="0">
                  <a:pos x="18" y="51"/>
                </a:cxn>
                <a:cxn ang="0">
                  <a:pos x="18" y="51"/>
                </a:cxn>
                <a:cxn ang="0">
                  <a:pos x="20" y="39"/>
                </a:cxn>
                <a:cxn ang="0">
                  <a:pos x="22" y="28"/>
                </a:cxn>
                <a:cxn ang="0">
                  <a:pos x="24" y="17"/>
                </a:cxn>
                <a:cxn ang="0">
                  <a:pos x="24" y="5"/>
                </a:cxn>
                <a:cxn ang="0">
                  <a:pos x="24" y="5"/>
                </a:cxn>
              </a:cxnLst>
              <a:rect l="0" t="0" r="r" b="b"/>
              <a:pathLst>
                <a:path w="24" h="92">
                  <a:moveTo>
                    <a:pt x="24" y="5"/>
                  </a:moveTo>
                  <a:lnTo>
                    <a:pt x="24" y="5"/>
                  </a:lnTo>
                  <a:lnTo>
                    <a:pt x="24" y="3"/>
                  </a:lnTo>
                  <a:lnTo>
                    <a:pt x="23" y="1"/>
                  </a:lnTo>
                  <a:lnTo>
                    <a:pt x="22" y="0"/>
                  </a:lnTo>
                  <a:lnTo>
                    <a:pt x="20" y="0"/>
                  </a:lnTo>
                  <a:lnTo>
                    <a:pt x="18" y="0"/>
                  </a:lnTo>
                  <a:lnTo>
                    <a:pt x="17" y="1"/>
                  </a:lnTo>
                  <a:lnTo>
                    <a:pt x="16" y="3"/>
                  </a:lnTo>
                  <a:lnTo>
                    <a:pt x="15" y="5"/>
                  </a:lnTo>
                  <a:lnTo>
                    <a:pt x="15" y="5"/>
                  </a:lnTo>
                  <a:lnTo>
                    <a:pt x="15" y="18"/>
                  </a:lnTo>
                  <a:lnTo>
                    <a:pt x="13" y="30"/>
                  </a:lnTo>
                  <a:lnTo>
                    <a:pt x="11" y="42"/>
                  </a:lnTo>
                  <a:lnTo>
                    <a:pt x="8" y="55"/>
                  </a:lnTo>
                  <a:lnTo>
                    <a:pt x="8" y="55"/>
                  </a:lnTo>
                  <a:lnTo>
                    <a:pt x="5" y="63"/>
                  </a:lnTo>
                  <a:lnTo>
                    <a:pt x="2" y="72"/>
                  </a:lnTo>
                  <a:lnTo>
                    <a:pt x="0" y="76"/>
                  </a:lnTo>
                  <a:lnTo>
                    <a:pt x="0" y="82"/>
                  </a:lnTo>
                  <a:lnTo>
                    <a:pt x="2" y="86"/>
                  </a:lnTo>
                  <a:lnTo>
                    <a:pt x="4" y="90"/>
                  </a:lnTo>
                  <a:lnTo>
                    <a:pt x="4" y="90"/>
                  </a:lnTo>
                  <a:lnTo>
                    <a:pt x="5" y="91"/>
                  </a:lnTo>
                  <a:lnTo>
                    <a:pt x="7" y="92"/>
                  </a:lnTo>
                  <a:lnTo>
                    <a:pt x="8" y="92"/>
                  </a:lnTo>
                  <a:lnTo>
                    <a:pt x="10" y="91"/>
                  </a:lnTo>
                  <a:lnTo>
                    <a:pt x="11" y="90"/>
                  </a:lnTo>
                  <a:lnTo>
                    <a:pt x="12" y="88"/>
                  </a:lnTo>
                  <a:lnTo>
                    <a:pt x="12" y="87"/>
                  </a:lnTo>
                  <a:lnTo>
                    <a:pt x="12" y="85"/>
                  </a:lnTo>
                  <a:lnTo>
                    <a:pt x="12" y="85"/>
                  </a:lnTo>
                  <a:lnTo>
                    <a:pt x="10" y="82"/>
                  </a:lnTo>
                  <a:lnTo>
                    <a:pt x="10" y="77"/>
                  </a:lnTo>
                  <a:lnTo>
                    <a:pt x="11" y="72"/>
                  </a:lnTo>
                  <a:lnTo>
                    <a:pt x="13" y="68"/>
                  </a:lnTo>
                  <a:lnTo>
                    <a:pt x="16" y="59"/>
                  </a:lnTo>
                  <a:lnTo>
                    <a:pt x="18" y="51"/>
                  </a:lnTo>
                  <a:lnTo>
                    <a:pt x="18" y="51"/>
                  </a:lnTo>
                  <a:lnTo>
                    <a:pt x="20" y="39"/>
                  </a:lnTo>
                  <a:lnTo>
                    <a:pt x="22" y="28"/>
                  </a:lnTo>
                  <a:lnTo>
                    <a:pt x="24" y="17"/>
                  </a:lnTo>
                  <a:lnTo>
                    <a:pt x="24" y="5"/>
                  </a:lnTo>
                  <a:lnTo>
                    <a:pt x="2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 name="chenying0907 821"/>
            <p:cNvSpPr/>
            <p:nvPr/>
          </p:nvSpPr>
          <p:spPr bwMode="auto">
            <a:xfrm>
              <a:off x="6418263" y="1346200"/>
              <a:ext cx="39688" cy="65088"/>
            </a:xfrm>
            <a:custGeom>
              <a:cxnLst>
                <a:cxn ang="0">
                  <a:pos x="63" y="3"/>
                </a:cxn>
                <a:cxn ang="0">
                  <a:pos x="63" y="3"/>
                </a:cxn>
                <a:cxn ang="0">
                  <a:pos x="61" y="12"/>
                </a:cxn>
                <a:cxn ang="0">
                  <a:pos x="59" y="19"/>
                </a:cxn>
                <a:cxn ang="0">
                  <a:pos x="52" y="33"/>
                </a:cxn>
                <a:cxn ang="0">
                  <a:pos x="43" y="48"/>
                </a:cxn>
                <a:cxn ang="0">
                  <a:pos x="33" y="61"/>
                </a:cxn>
                <a:cxn ang="0">
                  <a:pos x="24" y="75"/>
                </a:cxn>
                <a:cxn ang="0">
                  <a:pos x="15" y="88"/>
                </a:cxn>
                <a:cxn ang="0">
                  <a:pos x="6" y="102"/>
                </a:cxn>
                <a:cxn ang="0">
                  <a:pos x="3" y="110"/>
                </a:cxn>
                <a:cxn ang="0">
                  <a:pos x="0" y="117"/>
                </a:cxn>
                <a:cxn ang="0">
                  <a:pos x="0" y="117"/>
                </a:cxn>
                <a:cxn ang="0">
                  <a:pos x="0" y="119"/>
                </a:cxn>
                <a:cxn ang="0">
                  <a:pos x="0" y="121"/>
                </a:cxn>
                <a:cxn ang="0">
                  <a:pos x="2" y="122"/>
                </a:cxn>
                <a:cxn ang="0">
                  <a:pos x="3" y="123"/>
                </a:cxn>
                <a:cxn ang="0">
                  <a:pos x="5" y="123"/>
                </a:cxn>
                <a:cxn ang="0">
                  <a:pos x="6" y="123"/>
                </a:cxn>
                <a:cxn ang="0">
                  <a:pos x="8" y="121"/>
                </a:cxn>
                <a:cxn ang="0">
                  <a:pos x="10" y="120"/>
                </a:cxn>
                <a:cxn ang="0">
                  <a:pos x="10" y="120"/>
                </a:cxn>
                <a:cxn ang="0">
                  <a:pos x="13" y="112"/>
                </a:cxn>
                <a:cxn ang="0">
                  <a:pos x="16" y="105"/>
                </a:cxn>
                <a:cxn ang="0">
                  <a:pos x="24" y="90"/>
                </a:cxn>
                <a:cxn ang="0">
                  <a:pos x="33" y="77"/>
                </a:cxn>
                <a:cxn ang="0">
                  <a:pos x="43" y="63"/>
                </a:cxn>
                <a:cxn ang="0">
                  <a:pos x="52" y="50"/>
                </a:cxn>
                <a:cxn ang="0">
                  <a:pos x="61" y="36"/>
                </a:cxn>
                <a:cxn ang="0">
                  <a:pos x="67" y="22"/>
                </a:cxn>
                <a:cxn ang="0">
                  <a:pos x="70" y="14"/>
                </a:cxn>
                <a:cxn ang="0">
                  <a:pos x="73" y="6"/>
                </a:cxn>
                <a:cxn ang="0">
                  <a:pos x="73" y="6"/>
                </a:cxn>
                <a:cxn ang="0">
                  <a:pos x="73" y="4"/>
                </a:cxn>
                <a:cxn ang="0">
                  <a:pos x="71" y="2"/>
                </a:cxn>
                <a:cxn ang="0">
                  <a:pos x="70" y="1"/>
                </a:cxn>
                <a:cxn ang="0">
                  <a:pos x="69" y="0"/>
                </a:cxn>
                <a:cxn ang="0">
                  <a:pos x="67" y="0"/>
                </a:cxn>
                <a:cxn ang="0">
                  <a:pos x="65" y="0"/>
                </a:cxn>
                <a:cxn ang="0">
                  <a:pos x="64" y="1"/>
                </a:cxn>
                <a:cxn ang="0">
                  <a:pos x="63" y="3"/>
                </a:cxn>
                <a:cxn ang="0">
                  <a:pos x="63" y="3"/>
                </a:cxn>
              </a:cxnLst>
              <a:rect l="0" t="0" r="r" b="b"/>
              <a:pathLst>
                <a:path w="73" h="123">
                  <a:moveTo>
                    <a:pt x="63" y="3"/>
                  </a:moveTo>
                  <a:lnTo>
                    <a:pt x="63" y="3"/>
                  </a:lnTo>
                  <a:lnTo>
                    <a:pt x="61" y="12"/>
                  </a:lnTo>
                  <a:lnTo>
                    <a:pt x="59" y="19"/>
                  </a:lnTo>
                  <a:lnTo>
                    <a:pt x="52" y="33"/>
                  </a:lnTo>
                  <a:lnTo>
                    <a:pt x="43" y="48"/>
                  </a:lnTo>
                  <a:lnTo>
                    <a:pt x="33" y="61"/>
                  </a:lnTo>
                  <a:lnTo>
                    <a:pt x="24" y="75"/>
                  </a:lnTo>
                  <a:lnTo>
                    <a:pt x="15" y="88"/>
                  </a:lnTo>
                  <a:lnTo>
                    <a:pt x="6" y="102"/>
                  </a:lnTo>
                  <a:lnTo>
                    <a:pt x="3" y="110"/>
                  </a:lnTo>
                  <a:lnTo>
                    <a:pt x="0" y="117"/>
                  </a:lnTo>
                  <a:lnTo>
                    <a:pt x="0" y="117"/>
                  </a:lnTo>
                  <a:lnTo>
                    <a:pt x="0" y="119"/>
                  </a:lnTo>
                  <a:lnTo>
                    <a:pt x="0" y="121"/>
                  </a:lnTo>
                  <a:lnTo>
                    <a:pt x="2" y="122"/>
                  </a:lnTo>
                  <a:lnTo>
                    <a:pt x="3" y="123"/>
                  </a:lnTo>
                  <a:lnTo>
                    <a:pt x="5" y="123"/>
                  </a:lnTo>
                  <a:lnTo>
                    <a:pt x="6" y="123"/>
                  </a:lnTo>
                  <a:lnTo>
                    <a:pt x="8" y="121"/>
                  </a:lnTo>
                  <a:lnTo>
                    <a:pt x="10" y="120"/>
                  </a:lnTo>
                  <a:lnTo>
                    <a:pt x="10" y="120"/>
                  </a:lnTo>
                  <a:lnTo>
                    <a:pt x="13" y="112"/>
                  </a:lnTo>
                  <a:lnTo>
                    <a:pt x="16" y="105"/>
                  </a:lnTo>
                  <a:lnTo>
                    <a:pt x="24" y="90"/>
                  </a:lnTo>
                  <a:lnTo>
                    <a:pt x="33" y="77"/>
                  </a:lnTo>
                  <a:lnTo>
                    <a:pt x="43" y="63"/>
                  </a:lnTo>
                  <a:lnTo>
                    <a:pt x="52" y="50"/>
                  </a:lnTo>
                  <a:lnTo>
                    <a:pt x="61" y="36"/>
                  </a:lnTo>
                  <a:lnTo>
                    <a:pt x="67" y="22"/>
                  </a:lnTo>
                  <a:lnTo>
                    <a:pt x="70" y="14"/>
                  </a:lnTo>
                  <a:lnTo>
                    <a:pt x="73" y="6"/>
                  </a:lnTo>
                  <a:lnTo>
                    <a:pt x="73" y="6"/>
                  </a:lnTo>
                  <a:lnTo>
                    <a:pt x="73" y="4"/>
                  </a:lnTo>
                  <a:lnTo>
                    <a:pt x="71" y="2"/>
                  </a:lnTo>
                  <a:lnTo>
                    <a:pt x="70" y="1"/>
                  </a:lnTo>
                  <a:lnTo>
                    <a:pt x="69" y="0"/>
                  </a:lnTo>
                  <a:lnTo>
                    <a:pt x="67" y="0"/>
                  </a:lnTo>
                  <a:lnTo>
                    <a:pt x="65" y="0"/>
                  </a:lnTo>
                  <a:lnTo>
                    <a:pt x="64" y="1"/>
                  </a:lnTo>
                  <a:lnTo>
                    <a:pt x="63" y="3"/>
                  </a:lnTo>
                  <a:lnTo>
                    <a:pt x="6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 name="chenying0907 822"/>
            <p:cNvSpPr/>
            <p:nvPr/>
          </p:nvSpPr>
          <p:spPr bwMode="auto">
            <a:xfrm>
              <a:off x="6462713" y="1366838"/>
              <a:ext cx="34925" cy="50800"/>
            </a:xfrm>
            <a:custGeom>
              <a:cxnLst>
                <a:cxn ang="0">
                  <a:pos x="58" y="2"/>
                </a:cxn>
                <a:cxn ang="0">
                  <a:pos x="58" y="2"/>
                </a:cxn>
                <a:cxn ang="0">
                  <a:pos x="42" y="24"/>
                </a:cxn>
                <a:cxn ang="0">
                  <a:pos x="29" y="46"/>
                </a:cxn>
                <a:cxn ang="0">
                  <a:pos x="1" y="90"/>
                </a:cxn>
                <a:cxn ang="0">
                  <a:pos x="1" y="90"/>
                </a:cxn>
                <a:cxn ang="0">
                  <a:pos x="0" y="92"/>
                </a:cxn>
                <a:cxn ang="0">
                  <a:pos x="1" y="94"/>
                </a:cxn>
                <a:cxn ang="0">
                  <a:pos x="1" y="95"/>
                </a:cxn>
                <a:cxn ang="0">
                  <a:pos x="3" y="97"/>
                </a:cxn>
                <a:cxn ang="0">
                  <a:pos x="4" y="97"/>
                </a:cxn>
                <a:cxn ang="0">
                  <a:pos x="6" y="97"/>
                </a:cxn>
                <a:cxn ang="0">
                  <a:pos x="8" y="97"/>
                </a:cxn>
                <a:cxn ang="0">
                  <a:pos x="9" y="95"/>
                </a:cxn>
                <a:cxn ang="0">
                  <a:pos x="9" y="95"/>
                </a:cxn>
                <a:cxn ang="0">
                  <a:pos x="37" y="51"/>
                </a:cxn>
                <a:cxn ang="0">
                  <a:pos x="50" y="28"/>
                </a:cxn>
                <a:cxn ang="0">
                  <a:pos x="66" y="7"/>
                </a:cxn>
                <a:cxn ang="0">
                  <a:pos x="66" y="7"/>
                </a:cxn>
                <a:cxn ang="0">
                  <a:pos x="67" y="6"/>
                </a:cxn>
                <a:cxn ang="0">
                  <a:pos x="67" y="3"/>
                </a:cxn>
                <a:cxn ang="0">
                  <a:pos x="66" y="2"/>
                </a:cxn>
                <a:cxn ang="0">
                  <a:pos x="65" y="1"/>
                </a:cxn>
                <a:cxn ang="0">
                  <a:pos x="61" y="0"/>
                </a:cxn>
                <a:cxn ang="0">
                  <a:pos x="60" y="0"/>
                </a:cxn>
                <a:cxn ang="0">
                  <a:pos x="58" y="2"/>
                </a:cxn>
                <a:cxn ang="0">
                  <a:pos x="58" y="2"/>
                </a:cxn>
              </a:cxnLst>
              <a:rect l="0" t="0" r="r" b="b"/>
              <a:pathLst>
                <a:path w="67" h="97">
                  <a:moveTo>
                    <a:pt x="58" y="2"/>
                  </a:moveTo>
                  <a:lnTo>
                    <a:pt x="58" y="2"/>
                  </a:lnTo>
                  <a:lnTo>
                    <a:pt x="42" y="24"/>
                  </a:lnTo>
                  <a:lnTo>
                    <a:pt x="29" y="46"/>
                  </a:lnTo>
                  <a:lnTo>
                    <a:pt x="1" y="90"/>
                  </a:lnTo>
                  <a:lnTo>
                    <a:pt x="1" y="90"/>
                  </a:lnTo>
                  <a:lnTo>
                    <a:pt x="0" y="92"/>
                  </a:lnTo>
                  <a:lnTo>
                    <a:pt x="1" y="94"/>
                  </a:lnTo>
                  <a:lnTo>
                    <a:pt x="1" y="95"/>
                  </a:lnTo>
                  <a:lnTo>
                    <a:pt x="3" y="97"/>
                  </a:lnTo>
                  <a:lnTo>
                    <a:pt x="4" y="97"/>
                  </a:lnTo>
                  <a:lnTo>
                    <a:pt x="6" y="97"/>
                  </a:lnTo>
                  <a:lnTo>
                    <a:pt x="8" y="97"/>
                  </a:lnTo>
                  <a:lnTo>
                    <a:pt x="9" y="95"/>
                  </a:lnTo>
                  <a:lnTo>
                    <a:pt x="9" y="95"/>
                  </a:lnTo>
                  <a:lnTo>
                    <a:pt x="37" y="51"/>
                  </a:lnTo>
                  <a:lnTo>
                    <a:pt x="50" y="28"/>
                  </a:lnTo>
                  <a:lnTo>
                    <a:pt x="66" y="7"/>
                  </a:lnTo>
                  <a:lnTo>
                    <a:pt x="66" y="7"/>
                  </a:lnTo>
                  <a:lnTo>
                    <a:pt x="67" y="6"/>
                  </a:lnTo>
                  <a:lnTo>
                    <a:pt x="67" y="3"/>
                  </a:lnTo>
                  <a:lnTo>
                    <a:pt x="66" y="2"/>
                  </a:lnTo>
                  <a:lnTo>
                    <a:pt x="65" y="1"/>
                  </a:lnTo>
                  <a:lnTo>
                    <a:pt x="61" y="0"/>
                  </a:lnTo>
                  <a:lnTo>
                    <a:pt x="60" y="0"/>
                  </a:lnTo>
                  <a:lnTo>
                    <a:pt x="58" y="2"/>
                  </a:lnTo>
                  <a:lnTo>
                    <a:pt x="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 name="chenying0907 823"/>
            <p:cNvSpPr/>
            <p:nvPr/>
          </p:nvSpPr>
          <p:spPr bwMode="auto">
            <a:xfrm>
              <a:off x="6569075" y="1604963"/>
              <a:ext cx="28575" cy="68263"/>
            </a:xfrm>
            <a:custGeom>
              <a:cxnLst>
                <a:cxn ang="0">
                  <a:pos x="45" y="3"/>
                </a:cxn>
                <a:cxn ang="0">
                  <a:pos x="45" y="3"/>
                </a:cxn>
                <a:cxn ang="0">
                  <a:pos x="43" y="10"/>
                </a:cxn>
                <a:cxn ang="0">
                  <a:pos x="40" y="16"/>
                </a:cxn>
                <a:cxn ang="0">
                  <a:pos x="32" y="29"/>
                </a:cxn>
                <a:cxn ang="0">
                  <a:pos x="25" y="41"/>
                </a:cxn>
                <a:cxn ang="0">
                  <a:pos x="22" y="47"/>
                </a:cxn>
                <a:cxn ang="0">
                  <a:pos x="20" y="53"/>
                </a:cxn>
                <a:cxn ang="0">
                  <a:pos x="20" y="53"/>
                </a:cxn>
                <a:cxn ang="0">
                  <a:pos x="14" y="71"/>
                </a:cxn>
                <a:cxn ang="0">
                  <a:pos x="9" y="89"/>
                </a:cxn>
                <a:cxn ang="0">
                  <a:pos x="3" y="106"/>
                </a:cxn>
                <a:cxn ang="0">
                  <a:pos x="1" y="115"/>
                </a:cxn>
                <a:cxn ang="0">
                  <a:pos x="0" y="125"/>
                </a:cxn>
                <a:cxn ang="0">
                  <a:pos x="0" y="125"/>
                </a:cxn>
                <a:cxn ang="0">
                  <a:pos x="1" y="127"/>
                </a:cxn>
                <a:cxn ang="0">
                  <a:pos x="2" y="128"/>
                </a:cxn>
                <a:cxn ang="0">
                  <a:pos x="3" y="129"/>
                </a:cxn>
                <a:cxn ang="0">
                  <a:pos x="5" y="129"/>
                </a:cxn>
                <a:cxn ang="0">
                  <a:pos x="6" y="129"/>
                </a:cxn>
                <a:cxn ang="0">
                  <a:pos x="9" y="128"/>
                </a:cxn>
                <a:cxn ang="0">
                  <a:pos x="10" y="127"/>
                </a:cxn>
                <a:cxn ang="0">
                  <a:pos x="10" y="125"/>
                </a:cxn>
                <a:cxn ang="0">
                  <a:pos x="10" y="125"/>
                </a:cxn>
                <a:cxn ang="0">
                  <a:pos x="12" y="108"/>
                </a:cxn>
                <a:cxn ang="0">
                  <a:pos x="16" y="93"/>
                </a:cxn>
                <a:cxn ang="0">
                  <a:pos x="21" y="78"/>
                </a:cxn>
                <a:cxn ang="0">
                  <a:pos x="28" y="64"/>
                </a:cxn>
                <a:cxn ang="0">
                  <a:pos x="42" y="35"/>
                </a:cxn>
                <a:cxn ang="0">
                  <a:pos x="49" y="20"/>
                </a:cxn>
                <a:cxn ang="0">
                  <a:pos x="54" y="6"/>
                </a:cxn>
                <a:cxn ang="0">
                  <a:pos x="54" y="6"/>
                </a:cxn>
                <a:cxn ang="0">
                  <a:pos x="54" y="4"/>
                </a:cxn>
                <a:cxn ang="0">
                  <a:pos x="54" y="2"/>
                </a:cxn>
                <a:cxn ang="0">
                  <a:pos x="53" y="1"/>
                </a:cxn>
                <a:cxn ang="0">
                  <a:pos x="51" y="0"/>
                </a:cxn>
                <a:cxn ang="0">
                  <a:pos x="49" y="0"/>
                </a:cxn>
                <a:cxn ang="0">
                  <a:pos x="48" y="1"/>
                </a:cxn>
                <a:cxn ang="0">
                  <a:pos x="46" y="2"/>
                </a:cxn>
                <a:cxn ang="0">
                  <a:pos x="45" y="3"/>
                </a:cxn>
                <a:cxn ang="0">
                  <a:pos x="45" y="3"/>
                </a:cxn>
              </a:cxnLst>
              <a:rect l="0" t="0" r="r" b="b"/>
              <a:pathLst>
                <a:path w="54" h="129">
                  <a:moveTo>
                    <a:pt x="45" y="3"/>
                  </a:moveTo>
                  <a:lnTo>
                    <a:pt x="45" y="3"/>
                  </a:lnTo>
                  <a:lnTo>
                    <a:pt x="43" y="10"/>
                  </a:lnTo>
                  <a:lnTo>
                    <a:pt x="40" y="16"/>
                  </a:lnTo>
                  <a:lnTo>
                    <a:pt x="32" y="29"/>
                  </a:lnTo>
                  <a:lnTo>
                    <a:pt x="25" y="41"/>
                  </a:lnTo>
                  <a:lnTo>
                    <a:pt x="22" y="47"/>
                  </a:lnTo>
                  <a:lnTo>
                    <a:pt x="20" y="53"/>
                  </a:lnTo>
                  <a:lnTo>
                    <a:pt x="20" y="53"/>
                  </a:lnTo>
                  <a:lnTo>
                    <a:pt x="14" y="71"/>
                  </a:lnTo>
                  <a:lnTo>
                    <a:pt x="9" y="89"/>
                  </a:lnTo>
                  <a:lnTo>
                    <a:pt x="3" y="106"/>
                  </a:lnTo>
                  <a:lnTo>
                    <a:pt x="1" y="115"/>
                  </a:lnTo>
                  <a:lnTo>
                    <a:pt x="0" y="125"/>
                  </a:lnTo>
                  <a:lnTo>
                    <a:pt x="0" y="125"/>
                  </a:lnTo>
                  <a:lnTo>
                    <a:pt x="1" y="127"/>
                  </a:lnTo>
                  <a:lnTo>
                    <a:pt x="2" y="128"/>
                  </a:lnTo>
                  <a:lnTo>
                    <a:pt x="3" y="129"/>
                  </a:lnTo>
                  <a:lnTo>
                    <a:pt x="5" y="129"/>
                  </a:lnTo>
                  <a:lnTo>
                    <a:pt x="6" y="129"/>
                  </a:lnTo>
                  <a:lnTo>
                    <a:pt x="9" y="128"/>
                  </a:lnTo>
                  <a:lnTo>
                    <a:pt x="10" y="127"/>
                  </a:lnTo>
                  <a:lnTo>
                    <a:pt x="10" y="125"/>
                  </a:lnTo>
                  <a:lnTo>
                    <a:pt x="10" y="125"/>
                  </a:lnTo>
                  <a:lnTo>
                    <a:pt x="12" y="108"/>
                  </a:lnTo>
                  <a:lnTo>
                    <a:pt x="16" y="93"/>
                  </a:lnTo>
                  <a:lnTo>
                    <a:pt x="21" y="78"/>
                  </a:lnTo>
                  <a:lnTo>
                    <a:pt x="28" y="64"/>
                  </a:lnTo>
                  <a:lnTo>
                    <a:pt x="42" y="35"/>
                  </a:lnTo>
                  <a:lnTo>
                    <a:pt x="49" y="20"/>
                  </a:lnTo>
                  <a:lnTo>
                    <a:pt x="54" y="6"/>
                  </a:lnTo>
                  <a:lnTo>
                    <a:pt x="54" y="6"/>
                  </a:lnTo>
                  <a:lnTo>
                    <a:pt x="54" y="4"/>
                  </a:lnTo>
                  <a:lnTo>
                    <a:pt x="54" y="2"/>
                  </a:lnTo>
                  <a:lnTo>
                    <a:pt x="53" y="1"/>
                  </a:lnTo>
                  <a:lnTo>
                    <a:pt x="51" y="0"/>
                  </a:lnTo>
                  <a:lnTo>
                    <a:pt x="49" y="0"/>
                  </a:lnTo>
                  <a:lnTo>
                    <a:pt x="48" y="1"/>
                  </a:lnTo>
                  <a:lnTo>
                    <a:pt x="46" y="2"/>
                  </a:lnTo>
                  <a:lnTo>
                    <a:pt x="45" y="3"/>
                  </a:lnTo>
                  <a:lnTo>
                    <a:pt x="4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 name="chenying0907 824"/>
            <p:cNvSpPr/>
            <p:nvPr/>
          </p:nvSpPr>
          <p:spPr bwMode="auto">
            <a:xfrm>
              <a:off x="6619875" y="1614488"/>
              <a:ext cx="25400" cy="44450"/>
            </a:xfrm>
            <a:custGeom>
              <a:cxnLst>
                <a:cxn ang="0">
                  <a:pos x="40" y="2"/>
                </a:cxn>
                <a:cxn ang="0">
                  <a:pos x="40" y="2"/>
                </a:cxn>
                <a:cxn ang="0">
                  <a:pos x="32" y="11"/>
                </a:cxn>
                <a:cxn ang="0">
                  <a:pos x="25" y="19"/>
                </a:cxn>
                <a:cxn ang="0">
                  <a:pos x="19" y="28"/>
                </a:cxn>
                <a:cxn ang="0">
                  <a:pos x="13" y="39"/>
                </a:cxn>
                <a:cxn ang="0">
                  <a:pos x="8" y="49"/>
                </a:cxn>
                <a:cxn ang="0">
                  <a:pos x="4" y="59"/>
                </a:cxn>
                <a:cxn ang="0">
                  <a:pos x="1" y="71"/>
                </a:cxn>
                <a:cxn ang="0">
                  <a:pos x="0" y="81"/>
                </a:cxn>
                <a:cxn ang="0">
                  <a:pos x="0" y="81"/>
                </a:cxn>
                <a:cxn ang="0">
                  <a:pos x="0" y="83"/>
                </a:cxn>
                <a:cxn ang="0">
                  <a:pos x="1" y="85"/>
                </a:cxn>
                <a:cxn ang="0">
                  <a:pos x="3" y="86"/>
                </a:cxn>
                <a:cxn ang="0">
                  <a:pos x="5" y="86"/>
                </a:cxn>
                <a:cxn ang="0">
                  <a:pos x="6" y="86"/>
                </a:cxn>
                <a:cxn ang="0">
                  <a:pos x="9" y="85"/>
                </a:cxn>
                <a:cxn ang="0">
                  <a:pos x="10" y="83"/>
                </a:cxn>
                <a:cxn ang="0">
                  <a:pos x="10" y="81"/>
                </a:cxn>
                <a:cxn ang="0">
                  <a:pos x="10" y="81"/>
                </a:cxn>
                <a:cxn ang="0">
                  <a:pos x="11" y="71"/>
                </a:cxn>
                <a:cxn ang="0">
                  <a:pos x="14" y="61"/>
                </a:cxn>
                <a:cxn ang="0">
                  <a:pos x="17" y="51"/>
                </a:cxn>
                <a:cxn ang="0">
                  <a:pos x="22" y="42"/>
                </a:cxn>
                <a:cxn ang="0">
                  <a:pos x="27" y="33"/>
                </a:cxn>
                <a:cxn ang="0">
                  <a:pos x="33" y="24"/>
                </a:cxn>
                <a:cxn ang="0">
                  <a:pos x="40" y="16"/>
                </a:cxn>
                <a:cxn ang="0">
                  <a:pos x="47" y="9"/>
                </a:cxn>
                <a:cxn ang="0">
                  <a:pos x="47" y="9"/>
                </a:cxn>
                <a:cxn ang="0">
                  <a:pos x="48" y="8"/>
                </a:cxn>
                <a:cxn ang="0">
                  <a:pos x="48" y="5"/>
                </a:cxn>
                <a:cxn ang="0">
                  <a:pos x="47" y="3"/>
                </a:cxn>
                <a:cxn ang="0">
                  <a:pos x="46" y="2"/>
                </a:cxn>
                <a:cxn ang="0">
                  <a:pos x="45" y="1"/>
                </a:cxn>
                <a:cxn ang="0">
                  <a:pos x="43" y="0"/>
                </a:cxn>
                <a:cxn ang="0">
                  <a:pos x="42" y="1"/>
                </a:cxn>
                <a:cxn ang="0">
                  <a:pos x="40" y="2"/>
                </a:cxn>
                <a:cxn ang="0">
                  <a:pos x="40" y="2"/>
                </a:cxn>
              </a:cxnLst>
              <a:rect l="0" t="0" r="r" b="b"/>
              <a:pathLst>
                <a:path w="48" h="86">
                  <a:moveTo>
                    <a:pt x="40" y="2"/>
                  </a:moveTo>
                  <a:lnTo>
                    <a:pt x="40" y="2"/>
                  </a:lnTo>
                  <a:lnTo>
                    <a:pt x="32" y="11"/>
                  </a:lnTo>
                  <a:lnTo>
                    <a:pt x="25" y="19"/>
                  </a:lnTo>
                  <a:lnTo>
                    <a:pt x="19" y="28"/>
                  </a:lnTo>
                  <a:lnTo>
                    <a:pt x="13" y="39"/>
                  </a:lnTo>
                  <a:lnTo>
                    <a:pt x="8" y="49"/>
                  </a:lnTo>
                  <a:lnTo>
                    <a:pt x="4" y="59"/>
                  </a:lnTo>
                  <a:lnTo>
                    <a:pt x="1" y="71"/>
                  </a:lnTo>
                  <a:lnTo>
                    <a:pt x="0" y="81"/>
                  </a:lnTo>
                  <a:lnTo>
                    <a:pt x="0" y="81"/>
                  </a:lnTo>
                  <a:lnTo>
                    <a:pt x="0" y="83"/>
                  </a:lnTo>
                  <a:lnTo>
                    <a:pt x="1" y="85"/>
                  </a:lnTo>
                  <a:lnTo>
                    <a:pt x="3" y="86"/>
                  </a:lnTo>
                  <a:lnTo>
                    <a:pt x="5" y="86"/>
                  </a:lnTo>
                  <a:lnTo>
                    <a:pt x="6" y="86"/>
                  </a:lnTo>
                  <a:lnTo>
                    <a:pt x="9" y="85"/>
                  </a:lnTo>
                  <a:lnTo>
                    <a:pt x="10" y="83"/>
                  </a:lnTo>
                  <a:lnTo>
                    <a:pt x="10" y="81"/>
                  </a:lnTo>
                  <a:lnTo>
                    <a:pt x="10" y="81"/>
                  </a:lnTo>
                  <a:lnTo>
                    <a:pt x="11" y="71"/>
                  </a:lnTo>
                  <a:lnTo>
                    <a:pt x="14" y="61"/>
                  </a:lnTo>
                  <a:lnTo>
                    <a:pt x="17" y="51"/>
                  </a:lnTo>
                  <a:lnTo>
                    <a:pt x="22" y="42"/>
                  </a:lnTo>
                  <a:lnTo>
                    <a:pt x="27" y="33"/>
                  </a:lnTo>
                  <a:lnTo>
                    <a:pt x="33" y="24"/>
                  </a:lnTo>
                  <a:lnTo>
                    <a:pt x="40" y="16"/>
                  </a:lnTo>
                  <a:lnTo>
                    <a:pt x="47" y="9"/>
                  </a:lnTo>
                  <a:lnTo>
                    <a:pt x="47" y="9"/>
                  </a:lnTo>
                  <a:lnTo>
                    <a:pt x="48" y="8"/>
                  </a:lnTo>
                  <a:lnTo>
                    <a:pt x="48" y="5"/>
                  </a:lnTo>
                  <a:lnTo>
                    <a:pt x="47" y="3"/>
                  </a:lnTo>
                  <a:lnTo>
                    <a:pt x="46" y="2"/>
                  </a:lnTo>
                  <a:lnTo>
                    <a:pt x="45" y="1"/>
                  </a:lnTo>
                  <a:lnTo>
                    <a:pt x="43" y="0"/>
                  </a:lnTo>
                  <a:lnTo>
                    <a:pt x="42" y="1"/>
                  </a:lnTo>
                  <a:lnTo>
                    <a:pt x="40" y="2"/>
                  </a:lnTo>
                  <a:lnTo>
                    <a:pt x="4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chenying0907 825"/>
            <p:cNvSpPr/>
            <p:nvPr/>
          </p:nvSpPr>
          <p:spPr bwMode="auto">
            <a:xfrm>
              <a:off x="6659563" y="1624013"/>
              <a:ext cx="28575" cy="46038"/>
            </a:xfrm>
            <a:custGeom>
              <a:cxnLst>
                <a:cxn ang="0">
                  <a:pos x="44" y="2"/>
                </a:cxn>
                <a:cxn ang="0">
                  <a:pos x="44" y="2"/>
                </a:cxn>
                <a:cxn ang="0">
                  <a:pos x="38" y="10"/>
                </a:cxn>
                <a:cxn ang="0">
                  <a:pos x="32" y="17"/>
                </a:cxn>
                <a:cxn ang="0">
                  <a:pos x="25" y="26"/>
                </a:cxn>
                <a:cxn ang="0">
                  <a:pos x="19" y="34"/>
                </a:cxn>
                <a:cxn ang="0">
                  <a:pos x="19" y="34"/>
                </a:cxn>
                <a:cxn ang="0">
                  <a:pos x="13" y="44"/>
                </a:cxn>
                <a:cxn ang="0">
                  <a:pos x="9" y="56"/>
                </a:cxn>
                <a:cxn ang="0">
                  <a:pos x="5" y="67"/>
                </a:cxn>
                <a:cxn ang="0">
                  <a:pos x="0" y="77"/>
                </a:cxn>
                <a:cxn ang="0">
                  <a:pos x="0" y="77"/>
                </a:cxn>
                <a:cxn ang="0">
                  <a:pos x="0" y="79"/>
                </a:cxn>
                <a:cxn ang="0">
                  <a:pos x="0" y="82"/>
                </a:cxn>
                <a:cxn ang="0">
                  <a:pos x="2" y="85"/>
                </a:cxn>
                <a:cxn ang="0">
                  <a:pos x="4" y="85"/>
                </a:cxn>
                <a:cxn ang="0">
                  <a:pos x="5" y="85"/>
                </a:cxn>
                <a:cxn ang="0">
                  <a:pos x="7" y="85"/>
                </a:cxn>
                <a:cxn ang="0">
                  <a:pos x="8" y="83"/>
                </a:cxn>
                <a:cxn ang="0">
                  <a:pos x="8" y="83"/>
                </a:cxn>
                <a:cxn ang="0">
                  <a:pos x="16" y="63"/>
                </a:cxn>
                <a:cxn ang="0">
                  <a:pos x="26" y="42"/>
                </a:cxn>
                <a:cxn ang="0">
                  <a:pos x="26" y="42"/>
                </a:cxn>
                <a:cxn ang="0">
                  <a:pos x="28" y="37"/>
                </a:cxn>
                <a:cxn ang="0">
                  <a:pos x="31" y="33"/>
                </a:cxn>
                <a:cxn ang="0">
                  <a:pos x="38" y="25"/>
                </a:cxn>
                <a:cxn ang="0">
                  <a:pos x="46" y="15"/>
                </a:cxn>
                <a:cxn ang="0">
                  <a:pos x="52" y="7"/>
                </a:cxn>
                <a:cxn ang="0">
                  <a:pos x="52" y="7"/>
                </a:cxn>
                <a:cxn ang="0">
                  <a:pos x="53" y="5"/>
                </a:cxn>
                <a:cxn ang="0">
                  <a:pos x="52" y="3"/>
                </a:cxn>
                <a:cxn ang="0">
                  <a:pos x="52" y="2"/>
                </a:cxn>
                <a:cxn ang="0">
                  <a:pos x="50" y="0"/>
                </a:cxn>
                <a:cxn ang="0">
                  <a:pos x="49" y="0"/>
                </a:cxn>
                <a:cxn ang="0">
                  <a:pos x="47" y="0"/>
                </a:cxn>
                <a:cxn ang="0">
                  <a:pos x="45" y="1"/>
                </a:cxn>
                <a:cxn ang="0">
                  <a:pos x="44" y="2"/>
                </a:cxn>
                <a:cxn ang="0">
                  <a:pos x="44" y="2"/>
                </a:cxn>
              </a:cxnLst>
              <a:rect l="0" t="0" r="r" b="b"/>
              <a:pathLst>
                <a:path w="52" h="85">
                  <a:moveTo>
                    <a:pt x="44" y="2"/>
                  </a:moveTo>
                  <a:lnTo>
                    <a:pt x="44" y="2"/>
                  </a:lnTo>
                  <a:lnTo>
                    <a:pt x="38" y="10"/>
                  </a:lnTo>
                  <a:lnTo>
                    <a:pt x="32" y="17"/>
                  </a:lnTo>
                  <a:lnTo>
                    <a:pt x="25" y="26"/>
                  </a:lnTo>
                  <a:lnTo>
                    <a:pt x="19" y="34"/>
                  </a:lnTo>
                  <a:lnTo>
                    <a:pt x="19" y="34"/>
                  </a:lnTo>
                  <a:lnTo>
                    <a:pt x="13" y="44"/>
                  </a:lnTo>
                  <a:lnTo>
                    <a:pt x="9" y="56"/>
                  </a:lnTo>
                  <a:lnTo>
                    <a:pt x="5" y="67"/>
                  </a:lnTo>
                  <a:lnTo>
                    <a:pt x="0" y="77"/>
                  </a:lnTo>
                  <a:lnTo>
                    <a:pt x="0" y="77"/>
                  </a:lnTo>
                  <a:lnTo>
                    <a:pt x="0" y="79"/>
                  </a:lnTo>
                  <a:lnTo>
                    <a:pt x="0" y="82"/>
                  </a:lnTo>
                  <a:lnTo>
                    <a:pt x="2" y="85"/>
                  </a:lnTo>
                  <a:lnTo>
                    <a:pt x="4" y="85"/>
                  </a:lnTo>
                  <a:lnTo>
                    <a:pt x="5" y="85"/>
                  </a:lnTo>
                  <a:lnTo>
                    <a:pt x="7" y="85"/>
                  </a:lnTo>
                  <a:lnTo>
                    <a:pt x="8" y="83"/>
                  </a:lnTo>
                  <a:lnTo>
                    <a:pt x="8" y="83"/>
                  </a:lnTo>
                  <a:lnTo>
                    <a:pt x="16" y="63"/>
                  </a:lnTo>
                  <a:lnTo>
                    <a:pt x="26" y="42"/>
                  </a:lnTo>
                  <a:lnTo>
                    <a:pt x="26" y="42"/>
                  </a:lnTo>
                  <a:lnTo>
                    <a:pt x="28" y="37"/>
                  </a:lnTo>
                  <a:lnTo>
                    <a:pt x="31" y="33"/>
                  </a:lnTo>
                  <a:lnTo>
                    <a:pt x="38" y="25"/>
                  </a:lnTo>
                  <a:lnTo>
                    <a:pt x="46" y="15"/>
                  </a:lnTo>
                  <a:lnTo>
                    <a:pt x="52" y="7"/>
                  </a:lnTo>
                  <a:lnTo>
                    <a:pt x="52" y="7"/>
                  </a:lnTo>
                  <a:lnTo>
                    <a:pt x="53" y="5"/>
                  </a:lnTo>
                  <a:lnTo>
                    <a:pt x="52" y="3"/>
                  </a:lnTo>
                  <a:lnTo>
                    <a:pt x="52" y="2"/>
                  </a:lnTo>
                  <a:lnTo>
                    <a:pt x="50" y="0"/>
                  </a:lnTo>
                  <a:lnTo>
                    <a:pt x="49" y="0"/>
                  </a:lnTo>
                  <a:lnTo>
                    <a:pt x="47" y="0"/>
                  </a:lnTo>
                  <a:lnTo>
                    <a:pt x="45" y="1"/>
                  </a:lnTo>
                  <a:lnTo>
                    <a:pt x="44" y="2"/>
                  </a:lnTo>
                  <a:lnTo>
                    <a:pt x="4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 name="chenying0907 826"/>
            <p:cNvSpPr/>
            <p:nvPr/>
          </p:nvSpPr>
          <p:spPr bwMode="auto">
            <a:xfrm>
              <a:off x="6746875" y="1463675"/>
              <a:ext cx="23813" cy="41275"/>
            </a:xfrm>
            <a:custGeom>
              <a:cxnLst>
                <a:cxn ang="0">
                  <a:pos x="39" y="1"/>
                </a:cxn>
                <a:cxn ang="0">
                  <a:pos x="39" y="1"/>
                </a:cxn>
                <a:cxn ang="0">
                  <a:pos x="32" y="10"/>
                </a:cxn>
                <a:cxn ang="0">
                  <a:pos x="27" y="18"/>
                </a:cxn>
                <a:cxn ang="0">
                  <a:pos x="22" y="27"/>
                </a:cxn>
                <a:cxn ang="0">
                  <a:pos x="18" y="35"/>
                </a:cxn>
                <a:cxn ang="0">
                  <a:pos x="9" y="54"/>
                </a:cxn>
                <a:cxn ang="0">
                  <a:pos x="5" y="63"/>
                </a:cxn>
                <a:cxn ang="0">
                  <a:pos x="0" y="73"/>
                </a:cxn>
                <a:cxn ang="0">
                  <a:pos x="0" y="73"/>
                </a:cxn>
                <a:cxn ang="0">
                  <a:pos x="0" y="74"/>
                </a:cxn>
                <a:cxn ang="0">
                  <a:pos x="0" y="76"/>
                </a:cxn>
                <a:cxn ang="0">
                  <a:pos x="1" y="78"/>
                </a:cxn>
                <a:cxn ang="0">
                  <a:pos x="2" y="79"/>
                </a:cxn>
                <a:cxn ang="0">
                  <a:pos x="3" y="79"/>
                </a:cxn>
                <a:cxn ang="0">
                  <a:pos x="5" y="79"/>
                </a:cxn>
                <a:cxn ang="0">
                  <a:pos x="7" y="79"/>
                </a:cxn>
                <a:cxn ang="0">
                  <a:pos x="8" y="77"/>
                </a:cxn>
                <a:cxn ang="0">
                  <a:pos x="8" y="77"/>
                </a:cxn>
                <a:cxn ang="0">
                  <a:pos x="13" y="68"/>
                </a:cxn>
                <a:cxn ang="0">
                  <a:pos x="18" y="59"/>
                </a:cxn>
                <a:cxn ang="0">
                  <a:pos x="26" y="42"/>
                </a:cxn>
                <a:cxn ang="0">
                  <a:pos x="30" y="32"/>
                </a:cxn>
                <a:cxn ang="0">
                  <a:pos x="34" y="24"/>
                </a:cxn>
                <a:cxn ang="0">
                  <a:pos x="39" y="16"/>
                </a:cxn>
                <a:cxn ang="0">
                  <a:pos x="45" y="8"/>
                </a:cxn>
                <a:cxn ang="0">
                  <a:pos x="45" y="8"/>
                </a:cxn>
                <a:cxn ang="0">
                  <a:pos x="46" y="6"/>
                </a:cxn>
                <a:cxn ang="0">
                  <a:pos x="46" y="4"/>
                </a:cxn>
                <a:cxn ang="0">
                  <a:pos x="46" y="3"/>
                </a:cxn>
                <a:cxn ang="0">
                  <a:pos x="45" y="1"/>
                </a:cxn>
                <a:cxn ang="0">
                  <a:pos x="44" y="0"/>
                </a:cxn>
                <a:cxn ang="0">
                  <a:pos x="42" y="0"/>
                </a:cxn>
                <a:cxn ang="0">
                  <a:pos x="40" y="0"/>
                </a:cxn>
                <a:cxn ang="0">
                  <a:pos x="39" y="1"/>
                </a:cxn>
                <a:cxn ang="0">
                  <a:pos x="39" y="1"/>
                </a:cxn>
              </a:cxnLst>
              <a:rect l="0" t="0" r="r" b="b"/>
              <a:pathLst>
                <a:path w="46" h="79">
                  <a:moveTo>
                    <a:pt x="39" y="1"/>
                  </a:moveTo>
                  <a:lnTo>
                    <a:pt x="39" y="1"/>
                  </a:lnTo>
                  <a:lnTo>
                    <a:pt x="32" y="10"/>
                  </a:lnTo>
                  <a:lnTo>
                    <a:pt x="27" y="18"/>
                  </a:lnTo>
                  <a:lnTo>
                    <a:pt x="22" y="27"/>
                  </a:lnTo>
                  <a:lnTo>
                    <a:pt x="18" y="35"/>
                  </a:lnTo>
                  <a:lnTo>
                    <a:pt x="9" y="54"/>
                  </a:lnTo>
                  <a:lnTo>
                    <a:pt x="5" y="63"/>
                  </a:lnTo>
                  <a:lnTo>
                    <a:pt x="0" y="73"/>
                  </a:lnTo>
                  <a:lnTo>
                    <a:pt x="0" y="73"/>
                  </a:lnTo>
                  <a:lnTo>
                    <a:pt x="0" y="74"/>
                  </a:lnTo>
                  <a:lnTo>
                    <a:pt x="0" y="76"/>
                  </a:lnTo>
                  <a:lnTo>
                    <a:pt x="1" y="78"/>
                  </a:lnTo>
                  <a:lnTo>
                    <a:pt x="2" y="79"/>
                  </a:lnTo>
                  <a:lnTo>
                    <a:pt x="3" y="79"/>
                  </a:lnTo>
                  <a:lnTo>
                    <a:pt x="5" y="79"/>
                  </a:lnTo>
                  <a:lnTo>
                    <a:pt x="7" y="79"/>
                  </a:lnTo>
                  <a:lnTo>
                    <a:pt x="8" y="77"/>
                  </a:lnTo>
                  <a:lnTo>
                    <a:pt x="8" y="77"/>
                  </a:lnTo>
                  <a:lnTo>
                    <a:pt x="13" y="68"/>
                  </a:lnTo>
                  <a:lnTo>
                    <a:pt x="18" y="59"/>
                  </a:lnTo>
                  <a:lnTo>
                    <a:pt x="26" y="42"/>
                  </a:lnTo>
                  <a:lnTo>
                    <a:pt x="30" y="32"/>
                  </a:lnTo>
                  <a:lnTo>
                    <a:pt x="34" y="24"/>
                  </a:lnTo>
                  <a:lnTo>
                    <a:pt x="39" y="16"/>
                  </a:lnTo>
                  <a:lnTo>
                    <a:pt x="45" y="8"/>
                  </a:lnTo>
                  <a:lnTo>
                    <a:pt x="45" y="8"/>
                  </a:lnTo>
                  <a:lnTo>
                    <a:pt x="46" y="6"/>
                  </a:lnTo>
                  <a:lnTo>
                    <a:pt x="46" y="4"/>
                  </a:lnTo>
                  <a:lnTo>
                    <a:pt x="46" y="3"/>
                  </a:lnTo>
                  <a:lnTo>
                    <a:pt x="45" y="1"/>
                  </a:lnTo>
                  <a:lnTo>
                    <a:pt x="44" y="0"/>
                  </a:lnTo>
                  <a:lnTo>
                    <a:pt x="42" y="0"/>
                  </a:lnTo>
                  <a:lnTo>
                    <a:pt x="40"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 name="chenying0907 827"/>
            <p:cNvSpPr/>
            <p:nvPr/>
          </p:nvSpPr>
          <p:spPr bwMode="auto">
            <a:xfrm>
              <a:off x="6792913" y="1493838"/>
              <a:ext cx="9525" cy="7938"/>
            </a:xfrm>
            <a:custGeom>
              <a:cxnLst>
                <a:cxn ang="0">
                  <a:pos x="8" y="1"/>
                </a:cxn>
                <a:cxn ang="0">
                  <a:pos x="2" y="8"/>
                </a:cxn>
                <a:cxn ang="0">
                  <a:pos x="2" y="8"/>
                </a:cxn>
                <a:cxn ang="0">
                  <a:pos x="1" y="9"/>
                </a:cxn>
                <a:cxn ang="0">
                  <a:pos x="0" y="11"/>
                </a:cxn>
                <a:cxn ang="0">
                  <a:pos x="1" y="13"/>
                </a:cxn>
                <a:cxn ang="0">
                  <a:pos x="2" y="14"/>
                </a:cxn>
                <a:cxn ang="0">
                  <a:pos x="3" y="16"/>
                </a:cxn>
                <a:cxn ang="0">
                  <a:pos x="5" y="16"/>
                </a:cxn>
                <a:cxn ang="0">
                  <a:pos x="7" y="16"/>
                </a:cxn>
                <a:cxn ang="0">
                  <a:pos x="8" y="14"/>
                </a:cxn>
                <a:cxn ang="0">
                  <a:pos x="14" y="8"/>
                </a:cxn>
                <a:cxn ang="0">
                  <a:pos x="14" y="8"/>
                </a:cxn>
                <a:cxn ang="0">
                  <a:pos x="15" y="6"/>
                </a:cxn>
                <a:cxn ang="0">
                  <a:pos x="16" y="5"/>
                </a:cxn>
                <a:cxn ang="0">
                  <a:pos x="15" y="3"/>
                </a:cxn>
                <a:cxn ang="0">
                  <a:pos x="14" y="1"/>
                </a:cxn>
                <a:cxn ang="0">
                  <a:pos x="13" y="0"/>
                </a:cxn>
                <a:cxn ang="0">
                  <a:pos x="11" y="0"/>
                </a:cxn>
                <a:cxn ang="0">
                  <a:pos x="9" y="0"/>
                </a:cxn>
                <a:cxn ang="0">
                  <a:pos x="8" y="1"/>
                </a:cxn>
                <a:cxn ang="0">
                  <a:pos x="8" y="1"/>
                </a:cxn>
              </a:cxnLst>
              <a:rect l="0" t="0" r="r" b="b"/>
              <a:pathLst>
                <a:path w="16" h="16">
                  <a:moveTo>
                    <a:pt x="8" y="1"/>
                  </a:moveTo>
                  <a:lnTo>
                    <a:pt x="2" y="8"/>
                  </a:lnTo>
                  <a:lnTo>
                    <a:pt x="2" y="8"/>
                  </a:lnTo>
                  <a:lnTo>
                    <a:pt x="1" y="9"/>
                  </a:lnTo>
                  <a:lnTo>
                    <a:pt x="0" y="11"/>
                  </a:lnTo>
                  <a:lnTo>
                    <a:pt x="1" y="13"/>
                  </a:lnTo>
                  <a:lnTo>
                    <a:pt x="2" y="14"/>
                  </a:lnTo>
                  <a:lnTo>
                    <a:pt x="3" y="16"/>
                  </a:lnTo>
                  <a:lnTo>
                    <a:pt x="5" y="16"/>
                  </a:lnTo>
                  <a:lnTo>
                    <a:pt x="7" y="16"/>
                  </a:lnTo>
                  <a:lnTo>
                    <a:pt x="8" y="14"/>
                  </a:lnTo>
                  <a:lnTo>
                    <a:pt x="14" y="8"/>
                  </a:lnTo>
                  <a:lnTo>
                    <a:pt x="14" y="8"/>
                  </a:lnTo>
                  <a:lnTo>
                    <a:pt x="15" y="6"/>
                  </a:lnTo>
                  <a:lnTo>
                    <a:pt x="16" y="5"/>
                  </a:lnTo>
                  <a:lnTo>
                    <a:pt x="15" y="3"/>
                  </a:lnTo>
                  <a:lnTo>
                    <a:pt x="14" y="1"/>
                  </a:lnTo>
                  <a:lnTo>
                    <a:pt x="13" y="0"/>
                  </a:lnTo>
                  <a:lnTo>
                    <a:pt x="11" y="0"/>
                  </a:lnTo>
                  <a:lnTo>
                    <a:pt x="9" y="0"/>
                  </a:lnTo>
                  <a:lnTo>
                    <a:pt x="8" y="1"/>
                  </a:lnTo>
                  <a:lnTo>
                    <a:pt x="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 name="chenying0907 828"/>
            <p:cNvSpPr>
              <a:spLocks noEditPoints="1"/>
            </p:cNvSpPr>
            <p:nvPr/>
          </p:nvSpPr>
          <p:spPr bwMode="auto">
            <a:xfrm>
              <a:off x="6208713" y="1243013"/>
              <a:ext cx="706438" cy="620713"/>
            </a:xfrm>
            <a:custGeom>
              <a:cxnLst>
                <a:cxn ang="0">
                  <a:pos x="1208" y="1175"/>
                </a:cxn>
                <a:cxn ang="0">
                  <a:pos x="1095" y="1131"/>
                </a:cxn>
                <a:cxn ang="0">
                  <a:pos x="938" y="1062"/>
                </a:cxn>
                <a:cxn ang="0">
                  <a:pos x="899" y="1051"/>
                </a:cxn>
                <a:cxn ang="0">
                  <a:pos x="728" y="1088"/>
                </a:cxn>
                <a:cxn ang="0">
                  <a:pos x="531" y="1080"/>
                </a:cxn>
                <a:cxn ang="0">
                  <a:pos x="322" y="1026"/>
                </a:cxn>
                <a:cxn ang="0">
                  <a:pos x="161" y="920"/>
                </a:cxn>
                <a:cxn ang="0">
                  <a:pos x="51" y="762"/>
                </a:cxn>
                <a:cxn ang="0">
                  <a:pos x="8" y="609"/>
                </a:cxn>
                <a:cxn ang="0">
                  <a:pos x="4" y="424"/>
                </a:cxn>
                <a:cxn ang="0">
                  <a:pos x="39" y="285"/>
                </a:cxn>
                <a:cxn ang="0">
                  <a:pos x="97" y="185"/>
                </a:cxn>
                <a:cxn ang="0">
                  <a:pos x="167" y="114"/>
                </a:cxn>
                <a:cxn ang="0">
                  <a:pos x="255" y="62"/>
                </a:cxn>
                <a:cxn ang="0">
                  <a:pos x="439" y="14"/>
                </a:cxn>
                <a:cxn ang="0">
                  <a:pos x="700" y="5"/>
                </a:cxn>
                <a:cxn ang="0">
                  <a:pos x="714" y="7"/>
                </a:cxn>
                <a:cxn ang="0">
                  <a:pos x="803" y="0"/>
                </a:cxn>
                <a:cxn ang="0">
                  <a:pos x="994" y="43"/>
                </a:cxn>
                <a:cxn ang="0">
                  <a:pos x="1175" y="156"/>
                </a:cxn>
                <a:cxn ang="0">
                  <a:pos x="1247" y="243"/>
                </a:cxn>
                <a:cxn ang="0">
                  <a:pos x="1289" y="328"/>
                </a:cxn>
                <a:cxn ang="0">
                  <a:pos x="1324" y="456"/>
                </a:cxn>
                <a:cxn ang="0">
                  <a:pos x="1336" y="593"/>
                </a:cxn>
                <a:cxn ang="0">
                  <a:pos x="1319" y="726"/>
                </a:cxn>
                <a:cxn ang="0">
                  <a:pos x="1266" y="842"/>
                </a:cxn>
                <a:cxn ang="0">
                  <a:pos x="1204" y="907"/>
                </a:cxn>
                <a:cxn ang="0">
                  <a:pos x="1205" y="990"/>
                </a:cxn>
                <a:cxn ang="0">
                  <a:pos x="1239" y="1150"/>
                </a:cxn>
                <a:cxn ang="0">
                  <a:pos x="1234" y="1167"/>
                </a:cxn>
                <a:cxn ang="0">
                  <a:pos x="912" y="999"/>
                </a:cxn>
                <a:cxn ang="0">
                  <a:pos x="967" y="1032"/>
                </a:cxn>
                <a:cxn ang="0">
                  <a:pos x="1119" y="1098"/>
                </a:cxn>
                <a:cxn ang="0">
                  <a:pos x="1181" y="1067"/>
                </a:cxn>
                <a:cxn ang="0">
                  <a:pos x="1156" y="912"/>
                </a:cxn>
                <a:cxn ang="0">
                  <a:pos x="1170" y="893"/>
                </a:cxn>
                <a:cxn ang="0">
                  <a:pos x="1193" y="864"/>
                </a:cxn>
                <a:cxn ang="0">
                  <a:pos x="1262" y="762"/>
                </a:cxn>
                <a:cxn ang="0">
                  <a:pos x="1294" y="636"/>
                </a:cxn>
                <a:cxn ang="0">
                  <a:pos x="1293" y="502"/>
                </a:cxn>
                <a:cxn ang="0">
                  <a:pos x="1265" y="373"/>
                </a:cxn>
                <a:cxn ang="0">
                  <a:pos x="1214" y="265"/>
                </a:cxn>
                <a:cxn ang="0">
                  <a:pos x="1124" y="168"/>
                </a:cxn>
                <a:cxn ang="0">
                  <a:pos x="962" y="75"/>
                </a:cxn>
                <a:cxn ang="0">
                  <a:pos x="786" y="39"/>
                </a:cxn>
                <a:cxn ang="0">
                  <a:pos x="705" y="49"/>
                </a:cxn>
                <a:cxn ang="0">
                  <a:pos x="686" y="45"/>
                </a:cxn>
                <a:cxn ang="0">
                  <a:pos x="459" y="52"/>
                </a:cxn>
                <a:cxn ang="0">
                  <a:pos x="295" y="89"/>
                </a:cxn>
                <a:cxn ang="0">
                  <a:pos x="184" y="153"/>
                </a:cxn>
                <a:cxn ang="0">
                  <a:pos x="109" y="238"/>
                </a:cxn>
                <a:cxn ang="0">
                  <a:pos x="62" y="340"/>
                </a:cxn>
                <a:cxn ang="0">
                  <a:pos x="40" y="448"/>
                </a:cxn>
                <a:cxn ang="0">
                  <a:pos x="55" y="647"/>
                </a:cxn>
                <a:cxn ang="0">
                  <a:pos x="121" y="805"/>
                </a:cxn>
                <a:cxn ang="0">
                  <a:pos x="251" y="941"/>
                </a:cxn>
                <a:cxn ang="0">
                  <a:pos x="434" y="1017"/>
                </a:cxn>
                <a:cxn ang="0">
                  <a:pos x="592" y="1043"/>
                </a:cxn>
                <a:cxn ang="0">
                  <a:pos x="736" y="1045"/>
                </a:cxn>
                <a:cxn ang="0">
                  <a:pos x="890" y="1012"/>
                </a:cxn>
                <a:cxn ang="0">
                  <a:pos x="900" y="1005"/>
                </a:cxn>
              </a:cxnLst>
              <a:rect l="0" t="0" r="r" b="b"/>
              <a:pathLst>
                <a:path w="1336" h="1175">
                  <a:moveTo>
                    <a:pt x="1214" y="1175"/>
                  </a:moveTo>
                  <a:lnTo>
                    <a:pt x="1214" y="1175"/>
                  </a:lnTo>
                  <a:lnTo>
                    <a:pt x="1210" y="1175"/>
                  </a:lnTo>
                  <a:lnTo>
                    <a:pt x="1209" y="1175"/>
                  </a:lnTo>
                  <a:lnTo>
                    <a:pt x="1208" y="1175"/>
                  </a:lnTo>
                  <a:lnTo>
                    <a:pt x="1208" y="1175"/>
                  </a:lnTo>
                  <a:lnTo>
                    <a:pt x="1202" y="1174"/>
                  </a:lnTo>
                  <a:lnTo>
                    <a:pt x="1198" y="1173"/>
                  </a:lnTo>
                  <a:lnTo>
                    <a:pt x="1198" y="1173"/>
                  </a:lnTo>
                  <a:lnTo>
                    <a:pt x="1172" y="1162"/>
                  </a:lnTo>
                  <a:lnTo>
                    <a:pt x="1147" y="1152"/>
                  </a:lnTo>
                  <a:lnTo>
                    <a:pt x="1095" y="1131"/>
                  </a:lnTo>
                  <a:lnTo>
                    <a:pt x="1095" y="1131"/>
                  </a:lnTo>
                  <a:lnTo>
                    <a:pt x="1050" y="1113"/>
                  </a:lnTo>
                  <a:lnTo>
                    <a:pt x="1005" y="1095"/>
                  </a:lnTo>
                  <a:lnTo>
                    <a:pt x="982" y="1084"/>
                  </a:lnTo>
                  <a:lnTo>
                    <a:pt x="960" y="1073"/>
                  </a:lnTo>
                  <a:lnTo>
                    <a:pt x="938" y="1062"/>
                  </a:lnTo>
                  <a:lnTo>
                    <a:pt x="918" y="1048"/>
                  </a:lnTo>
                  <a:lnTo>
                    <a:pt x="911" y="1044"/>
                  </a:lnTo>
                  <a:lnTo>
                    <a:pt x="904" y="1048"/>
                  </a:lnTo>
                  <a:lnTo>
                    <a:pt x="904" y="1048"/>
                  </a:lnTo>
                  <a:lnTo>
                    <a:pt x="899" y="1051"/>
                  </a:lnTo>
                  <a:lnTo>
                    <a:pt x="899" y="1051"/>
                  </a:lnTo>
                  <a:lnTo>
                    <a:pt x="873" y="1061"/>
                  </a:lnTo>
                  <a:lnTo>
                    <a:pt x="847" y="1068"/>
                  </a:lnTo>
                  <a:lnTo>
                    <a:pt x="819" y="1075"/>
                  </a:lnTo>
                  <a:lnTo>
                    <a:pt x="789" y="1080"/>
                  </a:lnTo>
                  <a:lnTo>
                    <a:pt x="759" y="1084"/>
                  </a:lnTo>
                  <a:lnTo>
                    <a:pt x="728" y="1088"/>
                  </a:lnTo>
                  <a:lnTo>
                    <a:pt x="696" y="1090"/>
                  </a:lnTo>
                  <a:lnTo>
                    <a:pt x="664" y="1090"/>
                  </a:lnTo>
                  <a:lnTo>
                    <a:pt x="664" y="1090"/>
                  </a:lnTo>
                  <a:lnTo>
                    <a:pt x="620" y="1089"/>
                  </a:lnTo>
                  <a:lnTo>
                    <a:pt x="576" y="1086"/>
                  </a:lnTo>
                  <a:lnTo>
                    <a:pt x="531" y="1080"/>
                  </a:lnTo>
                  <a:lnTo>
                    <a:pt x="488" y="1073"/>
                  </a:lnTo>
                  <a:lnTo>
                    <a:pt x="445" y="1064"/>
                  </a:lnTo>
                  <a:lnTo>
                    <a:pt x="402" y="1052"/>
                  </a:lnTo>
                  <a:lnTo>
                    <a:pt x="361" y="1040"/>
                  </a:lnTo>
                  <a:lnTo>
                    <a:pt x="322" y="1026"/>
                  </a:lnTo>
                  <a:lnTo>
                    <a:pt x="322" y="1026"/>
                  </a:lnTo>
                  <a:lnTo>
                    <a:pt x="292" y="1012"/>
                  </a:lnTo>
                  <a:lnTo>
                    <a:pt x="263" y="997"/>
                  </a:lnTo>
                  <a:lnTo>
                    <a:pt x="235" y="980"/>
                  </a:lnTo>
                  <a:lnTo>
                    <a:pt x="209" y="962"/>
                  </a:lnTo>
                  <a:lnTo>
                    <a:pt x="184" y="942"/>
                  </a:lnTo>
                  <a:lnTo>
                    <a:pt x="161" y="920"/>
                  </a:lnTo>
                  <a:lnTo>
                    <a:pt x="138" y="898"/>
                  </a:lnTo>
                  <a:lnTo>
                    <a:pt x="117" y="873"/>
                  </a:lnTo>
                  <a:lnTo>
                    <a:pt x="99" y="847"/>
                  </a:lnTo>
                  <a:lnTo>
                    <a:pt x="81" y="820"/>
                  </a:lnTo>
                  <a:lnTo>
                    <a:pt x="66" y="792"/>
                  </a:lnTo>
                  <a:lnTo>
                    <a:pt x="51" y="762"/>
                  </a:lnTo>
                  <a:lnTo>
                    <a:pt x="39" y="732"/>
                  </a:lnTo>
                  <a:lnTo>
                    <a:pt x="28" y="700"/>
                  </a:lnTo>
                  <a:lnTo>
                    <a:pt x="19" y="668"/>
                  </a:lnTo>
                  <a:lnTo>
                    <a:pt x="12" y="634"/>
                  </a:lnTo>
                  <a:lnTo>
                    <a:pt x="12" y="634"/>
                  </a:lnTo>
                  <a:lnTo>
                    <a:pt x="8" y="609"/>
                  </a:lnTo>
                  <a:lnTo>
                    <a:pt x="5" y="582"/>
                  </a:lnTo>
                  <a:lnTo>
                    <a:pt x="2" y="554"/>
                  </a:lnTo>
                  <a:lnTo>
                    <a:pt x="1" y="524"/>
                  </a:lnTo>
                  <a:lnTo>
                    <a:pt x="0" y="492"/>
                  </a:lnTo>
                  <a:lnTo>
                    <a:pt x="1" y="459"/>
                  </a:lnTo>
                  <a:lnTo>
                    <a:pt x="4" y="424"/>
                  </a:lnTo>
                  <a:lnTo>
                    <a:pt x="9" y="389"/>
                  </a:lnTo>
                  <a:lnTo>
                    <a:pt x="16" y="354"/>
                  </a:lnTo>
                  <a:lnTo>
                    <a:pt x="21" y="337"/>
                  </a:lnTo>
                  <a:lnTo>
                    <a:pt x="26" y="320"/>
                  </a:lnTo>
                  <a:lnTo>
                    <a:pt x="33" y="303"/>
                  </a:lnTo>
                  <a:lnTo>
                    <a:pt x="39" y="285"/>
                  </a:lnTo>
                  <a:lnTo>
                    <a:pt x="46" y="267"/>
                  </a:lnTo>
                  <a:lnTo>
                    <a:pt x="54" y="251"/>
                  </a:lnTo>
                  <a:lnTo>
                    <a:pt x="64" y="234"/>
                  </a:lnTo>
                  <a:lnTo>
                    <a:pt x="74" y="218"/>
                  </a:lnTo>
                  <a:lnTo>
                    <a:pt x="84" y="201"/>
                  </a:lnTo>
                  <a:lnTo>
                    <a:pt x="97" y="185"/>
                  </a:lnTo>
                  <a:lnTo>
                    <a:pt x="109" y="169"/>
                  </a:lnTo>
                  <a:lnTo>
                    <a:pt x="123" y="154"/>
                  </a:lnTo>
                  <a:lnTo>
                    <a:pt x="138" y="139"/>
                  </a:lnTo>
                  <a:lnTo>
                    <a:pt x="153" y="125"/>
                  </a:lnTo>
                  <a:lnTo>
                    <a:pt x="153" y="125"/>
                  </a:lnTo>
                  <a:lnTo>
                    <a:pt x="167" y="114"/>
                  </a:lnTo>
                  <a:lnTo>
                    <a:pt x="180" y="103"/>
                  </a:lnTo>
                  <a:lnTo>
                    <a:pt x="195" y="94"/>
                  </a:lnTo>
                  <a:lnTo>
                    <a:pt x="209" y="86"/>
                  </a:lnTo>
                  <a:lnTo>
                    <a:pt x="224" y="76"/>
                  </a:lnTo>
                  <a:lnTo>
                    <a:pt x="239" y="69"/>
                  </a:lnTo>
                  <a:lnTo>
                    <a:pt x="255" y="62"/>
                  </a:lnTo>
                  <a:lnTo>
                    <a:pt x="270" y="56"/>
                  </a:lnTo>
                  <a:lnTo>
                    <a:pt x="303" y="43"/>
                  </a:lnTo>
                  <a:lnTo>
                    <a:pt x="336" y="34"/>
                  </a:lnTo>
                  <a:lnTo>
                    <a:pt x="369" y="26"/>
                  </a:lnTo>
                  <a:lnTo>
                    <a:pt x="403" y="20"/>
                  </a:lnTo>
                  <a:lnTo>
                    <a:pt x="439" y="14"/>
                  </a:lnTo>
                  <a:lnTo>
                    <a:pt x="473" y="11"/>
                  </a:lnTo>
                  <a:lnTo>
                    <a:pt x="507" y="8"/>
                  </a:lnTo>
                  <a:lnTo>
                    <a:pt x="541" y="6"/>
                  </a:lnTo>
                  <a:lnTo>
                    <a:pt x="607" y="5"/>
                  </a:lnTo>
                  <a:lnTo>
                    <a:pt x="669" y="5"/>
                  </a:lnTo>
                  <a:lnTo>
                    <a:pt x="700" y="5"/>
                  </a:lnTo>
                  <a:lnTo>
                    <a:pt x="700" y="5"/>
                  </a:lnTo>
                  <a:lnTo>
                    <a:pt x="704" y="5"/>
                  </a:lnTo>
                  <a:lnTo>
                    <a:pt x="708" y="6"/>
                  </a:lnTo>
                  <a:lnTo>
                    <a:pt x="711" y="7"/>
                  </a:lnTo>
                  <a:lnTo>
                    <a:pt x="714" y="7"/>
                  </a:lnTo>
                  <a:lnTo>
                    <a:pt x="714" y="7"/>
                  </a:lnTo>
                  <a:lnTo>
                    <a:pt x="732" y="4"/>
                  </a:lnTo>
                  <a:lnTo>
                    <a:pt x="749" y="2"/>
                  </a:lnTo>
                  <a:lnTo>
                    <a:pt x="768" y="1"/>
                  </a:lnTo>
                  <a:lnTo>
                    <a:pt x="787" y="0"/>
                  </a:lnTo>
                  <a:lnTo>
                    <a:pt x="787" y="0"/>
                  </a:lnTo>
                  <a:lnTo>
                    <a:pt x="803" y="0"/>
                  </a:lnTo>
                  <a:lnTo>
                    <a:pt x="821" y="1"/>
                  </a:lnTo>
                  <a:lnTo>
                    <a:pt x="856" y="5"/>
                  </a:lnTo>
                  <a:lnTo>
                    <a:pt x="891" y="11"/>
                  </a:lnTo>
                  <a:lnTo>
                    <a:pt x="926" y="21"/>
                  </a:lnTo>
                  <a:lnTo>
                    <a:pt x="960" y="31"/>
                  </a:lnTo>
                  <a:lnTo>
                    <a:pt x="994" y="43"/>
                  </a:lnTo>
                  <a:lnTo>
                    <a:pt x="1028" y="59"/>
                  </a:lnTo>
                  <a:lnTo>
                    <a:pt x="1060" y="75"/>
                  </a:lnTo>
                  <a:lnTo>
                    <a:pt x="1091" y="93"/>
                  </a:lnTo>
                  <a:lnTo>
                    <a:pt x="1121" y="112"/>
                  </a:lnTo>
                  <a:lnTo>
                    <a:pt x="1149" y="134"/>
                  </a:lnTo>
                  <a:lnTo>
                    <a:pt x="1175" y="156"/>
                  </a:lnTo>
                  <a:lnTo>
                    <a:pt x="1199" y="180"/>
                  </a:lnTo>
                  <a:lnTo>
                    <a:pt x="1210" y="192"/>
                  </a:lnTo>
                  <a:lnTo>
                    <a:pt x="1220" y="204"/>
                  </a:lnTo>
                  <a:lnTo>
                    <a:pt x="1230" y="217"/>
                  </a:lnTo>
                  <a:lnTo>
                    <a:pt x="1239" y="229"/>
                  </a:lnTo>
                  <a:lnTo>
                    <a:pt x="1247" y="243"/>
                  </a:lnTo>
                  <a:lnTo>
                    <a:pt x="1256" y="255"/>
                  </a:lnTo>
                  <a:lnTo>
                    <a:pt x="1256" y="255"/>
                  </a:lnTo>
                  <a:lnTo>
                    <a:pt x="1264" y="273"/>
                  </a:lnTo>
                  <a:lnTo>
                    <a:pt x="1272" y="290"/>
                  </a:lnTo>
                  <a:lnTo>
                    <a:pt x="1280" y="310"/>
                  </a:lnTo>
                  <a:lnTo>
                    <a:pt x="1289" y="328"/>
                  </a:lnTo>
                  <a:lnTo>
                    <a:pt x="1296" y="349"/>
                  </a:lnTo>
                  <a:lnTo>
                    <a:pt x="1302" y="370"/>
                  </a:lnTo>
                  <a:lnTo>
                    <a:pt x="1308" y="390"/>
                  </a:lnTo>
                  <a:lnTo>
                    <a:pt x="1314" y="412"/>
                  </a:lnTo>
                  <a:lnTo>
                    <a:pt x="1320" y="434"/>
                  </a:lnTo>
                  <a:lnTo>
                    <a:pt x="1324" y="456"/>
                  </a:lnTo>
                  <a:lnTo>
                    <a:pt x="1328" y="478"/>
                  </a:lnTo>
                  <a:lnTo>
                    <a:pt x="1331" y="501"/>
                  </a:lnTo>
                  <a:lnTo>
                    <a:pt x="1333" y="524"/>
                  </a:lnTo>
                  <a:lnTo>
                    <a:pt x="1335" y="547"/>
                  </a:lnTo>
                  <a:lnTo>
                    <a:pt x="1336" y="570"/>
                  </a:lnTo>
                  <a:lnTo>
                    <a:pt x="1336" y="593"/>
                  </a:lnTo>
                  <a:lnTo>
                    <a:pt x="1335" y="616"/>
                  </a:lnTo>
                  <a:lnTo>
                    <a:pt x="1334" y="638"/>
                  </a:lnTo>
                  <a:lnTo>
                    <a:pt x="1332" y="660"/>
                  </a:lnTo>
                  <a:lnTo>
                    <a:pt x="1328" y="683"/>
                  </a:lnTo>
                  <a:lnTo>
                    <a:pt x="1324" y="704"/>
                  </a:lnTo>
                  <a:lnTo>
                    <a:pt x="1319" y="726"/>
                  </a:lnTo>
                  <a:lnTo>
                    <a:pt x="1312" y="747"/>
                  </a:lnTo>
                  <a:lnTo>
                    <a:pt x="1305" y="767"/>
                  </a:lnTo>
                  <a:lnTo>
                    <a:pt x="1297" y="787"/>
                  </a:lnTo>
                  <a:lnTo>
                    <a:pt x="1288" y="806"/>
                  </a:lnTo>
                  <a:lnTo>
                    <a:pt x="1277" y="824"/>
                  </a:lnTo>
                  <a:lnTo>
                    <a:pt x="1266" y="842"/>
                  </a:lnTo>
                  <a:lnTo>
                    <a:pt x="1253" y="859"/>
                  </a:lnTo>
                  <a:lnTo>
                    <a:pt x="1239" y="875"/>
                  </a:lnTo>
                  <a:lnTo>
                    <a:pt x="1225" y="890"/>
                  </a:lnTo>
                  <a:lnTo>
                    <a:pt x="1208" y="904"/>
                  </a:lnTo>
                  <a:lnTo>
                    <a:pt x="1208" y="904"/>
                  </a:lnTo>
                  <a:lnTo>
                    <a:pt x="1204" y="907"/>
                  </a:lnTo>
                  <a:lnTo>
                    <a:pt x="1197" y="911"/>
                  </a:lnTo>
                  <a:lnTo>
                    <a:pt x="1197" y="918"/>
                  </a:lnTo>
                  <a:lnTo>
                    <a:pt x="1197" y="918"/>
                  </a:lnTo>
                  <a:lnTo>
                    <a:pt x="1198" y="937"/>
                  </a:lnTo>
                  <a:lnTo>
                    <a:pt x="1200" y="954"/>
                  </a:lnTo>
                  <a:lnTo>
                    <a:pt x="1205" y="990"/>
                  </a:lnTo>
                  <a:lnTo>
                    <a:pt x="1212" y="1026"/>
                  </a:lnTo>
                  <a:lnTo>
                    <a:pt x="1220" y="1061"/>
                  </a:lnTo>
                  <a:lnTo>
                    <a:pt x="1220" y="1061"/>
                  </a:lnTo>
                  <a:lnTo>
                    <a:pt x="1231" y="1104"/>
                  </a:lnTo>
                  <a:lnTo>
                    <a:pt x="1235" y="1127"/>
                  </a:lnTo>
                  <a:lnTo>
                    <a:pt x="1239" y="1150"/>
                  </a:lnTo>
                  <a:lnTo>
                    <a:pt x="1239" y="1150"/>
                  </a:lnTo>
                  <a:lnTo>
                    <a:pt x="1239" y="1154"/>
                  </a:lnTo>
                  <a:lnTo>
                    <a:pt x="1238" y="1159"/>
                  </a:lnTo>
                  <a:lnTo>
                    <a:pt x="1236" y="1163"/>
                  </a:lnTo>
                  <a:lnTo>
                    <a:pt x="1234" y="1167"/>
                  </a:lnTo>
                  <a:lnTo>
                    <a:pt x="1234" y="1167"/>
                  </a:lnTo>
                  <a:lnTo>
                    <a:pt x="1230" y="1170"/>
                  </a:lnTo>
                  <a:lnTo>
                    <a:pt x="1225" y="1173"/>
                  </a:lnTo>
                  <a:lnTo>
                    <a:pt x="1219" y="1175"/>
                  </a:lnTo>
                  <a:lnTo>
                    <a:pt x="1214" y="1175"/>
                  </a:lnTo>
                  <a:lnTo>
                    <a:pt x="1214" y="1175"/>
                  </a:lnTo>
                  <a:close/>
                  <a:moveTo>
                    <a:pt x="912" y="999"/>
                  </a:moveTo>
                  <a:lnTo>
                    <a:pt x="912" y="999"/>
                  </a:lnTo>
                  <a:lnTo>
                    <a:pt x="916" y="1000"/>
                  </a:lnTo>
                  <a:lnTo>
                    <a:pt x="920" y="1003"/>
                  </a:lnTo>
                  <a:lnTo>
                    <a:pt x="920" y="1003"/>
                  </a:lnTo>
                  <a:lnTo>
                    <a:pt x="944" y="1018"/>
                  </a:lnTo>
                  <a:lnTo>
                    <a:pt x="967" y="1032"/>
                  </a:lnTo>
                  <a:lnTo>
                    <a:pt x="992" y="1045"/>
                  </a:lnTo>
                  <a:lnTo>
                    <a:pt x="1017" y="1057"/>
                  </a:lnTo>
                  <a:lnTo>
                    <a:pt x="1043" y="1068"/>
                  </a:lnTo>
                  <a:lnTo>
                    <a:pt x="1069" y="1078"/>
                  </a:lnTo>
                  <a:lnTo>
                    <a:pt x="1119" y="1098"/>
                  </a:lnTo>
                  <a:lnTo>
                    <a:pt x="1119" y="1098"/>
                  </a:lnTo>
                  <a:lnTo>
                    <a:pt x="1173" y="1120"/>
                  </a:lnTo>
                  <a:lnTo>
                    <a:pt x="1195" y="1128"/>
                  </a:lnTo>
                  <a:lnTo>
                    <a:pt x="1189" y="1105"/>
                  </a:lnTo>
                  <a:lnTo>
                    <a:pt x="1189" y="1105"/>
                  </a:lnTo>
                  <a:lnTo>
                    <a:pt x="1181" y="1067"/>
                  </a:lnTo>
                  <a:lnTo>
                    <a:pt x="1181" y="1067"/>
                  </a:lnTo>
                  <a:lnTo>
                    <a:pt x="1172" y="1029"/>
                  </a:lnTo>
                  <a:lnTo>
                    <a:pt x="1165" y="990"/>
                  </a:lnTo>
                  <a:lnTo>
                    <a:pt x="1162" y="971"/>
                  </a:lnTo>
                  <a:lnTo>
                    <a:pt x="1158" y="951"/>
                  </a:lnTo>
                  <a:lnTo>
                    <a:pt x="1157" y="932"/>
                  </a:lnTo>
                  <a:lnTo>
                    <a:pt x="1156" y="912"/>
                  </a:lnTo>
                  <a:lnTo>
                    <a:pt x="1156" y="912"/>
                  </a:lnTo>
                  <a:lnTo>
                    <a:pt x="1156" y="907"/>
                  </a:lnTo>
                  <a:lnTo>
                    <a:pt x="1158" y="903"/>
                  </a:lnTo>
                  <a:lnTo>
                    <a:pt x="1161" y="899"/>
                  </a:lnTo>
                  <a:lnTo>
                    <a:pt x="1165" y="896"/>
                  </a:lnTo>
                  <a:lnTo>
                    <a:pt x="1170" y="893"/>
                  </a:lnTo>
                  <a:lnTo>
                    <a:pt x="1171" y="887"/>
                  </a:lnTo>
                  <a:lnTo>
                    <a:pt x="1171" y="887"/>
                  </a:lnTo>
                  <a:lnTo>
                    <a:pt x="1173" y="882"/>
                  </a:lnTo>
                  <a:lnTo>
                    <a:pt x="1177" y="878"/>
                  </a:lnTo>
                  <a:lnTo>
                    <a:pt x="1177" y="878"/>
                  </a:lnTo>
                  <a:lnTo>
                    <a:pt x="1193" y="864"/>
                  </a:lnTo>
                  <a:lnTo>
                    <a:pt x="1207" y="849"/>
                  </a:lnTo>
                  <a:lnTo>
                    <a:pt x="1220" y="833"/>
                  </a:lnTo>
                  <a:lnTo>
                    <a:pt x="1233" y="817"/>
                  </a:lnTo>
                  <a:lnTo>
                    <a:pt x="1243" y="799"/>
                  </a:lnTo>
                  <a:lnTo>
                    <a:pt x="1253" y="782"/>
                  </a:lnTo>
                  <a:lnTo>
                    <a:pt x="1262" y="762"/>
                  </a:lnTo>
                  <a:lnTo>
                    <a:pt x="1270" y="743"/>
                  </a:lnTo>
                  <a:lnTo>
                    <a:pt x="1276" y="723"/>
                  </a:lnTo>
                  <a:lnTo>
                    <a:pt x="1282" y="701"/>
                  </a:lnTo>
                  <a:lnTo>
                    <a:pt x="1287" y="681"/>
                  </a:lnTo>
                  <a:lnTo>
                    <a:pt x="1291" y="659"/>
                  </a:lnTo>
                  <a:lnTo>
                    <a:pt x="1294" y="636"/>
                  </a:lnTo>
                  <a:lnTo>
                    <a:pt x="1296" y="614"/>
                  </a:lnTo>
                  <a:lnTo>
                    <a:pt x="1297" y="592"/>
                  </a:lnTo>
                  <a:lnTo>
                    <a:pt x="1297" y="569"/>
                  </a:lnTo>
                  <a:lnTo>
                    <a:pt x="1296" y="546"/>
                  </a:lnTo>
                  <a:lnTo>
                    <a:pt x="1295" y="525"/>
                  </a:lnTo>
                  <a:lnTo>
                    <a:pt x="1293" y="502"/>
                  </a:lnTo>
                  <a:lnTo>
                    <a:pt x="1290" y="479"/>
                  </a:lnTo>
                  <a:lnTo>
                    <a:pt x="1286" y="457"/>
                  </a:lnTo>
                  <a:lnTo>
                    <a:pt x="1281" y="436"/>
                  </a:lnTo>
                  <a:lnTo>
                    <a:pt x="1276" y="414"/>
                  </a:lnTo>
                  <a:lnTo>
                    <a:pt x="1271" y="393"/>
                  </a:lnTo>
                  <a:lnTo>
                    <a:pt x="1265" y="373"/>
                  </a:lnTo>
                  <a:lnTo>
                    <a:pt x="1258" y="353"/>
                  </a:lnTo>
                  <a:lnTo>
                    <a:pt x="1250" y="334"/>
                  </a:lnTo>
                  <a:lnTo>
                    <a:pt x="1242" y="316"/>
                  </a:lnTo>
                  <a:lnTo>
                    <a:pt x="1233" y="298"/>
                  </a:lnTo>
                  <a:lnTo>
                    <a:pt x="1225" y="281"/>
                  </a:lnTo>
                  <a:lnTo>
                    <a:pt x="1214" y="265"/>
                  </a:lnTo>
                  <a:lnTo>
                    <a:pt x="1205" y="251"/>
                  </a:lnTo>
                  <a:lnTo>
                    <a:pt x="1205" y="251"/>
                  </a:lnTo>
                  <a:lnTo>
                    <a:pt x="1187" y="229"/>
                  </a:lnTo>
                  <a:lnTo>
                    <a:pt x="1169" y="208"/>
                  </a:lnTo>
                  <a:lnTo>
                    <a:pt x="1147" y="187"/>
                  </a:lnTo>
                  <a:lnTo>
                    <a:pt x="1124" y="168"/>
                  </a:lnTo>
                  <a:lnTo>
                    <a:pt x="1101" y="150"/>
                  </a:lnTo>
                  <a:lnTo>
                    <a:pt x="1075" y="132"/>
                  </a:lnTo>
                  <a:lnTo>
                    <a:pt x="1048" y="116"/>
                  </a:lnTo>
                  <a:lnTo>
                    <a:pt x="1020" y="101"/>
                  </a:lnTo>
                  <a:lnTo>
                    <a:pt x="991" y="88"/>
                  </a:lnTo>
                  <a:lnTo>
                    <a:pt x="962" y="75"/>
                  </a:lnTo>
                  <a:lnTo>
                    <a:pt x="932" y="65"/>
                  </a:lnTo>
                  <a:lnTo>
                    <a:pt x="902" y="56"/>
                  </a:lnTo>
                  <a:lnTo>
                    <a:pt x="872" y="49"/>
                  </a:lnTo>
                  <a:lnTo>
                    <a:pt x="843" y="44"/>
                  </a:lnTo>
                  <a:lnTo>
                    <a:pt x="815" y="41"/>
                  </a:lnTo>
                  <a:lnTo>
                    <a:pt x="786" y="39"/>
                  </a:lnTo>
                  <a:lnTo>
                    <a:pt x="786" y="39"/>
                  </a:lnTo>
                  <a:lnTo>
                    <a:pt x="765" y="40"/>
                  </a:lnTo>
                  <a:lnTo>
                    <a:pt x="744" y="42"/>
                  </a:lnTo>
                  <a:lnTo>
                    <a:pt x="725" y="45"/>
                  </a:lnTo>
                  <a:lnTo>
                    <a:pt x="705" y="49"/>
                  </a:lnTo>
                  <a:lnTo>
                    <a:pt x="705" y="49"/>
                  </a:lnTo>
                  <a:lnTo>
                    <a:pt x="700" y="50"/>
                  </a:lnTo>
                  <a:lnTo>
                    <a:pt x="700" y="50"/>
                  </a:lnTo>
                  <a:lnTo>
                    <a:pt x="695" y="49"/>
                  </a:lnTo>
                  <a:lnTo>
                    <a:pt x="690" y="47"/>
                  </a:lnTo>
                  <a:lnTo>
                    <a:pt x="686" y="45"/>
                  </a:lnTo>
                  <a:lnTo>
                    <a:pt x="686" y="45"/>
                  </a:lnTo>
                  <a:lnTo>
                    <a:pt x="633" y="44"/>
                  </a:lnTo>
                  <a:lnTo>
                    <a:pt x="633" y="44"/>
                  </a:lnTo>
                  <a:lnTo>
                    <a:pt x="575" y="45"/>
                  </a:lnTo>
                  <a:lnTo>
                    <a:pt x="516" y="47"/>
                  </a:lnTo>
                  <a:lnTo>
                    <a:pt x="488" y="49"/>
                  </a:lnTo>
                  <a:lnTo>
                    <a:pt x="459" y="52"/>
                  </a:lnTo>
                  <a:lnTo>
                    <a:pt x="430" y="56"/>
                  </a:lnTo>
                  <a:lnTo>
                    <a:pt x="402" y="60"/>
                  </a:lnTo>
                  <a:lnTo>
                    <a:pt x="374" y="65"/>
                  </a:lnTo>
                  <a:lnTo>
                    <a:pt x="348" y="71"/>
                  </a:lnTo>
                  <a:lnTo>
                    <a:pt x="321" y="79"/>
                  </a:lnTo>
                  <a:lnTo>
                    <a:pt x="295" y="89"/>
                  </a:lnTo>
                  <a:lnTo>
                    <a:pt x="270" y="99"/>
                  </a:lnTo>
                  <a:lnTo>
                    <a:pt x="245" y="111"/>
                  </a:lnTo>
                  <a:lnTo>
                    <a:pt x="223" y="125"/>
                  </a:lnTo>
                  <a:lnTo>
                    <a:pt x="200" y="140"/>
                  </a:lnTo>
                  <a:lnTo>
                    <a:pt x="200" y="140"/>
                  </a:lnTo>
                  <a:lnTo>
                    <a:pt x="184" y="153"/>
                  </a:lnTo>
                  <a:lnTo>
                    <a:pt x="169" y="165"/>
                  </a:lnTo>
                  <a:lnTo>
                    <a:pt x="156" y="179"/>
                  </a:lnTo>
                  <a:lnTo>
                    <a:pt x="142" y="193"/>
                  </a:lnTo>
                  <a:lnTo>
                    <a:pt x="131" y="208"/>
                  </a:lnTo>
                  <a:lnTo>
                    <a:pt x="119" y="223"/>
                  </a:lnTo>
                  <a:lnTo>
                    <a:pt x="109" y="238"/>
                  </a:lnTo>
                  <a:lnTo>
                    <a:pt x="99" y="254"/>
                  </a:lnTo>
                  <a:lnTo>
                    <a:pt x="90" y="271"/>
                  </a:lnTo>
                  <a:lnTo>
                    <a:pt x="82" y="287"/>
                  </a:lnTo>
                  <a:lnTo>
                    <a:pt x="74" y="305"/>
                  </a:lnTo>
                  <a:lnTo>
                    <a:pt x="68" y="321"/>
                  </a:lnTo>
                  <a:lnTo>
                    <a:pt x="62" y="340"/>
                  </a:lnTo>
                  <a:lnTo>
                    <a:pt x="56" y="357"/>
                  </a:lnTo>
                  <a:lnTo>
                    <a:pt x="52" y="375"/>
                  </a:lnTo>
                  <a:lnTo>
                    <a:pt x="48" y="393"/>
                  </a:lnTo>
                  <a:lnTo>
                    <a:pt x="45" y="412"/>
                  </a:lnTo>
                  <a:lnTo>
                    <a:pt x="42" y="431"/>
                  </a:lnTo>
                  <a:lnTo>
                    <a:pt x="40" y="448"/>
                  </a:lnTo>
                  <a:lnTo>
                    <a:pt x="39" y="467"/>
                  </a:lnTo>
                  <a:lnTo>
                    <a:pt x="38" y="504"/>
                  </a:lnTo>
                  <a:lnTo>
                    <a:pt x="39" y="541"/>
                  </a:lnTo>
                  <a:lnTo>
                    <a:pt x="43" y="577"/>
                  </a:lnTo>
                  <a:lnTo>
                    <a:pt x="48" y="612"/>
                  </a:lnTo>
                  <a:lnTo>
                    <a:pt x="55" y="647"/>
                  </a:lnTo>
                  <a:lnTo>
                    <a:pt x="65" y="679"/>
                  </a:lnTo>
                  <a:lnTo>
                    <a:pt x="65" y="679"/>
                  </a:lnTo>
                  <a:lnTo>
                    <a:pt x="77" y="713"/>
                  </a:lnTo>
                  <a:lnTo>
                    <a:pt x="90" y="745"/>
                  </a:lnTo>
                  <a:lnTo>
                    <a:pt x="105" y="776"/>
                  </a:lnTo>
                  <a:lnTo>
                    <a:pt x="121" y="805"/>
                  </a:lnTo>
                  <a:lnTo>
                    <a:pt x="139" y="831"/>
                  </a:lnTo>
                  <a:lnTo>
                    <a:pt x="159" y="856"/>
                  </a:lnTo>
                  <a:lnTo>
                    <a:pt x="179" y="880"/>
                  </a:lnTo>
                  <a:lnTo>
                    <a:pt x="201" y="902"/>
                  </a:lnTo>
                  <a:lnTo>
                    <a:pt x="225" y="922"/>
                  </a:lnTo>
                  <a:lnTo>
                    <a:pt x="251" y="941"/>
                  </a:lnTo>
                  <a:lnTo>
                    <a:pt x="277" y="957"/>
                  </a:lnTo>
                  <a:lnTo>
                    <a:pt x="305" y="973"/>
                  </a:lnTo>
                  <a:lnTo>
                    <a:pt x="335" y="986"/>
                  </a:lnTo>
                  <a:lnTo>
                    <a:pt x="367" y="998"/>
                  </a:lnTo>
                  <a:lnTo>
                    <a:pt x="400" y="1008"/>
                  </a:lnTo>
                  <a:lnTo>
                    <a:pt x="434" y="1017"/>
                  </a:lnTo>
                  <a:lnTo>
                    <a:pt x="434" y="1017"/>
                  </a:lnTo>
                  <a:lnTo>
                    <a:pt x="468" y="1025"/>
                  </a:lnTo>
                  <a:lnTo>
                    <a:pt x="500" y="1031"/>
                  </a:lnTo>
                  <a:lnTo>
                    <a:pt x="533" y="1036"/>
                  </a:lnTo>
                  <a:lnTo>
                    <a:pt x="562" y="1040"/>
                  </a:lnTo>
                  <a:lnTo>
                    <a:pt x="592" y="1043"/>
                  </a:lnTo>
                  <a:lnTo>
                    <a:pt x="622" y="1045"/>
                  </a:lnTo>
                  <a:lnTo>
                    <a:pt x="650" y="1046"/>
                  </a:lnTo>
                  <a:lnTo>
                    <a:pt x="678" y="1047"/>
                  </a:lnTo>
                  <a:lnTo>
                    <a:pt x="678" y="1047"/>
                  </a:lnTo>
                  <a:lnTo>
                    <a:pt x="707" y="1046"/>
                  </a:lnTo>
                  <a:lnTo>
                    <a:pt x="736" y="1045"/>
                  </a:lnTo>
                  <a:lnTo>
                    <a:pt x="764" y="1042"/>
                  </a:lnTo>
                  <a:lnTo>
                    <a:pt x="791" y="1038"/>
                  </a:lnTo>
                  <a:lnTo>
                    <a:pt x="817" y="1033"/>
                  </a:lnTo>
                  <a:lnTo>
                    <a:pt x="842" y="1028"/>
                  </a:lnTo>
                  <a:lnTo>
                    <a:pt x="866" y="1020"/>
                  </a:lnTo>
                  <a:lnTo>
                    <a:pt x="890" y="1012"/>
                  </a:lnTo>
                  <a:lnTo>
                    <a:pt x="890" y="1012"/>
                  </a:lnTo>
                  <a:lnTo>
                    <a:pt x="892" y="1011"/>
                  </a:lnTo>
                  <a:lnTo>
                    <a:pt x="895" y="1010"/>
                  </a:lnTo>
                  <a:lnTo>
                    <a:pt x="897" y="1007"/>
                  </a:lnTo>
                  <a:lnTo>
                    <a:pt x="897" y="1007"/>
                  </a:lnTo>
                  <a:lnTo>
                    <a:pt x="900" y="1005"/>
                  </a:lnTo>
                  <a:lnTo>
                    <a:pt x="903" y="1002"/>
                  </a:lnTo>
                  <a:lnTo>
                    <a:pt x="912" y="999"/>
                  </a:lnTo>
                  <a:lnTo>
                    <a:pt x="912" y="99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 name="chenying0907 829"/>
            <p:cNvSpPr/>
            <p:nvPr/>
          </p:nvSpPr>
          <p:spPr bwMode="auto">
            <a:xfrm>
              <a:off x="6411913" y="1501775"/>
              <a:ext cx="71438" cy="65088"/>
            </a:xfrm>
            <a:custGeom>
              <a:cxnLst>
                <a:cxn ang="0">
                  <a:pos x="76" y="123"/>
                </a:cxn>
                <a:cxn ang="0">
                  <a:pos x="76" y="123"/>
                </a:cxn>
                <a:cxn ang="0">
                  <a:pos x="71" y="123"/>
                </a:cxn>
                <a:cxn ang="0">
                  <a:pos x="66" y="122"/>
                </a:cxn>
                <a:cxn ang="0">
                  <a:pos x="64" y="121"/>
                </a:cxn>
                <a:cxn ang="0">
                  <a:pos x="64" y="121"/>
                </a:cxn>
                <a:cxn ang="0">
                  <a:pos x="57" y="121"/>
                </a:cxn>
                <a:cxn ang="0">
                  <a:pos x="57" y="121"/>
                </a:cxn>
                <a:cxn ang="0">
                  <a:pos x="55" y="121"/>
                </a:cxn>
                <a:cxn ang="0">
                  <a:pos x="55" y="121"/>
                </a:cxn>
                <a:cxn ang="0">
                  <a:pos x="45" y="119"/>
                </a:cxn>
                <a:cxn ang="0">
                  <a:pos x="36" y="115"/>
                </a:cxn>
                <a:cxn ang="0">
                  <a:pos x="27" y="110"/>
                </a:cxn>
                <a:cxn ang="0">
                  <a:pos x="19" y="104"/>
                </a:cxn>
                <a:cxn ang="0">
                  <a:pos x="13" y="98"/>
                </a:cxn>
                <a:cxn ang="0">
                  <a:pos x="8" y="89"/>
                </a:cxn>
                <a:cxn ang="0">
                  <a:pos x="4" y="81"/>
                </a:cxn>
                <a:cxn ang="0">
                  <a:pos x="1" y="73"/>
                </a:cxn>
                <a:cxn ang="0">
                  <a:pos x="1" y="73"/>
                </a:cxn>
                <a:cxn ang="0">
                  <a:pos x="0" y="63"/>
                </a:cxn>
                <a:cxn ang="0">
                  <a:pos x="1" y="53"/>
                </a:cxn>
                <a:cxn ang="0">
                  <a:pos x="2" y="44"/>
                </a:cxn>
                <a:cxn ang="0">
                  <a:pos x="5" y="36"/>
                </a:cxn>
                <a:cxn ang="0">
                  <a:pos x="9" y="27"/>
                </a:cxn>
                <a:cxn ang="0">
                  <a:pos x="13" y="20"/>
                </a:cxn>
                <a:cxn ang="0">
                  <a:pos x="19" y="14"/>
                </a:cxn>
                <a:cxn ang="0">
                  <a:pos x="27" y="8"/>
                </a:cxn>
                <a:cxn ang="0">
                  <a:pos x="27" y="8"/>
                </a:cxn>
                <a:cxn ang="0">
                  <a:pos x="33" y="5"/>
                </a:cxn>
                <a:cxn ang="0">
                  <a:pos x="40" y="2"/>
                </a:cxn>
                <a:cxn ang="0">
                  <a:pos x="47" y="1"/>
                </a:cxn>
                <a:cxn ang="0">
                  <a:pos x="56" y="0"/>
                </a:cxn>
                <a:cxn ang="0">
                  <a:pos x="56" y="0"/>
                </a:cxn>
                <a:cxn ang="0">
                  <a:pos x="64" y="1"/>
                </a:cxn>
                <a:cxn ang="0">
                  <a:pos x="72" y="3"/>
                </a:cxn>
                <a:cxn ang="0">
                  <a:pos x="80" y="6"/>
                </a:cxn>
                <a:cxn ang="0">
                  <a:pos x="89" y="9"/>
                </a:cxn>
                <a:cxn ang="0">
                  <a:pos x="89" y="9"/>
                </a:cxn>
                <a:cxn ang="0">
                  <a:pos x="99" y="15"/>
                </a:cxn>
                <a:cxn ang="0">
                  <a:pos x="108" y="22"/>
                </a:cxn>
                <a:cxn ang="0">
                  <a:pos x="118" y="31"/>
                </a:cxn>
                <a:cxn ang="0">
                  <a:pos x="125" y="40"/>
                </a:cxn>
                <a:cxn ang="0">
                  <a:pos x="130" y="49"/>
                </a:cxn>
                <a:cxn ang="0">
                  <a:pos x="132" y="54"/>
                </a:cxn>
                <a:cxn ang="0">
                  <a:pos x="134" y="59"/>
                </a:cxn>
                <a:cxn ang="0">
                  <a:pos x="134" y="65"/>
                </a:cxn>
                <a:cxn ang="0">
                  <a:pos x="134" y="70"/>
                </a:cxn>
                <a:cxn ang="0">
                  <a:pos x="134" y="75"/>
                </a:cxn>
                <a:cxn ang="0">
                  <a:pos x="132" y="80"/>
                </a:cxn>
                <a:cxn ang="0">
                  <a:pos x="132" y="80"/>
                </a:cxn>
                <a:cxn ang="0">
                  <a:pos x="128" y="88"/>
                </a:cxn>
                <a:cxn ang="0">
                  <a:pos x="123" y="96"/>
                </a:cxn>
                <a:cxn ang="0">
                  <a:pos x="116" y="103"/>
                </a:cxn>
                <a:cxn ang="0">
                  <a:pos x="109" y="110"/>
                </a:cxn>
                <a:cxn ang="0">
                  <a:pos x="101" y="115"/>
                </a:cxn>
                <a:cxn ang="0">
                  <a:pos x="93" y="120"/>
                </a:cxn>
                <a:cxn ang="0">
                  <a:pos x="84" y="122"/>
                </a:cxn>
                <a:cxn ang="0">
                  <a:pos x="76" y="123"/>
                </a:cxn>
                <a:cxn ang="0">
                  <a:pos x="76" y="123"/>
                </a:cxn>
              </a:cxnLst>
              <a:rect l="0" t="0" r="r" b="b"/>
              <a:pathLst>
                <a:path w="134" h="123">
                  <a:moveTo>
                    <a:pt x="76" y="123"/>
                  </a:moveTo>
                  <a:lnTo>
                    <a:pt x="76" y="123"/>
                  </a:lnTo>
                  <a:lnTo>
                    <a:pt x="71" y="123"/>
                  </a:lnTo>
                  <a:lnTo>
                    <a:pt x="66" y="122"/>
                  </a:lnTo>
                  <a:lnTo>
                    <a:pt x="64" y="121"/>
                  </a:lnTo>
                  <a:lnTo>
                    <a:pt x="64" y="121"/>
                  </a:lnTo>
                  <a:lnTo>
                    <a:pt x="57" y="121"/>
                  </a:lnTo>
                  <a:lnTo>
                    <a:pt x="57" y="121"/>
                  </a:lnTo>
                  <a:lnTo>
                    <a:pt x="55" y="121"/>
                  </a:lnTo>
                  <a:lnTo>
                    <a:pt x="55" y="121"/>
                  </a:lnTo>
                  <a:lnTo>
                    <a:pt x="45" y="119"/>
                  </a:lnTo>
                  <a:lnTo>
                    <a:pt x="36" y="115"/>
                  </a:lnTo>
                  <a:lnTo>
                    <a:pt x="27" y="110"/>
                  </a:lnTo>
                  <a:lnTo>
                    <a:pt x="19" y="104"/>
                  </a:lnTo>
                  <a:lnTo>
                    <a:pt x="13" y="98"/>
                  </a:lnTo>
                  <a:lnTo>
                    <a:pt x="8" y="89"/>
                  </a:lnTo>
                  <a:lnTo>
                    <a:pt x="4" y="81"/>
                  </a:lnTo>
                  <a:lnTo>
                    <a:pt x="1" y="73"/>
                  </a:lnTo>
                  <a:lnTo>
                    <a:pt x="1" y="73"/>
                  </a:lnTo>
                  <a:lnTo>
                    <a:pt x="0" y="63"/>
                  </a:lnTo>
                  <a:lnTo>
                    <a:pt x="1" y="53"/>
                  </a:lnTo>
                  <a:lnTo>
                    <a:pt x="2" y="44"/>
                  </a:lnTo>
                  <a:lnTo>
                    <a:pt x="5" y="36"/>
                  </a:lnTo>
                  <a:lnTo>
                    <a:pt x="9" y="27"/>
                  </a:lnTo>
                  <a:lnTo>
                    <a:pt x="13" y="20"/>
                  </a:lnTo>
                  <a:lnTo>
                    <a:pt x="19" y="14"/>
                  </a:lnTo>
                  <a:lnTo>
                    <a:pt x="27" y="8"/>
                  </a:lnTo>
                  <a:lnTo>
                    <a:pt x="27" y="8"/>
                  </a:lnTo>
                  <a:lnTo>
                    <a:pt x="33" y="5"/>
                  </a:lnTo>
                  <a:lnTo>
                    <a:pt x="40" y="2"/>
                  </a:lnTo>
                  <a:lnTo>
                    <a:pt x="47" y="1"/>
                  </a:lnTo>
                  <a:lnTo>
                    <a:pt x="56" y="0"/>
                  </a:lnTo>
                  <a:lnTo>
                    <a:pt x="56" y="0"/>
                  </a:lnTo>
                  <a:lnTo>
                    <a:pt x="64" y="1"/>
                  </a:lnTo>
                  <a:lnTo>
                    <a:pt x="72" y="3"/>
                  </a:lnTo>
                  <a:lnTo>
                    <a:pt x="80" y="6"/>
                  </a:lnTo>
                  <a:lnTo>
                    <a:pt x="89" y="9"/>
                  </a:lnTo>
                  <a:lnTo>
                    <a:pt x="89" y="9"/>
                  </a:lnTo>
                  <a:lnTo>
                    <a:pt x="99" y="15"/>
                  </a:lnTo>
                  <a:lnTo>
                    <a:pt x="108" y="22"/>
                  </a:lnTo>
                  <a:lnTo>
                    <a:pt x="118" y="31"/>
                  </a:lnTo>
                  <a:lnTo>
                    <a:pt x="125" y="40"/>
                  </a:lnTo>
                  <a:lnTo>
                    <a:pt x="130" y="49"/>
                  </a:lnTo>
                  <a:lnTo>
                    <a:pt x="132" y="54"/>
                  </a:lnTo>
                  <a:lnTo>
                    <a:pt x="134" y="59"/>
                  </a:lnTo>
                  <a:lnTo>
                    <a:pt x="134" y="65"/>
                  </a:lnTo>
                  <a:lnTo>
                    <a:pt x="134" y="70"/>
                  </a:lnTo>
                  <a:lnTo>
                    <a:pt x="134" y="75"/>
                  </a:lnTo>
                  <a:lnTo>
                    <a:pt x="132" y="80"/>
                  </a:lnTo>
                  <a:lnTo>
                    <a:pt x="132" y="80"/>
                  </a:lnTo>
                  <a:lnTo>
                    <a:pt x="128" y="88"/>
                  </a:lnTo>
                  <a:lnTo>
                    <a:pt x="123" y="96"/>
                  </a:lnTo>
                  <a:lnTo>
                    <a:pt x="116" y="103"/>
                  </a:lnTo>
                  <a:lnTo>
                    <a:pt x="109" y="110"/>
                  </a:lnTo>
                  <a:lnTo>
                    <a:pt x="101" y="115"/>
                  </a:lnTo>
                  <a:lnTo>
                    <a:pt x="93" y="120"/>
                  </a:lnTo>
                  <a:lnTo>
                    <a:pt x="84" y="122"/>
                  </a:lnTo>
                  <a:lnTo>
                    <a:pt x="76" y="123"/>
                  </a:lnTo>
                  <a:lnTo>
                    <a:pt x="76" y="12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 name="chenying0907 830"/>
            <p:cNvSpPr/>
            <p:nvPr/>
          </p:nvSpPr>
          <p:spPr bwMode="auto">
            <a:xfrm>
              <a:off x="6535738" y="1511300"/>
              <a:ext cx="63500" cy="57150"/>
            </a:xfrm>
            <a:custGeom>
              <a:cxnLst>
                <a:cxn ang="0">
                  <a:pos x="66" y="110"/>
                </a:cxn>
                <a:cxn ang="0">
                  <a:pos x="46" y="106"/>
                </a:cxn>
                <a:cxn ang="0">
                  <a:pos x="44" y="106"/>
                </a:cxn>
                <a:cxn ang="0">
                  <a:pos x="42" y="106"/>
                </a:cxn>
                <a:cxn ang="0">
                  <a:pos x="38" y="106"/>
                </a:cxn>
                <a:cxn ang="0">
                  <a:pos x="33" y="104"/>
                </a:cxn>
                <a:cxn ang="0">
                  <a:pos x="29" y="100"/>
                </a:cxn>
                <a:cxn ang="0">
                  <a:pos x="28" y="99"/>
                </a:cxn>
                <a:cxn ang="0">
                  <a:pos x="11" y="83"/>
                </a:cxn>
                <a:cxn ang="0">
                  <a:pos x="1" y="62"/>
                </a:cxn>
                <a:cxn ang="0">
                  <a:pos x="0" y="52"/>
                </a:cxn>
                <a:cxn ang="0">
                  <a:pos x="3" y="33"/>
                </a:cxn>
                <a:cxn ang="0">
                  <a:pos x="7" y="26"/>
                </a:cxn>
                <a:cxn ang="0">
                  <a:pos x="15" y="18"/>
                </a:cxn>
                <a:cxn ang="0">
                  <a:pos x="35" y="5"/>
                </a:cxn>
                <a:cxn ang="0">
                  <a:pos x="49" y="1"/>
                </a:cxn>
                <a:cxn ang="0">
                  <a:pos x="58" y="0"/>
                </a:cxn>
                <a:cxn ang="0">
                  <a:pos x="61" y="0"/>
                </a:cxn>
                <a:cxn ang="0">
                  <a:pos x="63" y="0"/>
                </a:cxn>
                <a:cxn ang="0">
                  <a:pos x="80" y="1"/>
                </a:cxn>
                <a:cxn ang="0">
                  <a:pos x="89" y="4"/>
                </a:cxn>
                <a:cxn ang="0">
                  <a:pos x="102" y="11"/>
                </a:cxn>
                <a:cxn ang="0">
                  <a:pos x="112" y="21"/>
                </a:cxn>
                <a:cxn ang="0">
                  <a:pos x="119" y="35"/>
                </a:cxn>
                <a:cxn ang="0">
                  <a:pos x="120" y="43"/>
                </a:cxn>
                <a:cxn ang="0">
                  <a:pos x="120" y="60"/>
                </a:cxn>
                <a:cxn ang="0">
                  <a:pos x="116" y="76"/>
                </a:cxn>
                <a:cxn ang="0">
                  <a:pos x="109" y="91"/>
                </a:cxn>
                <a:cxn ang="0">
                  <a:pos x="99" y="100"/>
                </a:cxn>
                <a:cxn ang="0">
                  <a:pos x="99" y="103"/>
                </a:cxn>
                <a:cxn ang="0">
                  <a:pos x="93" y="105"/>
                </a:cxn>
                <a:cxn ang="0">
                  <a:pos x="85" y="109"/>
                </a:cxn>
                <a:cxn ang="0">
                  <a:pos x="76" y="109"/>
                </a:cxn>
                <a:cxn ang="0">
                  <a:pos x="66" y="110"/>
                </a:cxn>
              </a:cxnLst>
              <a:rect l="0" t="0" r="r" b="b"/>
              <a:pathLst>
                <a:path w="120" h="110">
                  <a:moveTo>
                    <a:pt x="66" y="110"/>
                  </a:moveTo>
                  <a:lnTo>
                    <a:pt x="66" y="110"/>
                  </a:lnTo>
                  <a:lnTo>
                    <a:pt x="56" y="109"/>
                  </a:lnTo>
                  <a:lnTo>
                    <a:pt x="46" y="106"/>
                  </a:lnTo>
                  <a:lnTo>
                    <a:pt x="46" y="106"/>
                  </a:lnTo>
                  <a:lnTo>
                    <a:pt x="44" y="106"/>
                  </a:lnTo>
                  <a:lnTo>
                    <a:pt x="42" y="106"/>
                  </a:lnTo>
                  <a:lnTo>
                    <a:pt x="42" y="106"/>
                  </a:lnTo>
                  <a:lnTo>
                    <a:pt x="38" y="106"/>
                  </a:lnTo>
                  <a:lnTo>
                    <a:pt x="38" y="106"/>
                  </a:lnTo>
                  <a:lnTo>
                    <a:pt x="36" y="105"/>
                  </a:lnTo>
                  <a:lnTo>
                    <a:pt x="33" y="104"/>
                  </a:lnTo>
                  <a:lnTo>
                    <a:pt x="29" y="100"/>
                  </a:lnTo>
                  <a:lnTo>
                    <a:pt x="29" y="100"/>
                  </a:lnTo>
                  <a:lnTo>
                    <a:pt x="28" y="99"/>
                  </a:lnTo>
                  <a:lnTo>
                    <a:pt x="28" y="99"/>
                  </a:lnTo>
                  <a:lnTo>
                    <a:pt x="18" y="92"/>
                  </a:lnTo>
                  <a:lnTo>
                    <a:pt x="11" y="83"/>
                  </a:lnTo>
                  <a:lnTo>
                    <a:pt x="4" y="73"/>
                  </a:lnTo>
                  <a:lnTo>
                    <a:pt x="1" y="62"/>
                  </a:lnTo>
                  <a:lnTo>
                    <a:pt x="1" y="62"/>
                  </a:lnTo>
                  <a:lnTo>
                    <a:pt x="0" y="52"/>
                  </a:lnTo>
                  <a:lnTo>
                    <a:pt x="0" y="42"/>
                  </a:lnTo>
                  <a:lnTo>
                    <a:pt x="3" y="33"/>
                  </a:lnTo>
                  <a:lnTo>
                    <a:pt x="7" y="26"/>
                  </a:lnTo>
                  <a:lnTo>
                    <a:pt x="7" y="26"/>
                  </a:lnTo>
                  <a:lnTo>
                    <a:pt x="11" y="21"/>
                  </a:lnTo>
                  <a:lnTo>
                    <a:pt x="15" y="18"/>
                  </a:lnTo>
                  <a:lnTo>
                    <a:pt x="24" y="10"/>
                  </a:lnTo>
                  <a:lnTo>
                    <a:pt x="35" y="5"/>
                  </a:lnTo>
                  <a:lnTo>
                    <a:pt x="49" y="1"/>
                  </a:lnTo>
                  <a:lnTo>
                    <a:pt x="49" y="1"/>
                  </a:lnTo>
                  <a:lnTo>
                    <a:pt x="54" y="0"/>
                  </a:lnTo>
                  <a:lnTo>
                    <a:pt x="58" y="0"/>
                  </a:lnTo>
                  <a:lnTo>
                    <a:pt x="58" y="0"/>
                  </a:lnTo>
                  <a:lnTo>
                    <a:pt x="61" y="0"/>
                  </a:lnTo>
                  <a:lnTo>
                    <a:pt x="63" y="0"/>
                  </a:lnTo>
                  <a:lnTo>
                    <a:pt x="63" y="0"/>
                  </a:lnTo>
                  <a:lnTo>
                    <a:pt x="71" y="0"/>
                  </a:lnTo>
                  <a:lnTo>
                    <a:pt x="80" y="1"/>
                  </a:lnTo>
                  <a:lnTo>
                    <a:pt x="80" y="1"/>
                  </a:lnTo>
                  <a:lnTo>
                    <a:pt x="89" y="4"/>
                  </a:lnTo>
                  <a:lnTo>
                    <a:pt x="96" y="7"/>
                  </a:lnTo>
                  <a:lnTo>
                    <a:pt x="102" y="11"/>
                  </a:lnTo>
                  <a:lnTo>
                    <a:pt x="108" y="16"/>
                  </a:lnTo>
                  <a:lnTo>
                    <a:pt x="112" y="21"/>
                  </a:lnTo>
                  <a:lnTo>
                    <a:pt x="115" y="25"/>
                  </a:lnTo>
                  <a:lnTo>
                    <a:pt x="119" y="35"/>
                  </a:lnTo>
                  <a:lnTo>
                    <a:pt x="119" y="35"/>
                  </a:lnTo>
                  <a:lnTo>
                    <a:pt x="120" y="43"/>
                  </a:lnTo>
                  <a:lnTo>
                    <a:pt x="121" y="52"/>
                  </a:lnTo>
                  <a:lnTo>
                    <a:pt x="120" y="60"/>
                  </a:lnTo>
                  <a:lnTo>
                    <a:pt x="119" y="68"/>
                  </a:lnTo>
                  <a:lnTo>
                    <a:pt x="116" y="76"/>
                  </a:lnTo>
                  <a:lnTo>
                    <a:pt x="113" y="84"/>
                  </a:lnTo>
                  <a:lnTo>
                    <a:pt x="109" y="91"/>
                  </a:lnTo>
                  <a:lnTo>
                    <a:pt x="104" y="97"/>
                  </a:lnTo>
                  <a:lnTo>
                    <a:pt x="99" y="100"/>
                  </a:lnTo>
                  <a:lnTo>
                    <a:pt x="99" y="103"/>
                  </a:lnTo>
                  <a:lnTo>
                    <a:pt x="99" y="103"/>
                  </a:lnTo>
                  <a:lnTo>
                    <a:pt x="97" y="103"/>
                  </a:lnTo>
                  <a:lnTo>
                    <a:pt x="93" y="105"/>
                  </a:lnTo>
                  <a:lnTo>
                    <a:pt x="93" y="105"/>
                  </a:lnTo>
                  <a:lnTo>
                    <a:pt x="85" y="109"/>
                  </a:lnTo>
                  <a:lnTo>
                    <a:pt x="77" y="109"/>
                  </a:lnTo>
                  <a:lnTo>
                    <a:pt x="76" y="109"/>
                  </a:lnTo>
                  <a:lnTo>
                    <a:pt x="76" y="109"/>
                  </a:lnTo>
                  <a:lnTo>
                    <a:pt x="66" y="110"/>
                  </a:lnTo>
                  <a:lnTo>
                    <a:pt x="66" y="11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 name="chenying0907 831"/>
            <p:cNvSpPr/>
            <p:nvPr/>
          </p:nvSpPr>
          <p:spPr bwMode="auto">
            <a:xfrm>
              <a:off x="6656388" y="1506538"/>
              <a:ext cx="73025" cy="68263"/>
            </a:xfrm>
            <a:custGeom>
              <a:cxnLst>
                <a:cxn ang="0">
                  <a:pos x="62" y="128"/>
                </a:cxn>
                <a:cxn ang="0">
                  <a:pos x="46" y="124"/>
                </a:cxn>
                <a:cxn ang="0">
                  <a:pos x="42" y="122"/>
                </a:cxn>
                <a:cxn ang="0">
                  <a:pos x="30" y="109"/>
                </a:cxn>
                <a:cxn ang="0">
                  <a:pos x="18" y="85"/>
                </a:cxn>
                <a:cxn ang="0">
                  <a:pos x="15" y="79"/>
                </a:cxn>
                <a:cxn ang="0">
                  <a:pos x="11" y="75"/>
                </a:cxn>
                <a:cxn ang="0">
                  <a:pos x="4" y="64"/>
                </a:cxn>
                <a:cxn ang="0">
                  <a:pos x="0" y="51"/>
                </a:cxn>
                <a:cxn ang="0">
                  <a:pos x="3" y="39"/>
                </a:cxn>
                <a:cxn ang="0">
                  <a:pos x="6" y="34"/>
                </a:cxn>
                <a:cxn ang="0">
                  <a:pos x="18" y="20"/>
                </a:cxn>
                <a:cxn ang="0">
                  <a:pos x="35" y="10"/>
                </a:cxn>
                <a:cxn ang="0">
                  <a:pos x="53" y="3"/>
                </a:cxn>
                <a:cxn ang="0">
                  <a:pos x="72" y="0"/>
                </a:cxn>
                <a:cxn ang="0">
                  <a:pos x="80" y="1"/>
                </a:cxn>
                <a:cxn ang="0">
                  <a:pos x="94" y="6"/>
                </a:cxn>
                <a:cxn ang="0">
                  <a:pos x="102" y="13"/>
                </a:cxn>
                <a:cxn ang="0">
                  <a:pos x="105" y="14"/>
                </a:cxn>
                <a:cxn ang="0">
                  <a:pos x="114" y="18"/>
                </a:cxn>
                <a:cxn ang="0">
                  <a:pos x="122" y="26"/>
                </a:cxn>
                <a:cxn ang="0">
                  <a:pos x="135" y="45"/>
                </a:cxn>
                <a:cxn ang="0">
                  <a:pos x="138" y="56"/>
                </a:cxn>
                <a:cxn ang="0">
                  <a:pos x="139" y="70"/>
                </a:cxn>
                <a:cxn ang="0">
                  <a:pos x="136" y="81"/>
                </a:cxn>
                <a:cxn ang="0">
                  <a:pos x="134" y="86"/>
                </a:cxn>
                <a:cxn ang="0">
                  <a:pos x="120" y="98"/>
                </a:cxn>
                <a:cxn ang="0">
                  <a:pos x="104" y="104"/>
                </a:cxn>
                <a:cxn ang="0">
                  <a:pos x="96" y="109"/>
                </a:cxn>
                <a:cxn ang="0">
                  <a:pos x="90" y="116"/>
                </a:cxn>
                <a:cxn ang="0">
                  <a:pos x="84" y="121"/>
                </a:cxn>
                <a:cxn ang="0">
                  <a:pos x="70" y="128"/>
                </a:cxn>
                <a:cxn ang="0">
                  <a:pos x="62" y="128"/>
                </a:cxn>
              </a:cxnLst>
              <a:rect l="0" t="0" r="r" b="b"/>
              <a:pathLst>
                <a:path w="139" h="128">
                  <a:moveTo>
                    <a:pt x="62" y="128"/>
                  </a:moveTo>
                  <a:lnTo>
                    <a:pt x="62" y="128"/>
                  </a:lnTo>
                  <a:lnTo>
                    <a:pt x="54" y="127"/>
                  </a:lnTo>
                  <a:lnTo>
                    <a:pt x="46" y="124"/>
                  </a:lnTo>
                  <a:lnTo>
                    <a:pt x="46" y="124"/>
                  </a:lnTo>
                  <a:lnTo>
                    <a:pt x="42" y="122"/>
                  </a:lnTo>
                  <a:lnTo>
                    <a:pt x="38" y="118"/>
                  </a:lnTo>
                  <a:lnTo>
                    <a:pt x="30" y="109"/>
                  </a:lnTo>
                  <a:lnTo>
                    <a:pt x="24" y="98"/>
                  </a:lnTo>
                  <a:lnTo>
                    <a:pt x="18" y="85"/>
                  </a:lnTo>
                  <a:lnTo>
                    <a:pt x="17" y="81"/>
                  </a:lnTo>
                  <a:lnTo>
                    <a:pt x="15" y="79"/>
                  </a:lnTo>
                  <a:lnTo>
                    <a:pt x="15" y="79"/>
                  </a:lnTo>
                  <a:lnTo>
                    <a:pt x="11" y="75"/>
                  </a:lnTo>
                  <a:lnTo>
                    <a:pt x="7" y="70"/>
                  </a:lnTo>
                  <a:lnTo>
                    <a:pt x="4" y="64"/>
                  </a:lnTo>
                  <a:lnTo>
                    <a:pt x="2" y="58"/>
                  </a:lnTo>
                  <a:lnTo>
                    <a:pt x="0" y="51"/>
                  </a:lnTo>
                  <a:lnTo>
                    <a:pt x="0" y="45"/>
                  </a:lnTo>
                  <a:lnTo>
                    <a:pt x="3" y="39"/>
                  </a:lnTo>
                  <a:lnTo>
                    <a:pt x="6" y="34"/>
                  </a:lnTo>
                  <a:lnTo>
                    <a:pt x="6" y="34"/>
                  </a:lnTo>
                  <a:lnTo>
                    <a:pt x="11" y="27"/>
                  </a:lnTo>
                  <a:lnTo>
                    <a:pt x="18" y="20"/>
                  </a:lnTo>
                  <a:lnTo>
                    <a:pt x="26" y="15"/>
                  </a:lnTo>
                  <a:lnTo>
                    <a:pt x="35" y="10"/>
                  </a:lnTo>
                  <a:lnTo>
                    <a:pt x="44" y="6"/>
                  </a:lnTo>
                  <a:lnTo>
                    <a:pt x="53" y="3"/>
                  </a:lnTo>
                  <a:lnTo>
                    <a:pt x="62" y="1"/>
                  </a:lnTo>
                  <a:lnTo>
                    <a:pt x="72" y="0"/>
                  </a:lnTo>
                  <a:lnTo>
                    <a:pt x="72" y="0"/>
                  </a:lnTo>
                  <a:lnTo>
                    <a:pt x="80" y="1"/>
                  </a:lnTo>
                  <a:lnTo>
                    <a:pt x="87" y="3"/>
                  </a:lnTo>
                  <a:lnTo>
                    <a:pt x="94" y="6"/>
                  </a:lnTo>
                  <a:lnTo>
                    <a:pt x="100" y="11"/>
                  </a:lnTo>
                  <a:lnTo>
                    <a:pt x="102" y="13"/>
                  </a:lnTo>
                  <a:lnTo>
                    <a:pt x="105" y="14"/>
                  </a:lnTo>
                  <a:lnTo>
                    <a:pt x="105" y="14"/>
                  </a:lnTo>
                  <a:lnTo>
                    <a:pt x="114" y="18"/>
                  </a:lnTo>
                  <a:lnTo>
                    <a:pt x="114" y="18"/>
                  </a:lnTo>
                  <a:lnTo>
                    <a:pt x="118" y="22"/>
                  </a:lnTo>
                  <a:lnTo>
                    <a:pt x="122" y="26"/>
                  </a:lnTo>
                  <a:lnTo>
                    <a:pt x="130" y="35"/>
                  </a:lnTo>
                  <a:lnTo>
                    <a:pt x="135" y="45"/>
                  </a:lnTo>
                  <a:lnTo>
                    <a:pt x="138" y="56"/>
                  </a:lnTo>
                  <a:lnTo>
                    <a:pt x="138" y="56"/>
                  </a:lnTo>
                  <a:lnTo>
                    <a:pt x="139" y="63"/>
                  </a:lnTo>
                  <a:lnTo>
                    <a:pt x="139" y="70"/>
                  </a:lnTo>
                  <a:lnTo>
                    <a:pt x="137" y="78"/>
                  </a:lnTo>
                  <a:lnTo>
                    <a:pt x="136" y="81"/>
                  </a:lnTo>
                  <a:lnTo>
                    <a:pt x="134" y="86"/>
                  </a:lnTo>
                  <a:lnTo>
                    <a:pt x="134" y="86"/>
                  </a:lnTo>
                  <a:lnTo>
                    <a:pt x="128" y="92"/>
                  </a:lnTo>
                  <a:lnTo>
                    <a:pt x="120" y="98"/>
                  </a:lnTo>
                  <a:lnTo>
                    <a:pt x="113" y="101"/>
                  </a:lnTo>
                  <a:lnTo>
                    <a:pt x="104" y="104"/>
                  </a:lnTo>
                  <a:lnTo>
                    <a:pt x="99" y="105"/>
                  </a:lnTo>
                  <a:lnTo>
                    <a:pt x="96" y="109"/>
                  </a:lnTo>
                  <a:lnTo>
                    <a:pt x="96" y="109"/>
                  </a:lnTo>
                  <a:lnTo>
                    <a:pt x="90" y="116"/>
                  </a:lnTo>
                  <a:lnTo>
                    <a:pt x="90" y="116"/>
                  </a:lnTo>
                  <a:lnTo>
                    <a:pt x="84" y="121"/>
                  </a:lnTo>
                  <a:lnTo>
                    <a:pt x="78" y="125"/>
                  </a:lnTo>
                  <a:lnTo>
                    <a:pt x="70" y="128"/>
                  </a:lnTo>
                  <a:lnTo>
                    <a:pt x="62" y="128"/>
                  </a:lnTo>
                  <a:lnTo>
                    <a:pt x="62" y="128"/>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36" name="PA_chenying0907 35"/>
          <p:cNvGrpSpPr/>
          <p:nvPr>
            <p:custDataLst>
              <p:tags r:id="rId4"/>
            </p:custDataLst>
          </p:nvPr>
        </p:nvGrpSpPr>
        <p:grpSpPr>
          <a:xfrm>
            <a:off x="3605423" y="1563638"/>
            <a:ext cx="1867207" cy="1667598"/>
            <a:chOff x="6208713" y="1243013"/>
            <a:chExt cx="706438" cy="620713"/>
          </a:xfrm>
          <a:solidFill>
            <a:srgbClr val="FFCC66"/>
          </a:solidFill>
        </p:grpSpPr>
        <p:sp>
          <p:nvSpPr>
            <p:cNvPr id="37" name="chenying0907 804"/>
            <p:cNvSpPr/>
            <p:nvPr/>
          </p:nvSpPr>
          <p:spPr bwMode="auto">
            <a:xfrm>
              <a:off x="6270626" y="1622425"/>
              <a:ext cx="26988" cy="68263"/>
            </a:xfrm>
            <a:custGeom>
              <a:cxnLst>
                <a:cxn ang="0">
                  <a:pos x="51" y="5"/>
                </a:cxn>
                <a:cxn ang="0">
                  <a:pos x="51" y="5"/>
                </a:cxn>
                <a:cxn ang="0">
                  <a:pos x="50" y="3"/>
                </a:cxn>
                <a:cxn ang="0">
                  <a:pos x="49" y="1"/>
                </a:cxn>
                <a:cxn ang="0">
                  <a:pos x="48" y="1"/>
                </a:cxn>
                <a:cxn ang="0">
                  <a:pos x="46" y="0"/>
                </a:cxn>
                <a:cxn ang="0">
                  <a:pos x="44" y="1"/>
                </a:cxn>
                <a:cxn ang="0">
                  <a:pos x="43" y="1"/>
                </a:cxn>
                <a:cxn ang="0">
                  <a:pos x="42" y="3"/>
                </a:cxn>
                <a:cxn ang="0">
                  <a:pos x="41" y="5"/>
                </a:cxn>
                <a:cxn ang="0">
                  <a:pos x="41" y="5"/>
                </a:cxn>
                <a:cxn ang="0">
                  <a:pos x="40" y="14"/>
                </a:cxn>
                <a:cxn ang="0">
                  <a:pos x="37" y="25"/>
                </a:cxn>
                <a:cxn ang="0">
                  <a:pos x="34" y="35"/>
                </a:cxn>
                <a:cxn ang="0">
                  <a:pos x="30" y="44"/>
                </a:cxn>
                <a:cxn ang="0">
                  <a:pos x="21" y="64"/>
                </a:cxn>
                <a:cxn ang="0">
                  <a:pos x="13" y="82"/>
                </a:cxn>
                <a:cxn ang="0">
                  <a:pos x="13" y="82"/>
                </a:cxn>
                <a:cxn ang="0">
                  <a:pos x="9" y="92"/>
                </a:cxn>
                <a:cxn ang="0">
                  <a:pos x="3" y="105"/>
                </a:cxn>
                <a:cxn ang="0">
                  <a:pos x="1" y="112"/>
                </a:cxn>
                <a:cxn ang="0">
                  <a:pos x="0" y="119"/>
                </a:cxn>
                <a:cxn ang="0">
                  <a:pos x="1" y="124"/>
                </a:cxn>
                <a:cxn ang="0">
                  <a:pos x="2" y="126"/>
                </a:cxn>
                <a:cxn ang="0">
                  <a:pos x="4" y="128"/>
                </a:cxn>
                <a:cxn ang="0">
                  <a:pos x="4" y="128"/>
                </a:cxn>
                <a:cxn ang="0">
                  <a:pos x="6" y="129"/>
                </a:cxn>
                <a:cxn ang="0">
                  <a:pos x="9" y="129"/>
                </a:cxn>
                <a:cxn ang="0">
                  <a:pos x="12" y="128"/>
                </a:cxn>
                <a:cxn ang="0">
                  <a:pos x="13" y="126"/>
                </a:cxn>
                <a:cxn ang="0">
                  <a:pos x="13" y="125"/>
                </a:cxn>
                <a:cxn ang="0">
                  <a:pos x="13" y="123"/>
                </a:cxn>
                <a:cxn ang="0">
                  <a:pos x="11" y="122"/>
                </a:cxn>
                <a:cxn ang="0">
                  <a:pos x="11" y="122"/>
                </a:cxn>
                <a:cxn ang="0">
                  <a:pos x="11" y="120"/>
                </a:cxn>
                <a:cxn ang="0">
                  <a:pos x="10" y="117"/>
                </a:cxn>
                <a:cxn ang="0">
                  <a:pos x="11" y="109"/>
                </a:cxn>
                <a:cxn ang="0">
                  <a:pos x="14" y="100"/>
                </a:cxn>
                <a:cxn ang="0">
                  <a:pos x="19" y="90"/>
                </a:cxn>
                <a:cxn ang="0">
                  <a:pos x="27" y="69"/>
                </a:cxn>
                <a:cxn ang="0">
                  <a:pos x="33" y="58"/>
                </a:cxn>
                <a:cxn ang="0">
                  <a:pos x="33" y="58"/>
                </a:cxn>
                <a:cxn ang="0">
                  <a:pos x="43" y="36"/>
                </a:cxn>
                <a:cxn ang="0">
                  <a:pos x="46" y="26"/>
                </a:cxn>
                <a:cxn ang="0">
                  <a:pos x="49" y="14"/>
                </a:cxn>
                <a:cxn ang="0">
                  <a:pos x="49" y="14"/>
                </a:cxn>
                <a:cxn ang="0">
                  <a:pos x="50" y="13"/>
                </a:cxn>
                <a:cxn ang="0">
                  <a:pos x="51" y="11"/>
                </a:cxn>
                <a:cxn ang="0">
                  <a:pos x="51" y="5"/>
                </a:cxn>
              </a:cxnLst>
              <a:rect l="0" t="0" r="r" b="b"/>
              <a:pathLst>
                <a:path w="51" h="129">
                  <a:moveTo>
                    <a:pt x="51" y="5"/>
                  </a:moveTo>
                  <a:lnTo>
                    <a:pt x="51" y="5"/>
                  </a:lnTo>
                  <a:lnTo>
                    <a:pt x="50" y="3"/>
                  </a:lnTo>
                  <a:lnTo>
                    <a:pt x="49" y="1"/>
                  </a:lnTo>
                  <a:lnTo>
                    <a:pt x="48" y="1"/>
                  </a:lnTo>
                  <a:lnTo>
                    <a:pt x="46" y="0"/>
                  </a:lnTo>
                  <a:lnTo>
                    <a:pt x="44" y="1"/>
                  </a:lnTo>
                  <a:lnTo>
                    <a:pt x="43" y="1"/>
                  </a:lnTo>
                  <a:lnTo>
                    <a:pt x="42" y="3"/>
                  </a:lnTo>
                  <a:lnTo>
                    <a:pt x="41" y="5"/>
                  </a:lnTo>
                  <a:lnTo>
                    <a:pt x="41" y="5"/>
                  </a:lnTo>
                  <a:lnTo>
                    <a:pt x="40" y="14"/>
                  </a:lnTo>
                  <a:lnTo>
                    <a:pt x="37" y="25"/>
                  </a:lnTo>
                  <a:lnTo>
                    <a:pt x="34" y="35"/>
                  </a:lnTo>
                  <a:lnTo>
                    <a:pt x="30" y="44"/>
                  </a:lnTo>
                  <a:lnTo>
                    <a:pt x="21" y="64"/>
                  </a:lnTo>
                  <a:lnTo>
                    <a:pt x="13" y="82"/>
                  </a:lnTo>
                  <a:lnTo>
                    <a:pt x="13" y="82"/>
                  </a:lnTo>
                  <a:lnTo>
                    <a:pt x="9" y="92"/>
                  </a:lnTo>
                  <a:lnTo>
                    <a:pt x="3" y="105"/>
                  </a:lnTo>
                  <a:lnTo>
                    <a:pt x="1" y="112"/>
                  </a:lnTo>
                  <a:lnTo>
                    <a:pt x="0" y="119"/>
                  </a:lnTo>
                  <a:lnTo>
                    <a:pt x="1" y="124"/>
                  </a:lnTo>
                  <a:lnTo>
                    <a:pt x="2" y="126"/>
                  </a:lnTo>
                  <a:lnTo>
                    <a:pt x="4" y="128"/>
                  </a:lnTo>
                  <a:lnTo>
                    <a:pt x="4" y="128"/>
                  </a:lnTo>
                  <a:lnTo>
                    <a:pt x="6" y="129"/>
                  </a:lnTo>
                  <a:lnTo>
                    <a:pt x="9" y="129"/>
                  </a:lnTo>
                  <a:lnTo>
                    <a:pt x="12" y="128"/>
                  </a:lnTo>
                  <a:lnTo>
                    <a:pt x="13" y="126"/>
                  </a:lnTo>
                  <a:lnTo>
                    <a:pt x="13" y="125"/>
                  </a:lnTo>
                  <a:lnTo>
                    <a:pt x="13" y="123"/>
                  </a:lnTo>
                  <a:lnTo>
                    <a:pt x="11" y="122"/>
                  </a:lnTo>
                  <a:lnTo>
                    <a:pt x="11" y="122"/>
                  </a:lnTo>
                  <a:lnTo>
                    <a:pt x="11" y="120"/>
                  </a:lnTo>
                  <a:lnTo>
                    <a:pt x="10" y="117"/>
                  </a:lnTo>
                  <a:lnTo>
                    <a:pt x="11" y="109"/>
                  </a:lnTo>
                  <a:lnTo>
                    <a:pt x="14" y="100"/>
                  </a:lnTo>
                  <a:lnTo>
                    <a:pt x="19" y="90"/>
                  </a:lnTo>
                  <a:lnTo>
                    <a:pt x="27" y="69"/>
                  </a:lnTo>
                  <a:lnTo>
                    <a:pt x="33" y="58"/>
                  </a:lnTo>
                  <a:lnTo>
                    <a:pt x="33" y="58"/>
                  </a:lnTo>
                  <a:lnTo>
                    <a:pt x="43" y="36"/>
                  </a:lnTo>
                  <a:lnTo>
                    <a:pt x="46" y="26"/>
                  </a:lnTo>
                  <a:lnTo>
                    <a:pt x="49" y="14"/>
                  </a:lnTo>
                  <a:lnTo>
                    <a:pt x="49" y="14"/>
                  </a:lnTo>
                  <a:lnTo>
                    <a:pt x="50" y="13"/>
                  </a:lnTo>
                  <a:lnTo>
                    <a:pt x="51" y="11"/>
                  </a:lnTo>
                  <a:lnTo>
                    <a:pt x="5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8" name="chenying0907 805"/>
            <p:cNvSpPr/>
            <p:nvPr/>
          </p:nvSpPr>
          <p:spPr bwMode="auto">
            <a:xfrm>
              <a:off x="6315076" y="1671638"/>
              <a:ext cx="15875" cy="41275"/>
            </a:xfrm>
            <a:custGeom>
              <a:cxnLst>
                <a:cxn ang="0">
                  <a:pos x="20" y="3"/>
                </a:cxn>
                <a:cxn ang="0">
                  <a:pos x="20" y="3"/>
                </a:cxn>
                <a:cxn ang="0">
                  <a:pos x="7" y="38"/>
                </a:cxn>
                <a:cxn ang="0">
                  <a:pos x="2" y="56"/>
                </a:cxn>
                <a:cxn ang="0">
                  <a:pos x="1" y="65"/>
                </a:cxn>
                <a:cxn ang="0">
                  <a:pos x="0" y="74"/>
                </a:cxn>
                <a:cxn ang="0">
                  <a:pos x="0" y="74"/>
                </a:cxn>
                <a:cxn ang="0">
                  <a:pos x="1" y="76"/>
                </a:cxn>
                <a:cxn ang="0">
                  <a:pos x="2" y="77"/>
                </a:cxn>
                <a:cxn ang="0">
                  <a:pos x="3" y="78"/>
                </a:cxn>
                <a:cxn ang="0">
                  <a:pos x="5" y="78"/>
                </a:cxn>
                <a:cxn ang="0">
                  <a:pos x="6" y="78"/>
                </a:cxn>
                <a:cxn ang="0">
                  <a:pos x="8" y="77"/>
                </a:cxn>
                <a:cxn ang="0">
                  <a:pos x="9" y="76"/>
                </a:cxn>
                <a:cxn ang="0">
                  <a:pos x="9" y="74"/>
                </a:cxn>
                <a:cxn ang="0">
                  <a:pos x="9" y="74"/>
                </a:cxn>
                <a:cxn ang="0">
                  <a:pos x="10" y="65"/>
                </a:cxn>
                <a:cxn ang="0">
                  <a:pos x="11" y="57"/>
                </a:cxn>
                <a:cxn ang="0">
                  <a:pos x="16" y="39"/>
                </a:cxn>
                <a:cxn ang="0">
                  <a:pos x="29" y="6"/>
                </a:cxn>
                <a:cxn ang="0">
                  <a:pos x="29" y="6"/>
                </a:cxn>
                <a:cxn ang="0">
                  <a:pos x="29" y="4"/>
                </a:cxn>
                <a:cxn ang="0">
                  <a:pos x="28" y="2"/>
                </a:cxn>
                <a:cxn ang="0">
                  <a:pos x="27" y="1"/>
                </a:cxn>
                <a:cxn ang="0">
                  <a:pos x="26" y="0"/>
                </a:cxn>
                <a:cxn ang="0">
                  <a:pos x="24" y="0"/>
                </a:cxn>
                <a:cxn ang="0">
                  <a:pos x="22" y="1"/>
                </a:cxn>
                <a:cxn ang="0">
                  <a:pos x="21" y="2"/>
                </a:cxn>
                <a:cxn ang="0">
                  <a:pos x="20" y="3"/>
                </a:cxn>
                <a:cxn ang="0">
                  <a:pos x="20" y="3"/>
                </a:cxn>
              </a:cxnLst>
              <a:rect l="0" t="0" r="r" b="b"/>
              <a:pathLst>
                <a:path w="28" h="78">
                  <a:moveTo>
                    <a:pt x="20" y="3"/>
                  </a:moveTo>
                  <a:lnTo>
                    <a:pt x="20" y="3"/>
                  </a:lnTo>
                  <a:lnTo>
                    <a:pt x="7" y="38"/>
                  </a:lnTo>
                  <a:lnTo>
                    <a:pt x="2" y="56"/>
                  </a:lnTo>
                  <a:lnTo>
                    <a:pt x="1" y="65"/>
                  </a:lnTo>
                  <a:lnTo>
                    <a:pt x="0" y="74"/>
                  </a:lnTo>
                  <a:lnTo>
                    <a:pt x="0" y="74"/>
                  </a:lnTo>
                  <a:lnTo>
                    <a:pt x="1" y="76"/>
                  </a:lnTo>
                  <a:lnTo>
                    <a:pt x="2" y="77"/>
                  </a:lnTo>
                  <a:lnTo>
                    <a:pt x="3" y="78"/>
                  </a:lnTo>
                  <a:lnTo>
                    <a:pt x="5" y="78"/>
                  </a:lnTo>
                  <a:lnTo>
                    <a:pt x="6" y="78"/>
                  </a:lnTo>
                  <a:lnTo>
                    <a:pt x="8" y="77"/>
                  </a:lnTo>
                  <a:lnTo>
                    <a:pt x="9" y="76"/>
                  </a:lnTo>
                  <a:lnTo>
                    <a:pt x="9" y="74"/>
                  </a:lnTo>
                  <a:lnTo>
                    <a:pt x="9" y="74"/>
                  </a:lnTo>
                  <a:lnTo>
                    <a:pt x="10" y="65"/>
                  </a:lnTo>
                  <a:lnTo>
                    <a:pt x="11" y="57"/>
                  </a:lnTo>
                  <a:lnTo>
                    <a:pt x="16" y="39"/>
                  </a:lnTo>
                  <a:lnTo>
                    <a:pt x="29" y="6"/>
                  </a:lnTo>
                  <a:lnTo>
                    <a:pt x="29" y="6"/>
                  </a:lnTo>
                  <a:lnTo>
                    <a:pt x="29" y="4"/>
                  </a:lnTo>
                  <a:lnTo>
                    <a:pt x="28" y="2"/>
                  </a:lnTo>
                  <a:lnTo>
                    <a:pt x="27" y="1"/>
                  </a:lnTo>
                  <a:lnTo>
                    <a:pt x="26" y="0"/>
                  </a:lnTo>
                  <a:lnTo>
                    <a:pt x="24" y="0"/>
                  </a:lnTo>
                  <a:lnTo>
                    <a:pt x="22" y="1"/>
                  </a:lnTo>
                  <a:lnTo>
                    <a:pt x="21" y="2"/>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9" name="chenying0907 806"/>
            <p:cNvSpPr/>
            <p:nvPr/>
          </p:nvSpPr>
          <p:spPr bwMode="auto">
            <a:xfrm>
              <a:off x="6359526" y="1677988"/>
              <a:ext cx="20638" cy="69850"/>
            </a:xfrm>
            <a:custGeom>
              <a:cxnLst>
                <a:cxn ang="0">
                  <a:pos x="32" y="4"/>
                </a:cxn>
                <a:cxn ang="0">
                  <a:pos x="32" y="4"/>
                </a:cxn>
                <a:cxn ang="0">
                  <a:pos x="20" y="33"/>
                </a:cxn>
                <a:cxn ang="0">
                  <a:pos x="11" y="63"/>
                </a:cxn>
                <a:cxn ang="0">
                  <a:pos x="6" y="79"/>
                </a:cxn>
                <a:cxn ang="0">
                  <a:pos x="3" y="94"/>
                </a:cxn>
                <a:cxn ang="0">
                  <a:pos x="1" y="110"/>
                </a:cxn>
                <a:cxn ang="0">
                  <a:pos x="0" y="125"/>
                </a:cxn>
                <a:cxn ang="0">
                  <a:pos x="0" y="125"/>
                </a:cxn>
                <a:cxn ang="0">
                  <a:pos x="0" y="127"/>
                </a:cxn>
                <a:cxn ang="0">
                  <a:pos x="1" y="128"/>
                </a:cxn>
                <a:cxn ang="0">
                  <a:pos x="3" y="129"/>
                </a:cxn>
                <a:cxn ang="0">
                  <a:pos x="4" y="130"/>
                </a:cxn>
                <a:cxn ang="0">
                  <a:pos x="6" y="129"/>
                </a:cxn>
                <a:cxn ang="0">
                  <a:pos x="7" y="128"/>
                </a:cxn>
                <a:cxn ang="0">
                  <a:pos x="9" y="127"/>
                </a:cxn>
                <a:cxn ang="0">
                  <a:pos x="9" y="125"/>
                </a:cxn>
                <a:cxn ang="0">
                  <a:pos x="9" y="125"/>
                </a:cxn>
                <a:cxn ang="0">
                  <a:pos x="10" y="110"/>
                </a:cxn>
                <a:cxn ang="0">
                  <a:pos x="12" y="94"/>
                </a:cxn>
                <a:cxn ang="0">
                  <a:pos x="16" y="80"/>
                </a:cxn>
                <a:cxn ang="0">
                  <a:pos x="20" y="64"/>
                </a:cxn>
                <a:cxn ang="0">
                  <a:pos x="30" y="35"/>
                </a:cxn>
                <a:cxn ang="0">
                  <a:pos x="40" y="6"/>
                </a:cxn>
                <a:cxn ang="0">
                  <a:pos x="40" y="6"/>
                </a:cxn>
                <a:cxn ang="0">
                  <a:pos x="41" y="4"/>
                </a:cxn>
                <a:cxn ang="0">
                  <a:pos x="40" y="2"/>
                </a:cxn>
                <a:cxn ang="0">
                  <a:pos x="39" y="1"/>
                </a:cxn>
                <a:cxn ang="0">
                  <a:pos x="37" y="1"/>
                </a:cxn>
                <a:cxn ang="0">
                  <a:pos x="36" y="0"/>
                </a:cxn>
                <a:cxn ang="0">
                  <a:pos x="34" y="1"/>
                </a:cxn>
                <a:cxn ang="0">
                  <a:pos x="33" y="2"/>
                </a:cxn>
                <a:cxn ang="0">
                  <a:pos x="32" y="4"/>
                </a:cxn>
                <a:cxn ang="0">
                  <a:pos x="32" y="4"/>
                </a:cxn>
              </a:cxnLst>
              <a:rect l="0" t="0" r="r" b="b"/>
              <a:pathLst>
                <a:path w="41" h="130">
                  <a:moveTo>
                    <a:pt x="32" y="4"/>
                  </a:moveTo>
                  <a:lnTo>
                    <a:pt x="32" y="4"/>
                  </a:lnTo>
                  <a:lnTo>
                    <a:pt x="20" y="33"/>
                  </a:lnTo>
                  <a:lnTo>
                    <a:pt x="11" y="63"/>
                  </a:lnTo>
                  <a:lnTo>
                    <a:pt x="6" y="79"/>
                  </a:lnTo>
                  <a:lnTo>
                    <a:pt x="3" y="94"/>
                  </a:lnTo>
                  <a:lnTo>
                    <a:pt x="1" y="110"/>
                  </a:lnTo>
                  <a:lnTo>
                    <a:pt x="0" y="125"/>
                  </a:lnTo>
                  <a:lnTo>
                    <a:pt x="0" y="125"/>
                  </a:lnTo>
                  <a:lnTo>
                    <a:pt x="0" y="127"/>
                  </a:lnTo>
                  <a:lnTo>
                    <a:pt x="1" y="128"/>
                  </a:lnTo>
                  <a:lnTo>
                    <a:pt x="3" y="129"/>
                  </a:lnTo>
                  <a:lnTo>
                    <a:pt x="4" y="130"/>
                  </a:lnTo>
                  <a:lnTo>
                    <a:pt x="6" y="129"/>
                  </a:lnTo>
                  <a:lnTo>
                    <a:pt x="7" y="128"/>
                  </a:lnTo>
                  <a:lnTo>
                    <a:pt x="9" y="127"/>
                  </a:lnTo>
                  <a:lnTo>
                    <a:pt x="9" y="125"/>
                  </a:lnTo>
                  <a:lnTo>
                    <a:pt x="9" y="125"/>
                  </a:lnTo>
                  <a:lnTo>
                    <a:pt x="10" y="110"/>
                  </a:lnTo>
                  <a:lnTo>
                    <a:pt x="12" y="94"/>
                  </a:lnTo>
                  <a:lnTo>
                    <a:pt x="16" y="80"/>
                  </a:lnTo>
                  <a:lnTo>
                    <a:pt x="20" y="64"/>
                  </a:lnTo>
                  <a:lnTo>
                    <a:pt x="30" y="35"/>
                  </a:lnTo>
                  <a:lnTo>
                    <a:pt x="40" y="6"/>
                  </a:lnTo>
                  <a:lnTo>
                    <a:pt x="40" y="6"/>
                  </a:lnTo>
                  <a:lnTo>
                    <a:pt x="41" y="4"/>
                  </a:lnTo>
                  <a:lnTo>
                    <a:pt x="40" y="2"/>
                  </a:lnTo>
                  <a:lnTo>
                    <a:pt x="39" y="1"/>
                  </a:lnTo>
                  <a:lnTo>
                    <a:pt x="37" y="1"/>
                  </a:lnTo>
                  <a:lnTo>
                    <a:pt x="36" y="0"/>
                  </a:lnTo>
                  <a:lnTo>
                    <a:pt x="34" y="1"/>
                  </a:lnTo>
                  <a:lnTo>
                    <a:pt x="33"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0" name="chenying0907 807"/>
            <p:cNvSpPr/>
            <p:nvPr/>
          </p:nvSpPr>
          <p:spPr bwMode="auto">
            <a:xfrm>
              <a:off x="6392863" y="1708150"/>
              <a:ext cx="20638" cy="55563"/>
            </a:xfrm>
            <a:custGeom>
              <a:cxnLst>
                <a:cxn ang="0">
                  <a:pos x="32" y="4"/>
                </a:cxn>
                <a:cxn ang="0">
                  <a:pos x="32" y="4"/>
                </a:cxn>
                <a:cxn ang="0">
                  <a:pos x="27" y="17"/>
                </a:cxn>
                <a:cxn ang="0">
                  <a:pos x="23" y="28"/>
                </a:cxn>
                <a:cxn ang="0">
                  <a:pos x="13" y="51"/>
                </a:cxn>
                <a:cxn ang="0">
                  <a:pos x="8" y="63"/>
                </a:cxn>
                <a:cxn ang="0">
                  <a:pos x="4" y="74"/>
                </a:cxn>
                <a:cxn ang="0">
                  <a:pos x="1" y="87"/>
                </a:cxn>
                <a:cxn ang="0">
                  <a:pos x="0" y="100"/>
                </a:cxn>
                <a:cxn ang="0">
                  <a:pos x="0" y="100"/>
                </a:cxn>
                <a:cxn ang="0">
                  <a:pos x="0" y="102"/>
                </a:cxn>
                <a:cxn ang="0">
                  <a:pos x="1" y="103"/>
                </a:cxn>
                <a:cxn ang="0">
                  <a:pos x="3" y="104"/>
                </a:cxn>
                <a:cxn ang="0">
                  <a:pos x="4" y="104"/>
                </a:cxn>
                <a:cxn ang="0">
                  <a:pos x="6" y="104"/>
                </a:cxn>
                <a:cxn ang="0">
                  <a:pos x="8" y="103"/>
                </a:cxn>
                <a:cxn ang="0">
                  <a:pos x="9" y="102"/>
                </a:cxn>
                <a:cxn ang="0">
                  <a:pos x="9" y="100"/>
                </a:cxn>
                <a:cxn ang="0">
                  <a:pos x="9" y="100"/>
                </a:cxn>
                <a:cxn ang="0">
                  <a:pos x="10" y="87"/>
                </a:cxn>
                <a:cxn ang="0">
                  <a:pos x="13" y="75"/>
                </a:cxn>
                <a:cxn ang="0">
                  <a:pos x="17" y="64"/>
                </a:cxn>
                <a:cxn ang="0">
                  <a:pos x="22" y="53"/>
                </a:cxn>
                <a:cxn ang="0">
                  <a:pos x="33" y="30"/>
                </a:cxn>
                <a:cxn ang="0">
                  <a:pos x="37" y="19"/>
                </a:cxn>
                <a:cxn ang="0">
                  <a:pos x="41" y="6"/>
                </a:cxn>
                <a:cxn ang="0">
                  <a:pos x="41" y="6"/>
                </a:cxn>
                <a:cxn ang="0">
                  <a:pos x="41" y="4"/>
                </a:cxn>
                <a:cxn ang="0">
                  <a:pos x="40" y="2"/>
                </a:cxn>
                <a:cxn ang="0">
                  <a:pos x="39" y="1"/>
                </a:cxn>
                <a:cxn ang="0">
                  <a:pos x="37" y="1"/>
                </a:cxn>
                <a:cxn ang="0">
                  <a:pos x="35" y="0"/>
                </a:cxn>
                <a:cxn ang="0">
                  <a:pos x="34" y="1"/>
                </a:cxn>
                <a:cxn ang="0">
                  <a:pos x="33" y="2"/>
                </a:cxn>
                <a:cxn ang="0">
                  <a:pos x="32" y="4"/>
                </a:cxn>
                <a:cxn ang="0">
                  <a:pos x="32" y="4"/>
                </a:cxn>
              </a:cxnLst>
              <a:rect l="0" t="0" r="r" b="b"/>
              <a:pathLst>
                <a:path w="41" h="104">
                  <a:moveTo>
                    <a:pt x="32" y="4"/>
                  </a:moveTo>
                  <a:lnTo>
                    <a:pt x="32" y="4"/>
                  </a:lnTo>
                  <a:lnTo>
                    <a:pt x="27" y="17"/>
                  </a:lnTo>
                  <a:lnTo>
                    <a:pt x="23" y="28"/>
                  </a:lnTo>
                  <a:lnTo>
                    <a:pt x="13" y="51"/>
                  </a:lnTo>
                  <a:lnTo>
                    <a:pt x="8" y="63"/>
                  </a:lnTo>
                  <a:lnTo>
                    <a:pt x="4" y="74"/>
                  </a:lnTo>
                  <a:lnTo>
                    <a:pt x="1" y="87"/>
                  </a:lnTo>
                  <a:lnTo>
                    <a:pt x="0" y="100"/>
                  </a:lnTo>
                  <a:lnTo>
                    <a:pt x="0" y="100"/>
                  </a:lnTo>
                  <a:lnTo>
                    <a:pt x="0" y="102"/>
                  </a:lnTo>
                  <a:lnTo>
                    <a:pt x="1" y="103"/>
                  </a:lnTo>
                  <a:lnTo>
                    <a:pt x="3" y="104"/>
                  </a:lnTo>
                  <a:lnTo>
                    <a:pt x="4" y="104"/>
                  </a:lnTo>
                  <a:lnTo>
                    <a:pt x="6" y="104"/>
                  </a:lnTo>
                  <a:lnTo>
                    <a:pt x="8" y="103"/>
                  </a:lnTo>
                  <a:lnTo>
                    <a:pt x="9" y="102"/>
                  </a:lnTo>
                  <a:lnTo>
                    <a:pt x="9" y="100"/>
                  </a:lnTo>
                  <a:lnTo>
                    <a:pt x="9" y="100"/>
                  </a:lnTo>
                  <a:lnTo>
                    <a:pt x="10" y="87"/>
                  </a:lnTo>
                  <a:lnTo>
                    <a:pt x="13" y="75"/>
                  </a:lnTo>
                  <a:lnTo>
                    <a:pt x="17" y="64"/>
                  </a:lnTo>
                  <a:lnTo>
                    <a:pt x="22" y="53"/>
                  </a:lnTo>
                  <a:lnTo>
                    <a:pt x="33" y="30"/>
                  </a:lnTo>
                  <a:lnTo>
                    <a:pt x="37" y="19"/>
                  </a:lnTo>
                  <a:lnTo>
                    <a:pt x="41" y="6"/>
                  </a:lnTo>
                  <a:lnTo>
                    <a:pt x="41" y="6"/>
                  </a:lnTo>
                  <a:lnTo>
                    <a:pt x="41" y="4"/>
                  </a:lnTo>
                  <a:lnTo>
                    <a:pt x="40" y="2"/>
                  </a:lnTo>
                  <a:lnTo>
                    <a:pt x="39" y="1"/>
                  </a:lnTo>
                  <a:lnTo>
                    <a:pt x="37" y="1"/>
                  </a:lnTo>
                  <a:lnTo>
                    <a:pt x="35" y="0"/>
                  </a:lnTo>
                  <a:lnTo>
                    <a:pt x="34" y="1"/>
                  </a:lnTo>
                  <a:lnTo>
                    <a:pt x="33"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1" name="chenying0907 809"/>
            <p:cNvSpPr/>
            <p:nvPr/>
          </p:nvSpPr>
          <p:spPr bwMode="auto">
            <a:xfrm>
              <a:off x="6438900" y="1719263"/>
              <a:ext cx="31750" cy="65088"/>
            </a:xfrm>
            <a:custGeom>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2" name="chenying0907 810"/>
            <p:cNvSpPr/>
            <p:nvPr/>
          </p:nvSpPr>
          <p:spPr bwMode="auto">
            <a:xfrm>
              <a:off x="6478588" y="1731963"/>
              <a:ext cx="28575" cy="65088"/>
            </a:xfrm>
            <a:custGeom>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3" name="chenying0907 811"/>
            <p:cNvSpPr/>
            <p:nvPr/>
          </p:nvSpPr>
          <p:spPr bwMode="auto">
            <a:xfrm>
              <a:off x="6523038" y="1739900"/>
              <a:ext cx="25400" cy="61913"/>
            </a:xfrm>
            <a:custGeom>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4" name="chenying0907 812"/>
            <p:cNvSpPr/>
            <p:nvPr/>
          </p:nvSpPr>
          <p:spPr bwMode="auto">
            <a:xfrm>
              <a:off x="6572250" y="1743075"/>
              <a:ext cx="28575" cy="61913"/>
            </a:xfrm>
            <a:custGeom>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5" name="chenying0907 813"/>
            <p:cNvSpPr/>
            <p:nvPr/>
          </p:nvSpPr>
          <p:spPr bwMode="auto">
            <a:xfrm>
              <a:off x="6629400" y="1741488"/>
              <a:ext cx="28575" cy="55563"/>
            </a:xfrm>
            <a:custGeom>
              <a:cxnLst>
                <a:cxn ang="0">
                  <a:pos x="44" y="3"/>
                </a:cxn>
                <a:cxn ang="0">
                  <a:pos x="44" y="3"/>
                </a:cxn>
                <a:cxn ang="0">
                  <a:pos x="39" y="14"/>
                </a:cxn>
                <a:cxn ang="0">
                  <a:pos x="35" y="26"/>
                </a:cxn>
                <a:cxn ang="0">
                  <a:pos x="35" y="26"/>
                </a:cxn>
                <a:cxn ang="0">
                  <a:pos x="34" y="32"/>
                </a:cxn>
                <a:cxn ang="0">
                  <a:pos x="33" y="38"/>
                </a:cxn>
                <a:cxn ang="0">
                  <a:pos x="32" y="44"/>
                </a:cxn>
                <a:cxn ang="0">
                  <a:pos x="31" y="48"/>
                </a:cxn>
                <a:cxn ang="0">
                  <a:pos x="30" y="50"/>
                </a:cxn>
                <a:cxn ang="0">
                  <a:pos x="30" y="50"/>
                </a:cxn>
                <a:cxn ang="0">
                  <a:pos x="25" y="55"/>
                </a:cxn>
                <a:cxn ang="0">
                  <a:pos x="22" y="61"/>
                </a:cxn>
                <a:cxn ang="0">
                  <a:pos x="15" y="73"/>
                </a:cxn>
                <a:cxn ang="0">
                  <a:pos x="9" y="86"/>
                </a:cxn>
                <a:cxn ang="0">
                  <a:pos x="5" y="91"/>
                </a:cxn>
                <a:cxn ang="0">
                  <a:pos x="1" y="97"/>
                </a:cxn>
                <a:cxn ang="0">
                  <a:pos x="1" y="97"/>
                </a:cxn>
                <a:cxn ang="0">
                  <a:pos x="0" y="98"/>
                </a:cxn>
                <a:cxn ang="0">
                  <a:pos x="0" y="100"/>
                </a:cxn>
                <a:cxn ang="0">
                  <a:pos x="0" y="102"/>
                </a:cxn>
                <a:cxn ang="0">
                  <a:pos x="1" y="103"/>
                </a:cxn>
                <a:cxn ang="0">
                  <a:pos x="3" y="104"/>
                </a:cxn>
                <a:cxn ang="0">
                  <a:pos x="4" y="105"/>
                </a:cxn>
                <a:cxn ang="0">
                  <a:pos x="6" y="104"/>
                </a:cxn>
                <a:cxn ang="0">
                  <a:pos x="7" y="103"/>
                </a:cxn>
                <a:cxn ang="0">
                  <a:pos x="7" y="103"/>
                </a:cxn>
                <a:cxn ang="0">
                  <a:pos x="14" y="94"/>
                </a:cxn>
                <a:cxn ang="0">
                  <a:pos x="21" y="84"/>
                </a:cxn>
                <a:cxn ang="0">
                  <a:pos x="31" y="63"/>
                </a:cxn>
                <a:cxn ang="0">
                  <a:pos x="31" y="63"/>
                </a:cxn>
                <a:cxn ang="0">
                  <a:pos x="34" y="60"/>
                </a:cxn>
                <a:cxn ang="0">
                  <a:pos x="37" y="57"/>
                </a:cxn>
                <a:cxn ang="0">
                  <a:pos x="39" y="54"/>
                </a:cxn>
                <a:cxn ang="0">
                  <a:pos x="40" y="50"/>
                </a:cxn>
                <a:cxn ang="0">
                  <a:pos x="40" y="50"/>
                </a:cxn>
                <a:cxn ang="0">
                  <a:pos x="42" y="38"/>
                </a:cxn>
                <a:cxn ang="0">
                  <a:pos x="44" y="28"/>
                </a:cxn>
                <a:cxn ang="0">
                  <a:pos x="48" y="18"/>
                </a:cxn>
                <a:cxn ang="0">
                  <a:pos x="53" y="7"/>
                </a:cxn>
                <a:cxn ang="0">
                  <a:pos x="53" y="7"/>
                </a:cxn>
                <a:cxn ang="0">
                  <a:pos x="53" y="5"/>
                </a:cxn>
                <a:cxn ang="0">
                  <a:pos x="53" y="4"/>
                </a:cxn>
                <a:cxn ang="0">
                  <a:pos x="51" y="1"/>
                </a:cxn>
                <a:cxn ang="0">
                  <a:pos x="48" y="0"/>
                </a:cxn>
                <a:cxn ang="0">
                  <a:pos x="47" y="0"/>
                </a:cxn>
                <a:cxn ang="0">
                  <a:pos x="45" y="1"/>
                </a:cxn>
                <a:cxn ang="0">
                  <a:pos x="44" y="3"/>
                </a:cxn>
                <a:cxn ang="0">
                  <a:pos x="44" y="3"/>
                </a:cxn>
              </a:cxnLst>
              <a:rect l="0" t="0" r="r" b="b"/>
              <a:pathLst>
                <a:path w="52" h="105">
                  <a:moveTo>
                    <a:pt x="44" y="3"/>
                  </a:moveTo>
                  <a:lnTo>
                    <a:pt x="44" y="3"/>
                  </a:lnTo>
                  <a:lnTo>
                    <a:pt x="39" y="14"/>
                  </a:lnTo>
                  <a:lnTo>
                    <a:pt x="35" y="26"/>
                  </a:lnTo>
                  <a:lnTo>
                    <a:pt x="35" y="26"/>
                  </a:lnTo>
                  <a:lnTo>
                    <a:pt x="34" y="32"/>
                  </a:lnTo>
                  <a:lnTo>
                    <a:pt x="33" y="38"/>
                  </a:lnTo>
                  <a:lnTo>
                    <a:pt x="32" y="44"/>
                  </a:lnTo>
                  <a:lnTo>
                    <a:pt x="31" y="48"/>
                  </a:lnTo>
                  <a:lnTo>
                    <a:pt x="30" y="50"/>
                  </a:lnTo>
                  <a:lnTo>
                    <a:pt x="30" y="50"/>
                  </a:lnTo>
                  <a:lnTo>
                    <a:pt x="25" y="55"/>
                  </a:lnTo>
                  <a:lnTo>
                    <a:pt x="22" y="61"/>
                  </a:lnTo>
                  <a:lnTo>
                    <a:pt x="15" y="73"/>
                  </a:lnTo>
                  <a:lnTo>
                    <a:pt x="9" y="86"/>
                  </a:lnTo>
                  <a:lnTo>
                    <a:pt x="5" y="91"/>
                  </a:lnTo>
                  <a:lnTo>
                    <a:pt x="1" y="97"/>
                  </a:lnTo>
                  <a:lnTo>
                    <a:pt x="1" y="97"/>
                  </a:lnTo>
                  <a:lnTo>
                    <a:pt x="0" y="98"/>
                  </a:lnTo>
                  <a:lnTo>
                    <a:pt x="0" y="100"/>
                  </a:lnTo>
                  <a:lnTo>
                    <a:pt x="0" y="102"/>
                  </a:lnTo>
                  <a:lnTo>
                    <a:pt x="1" y="103"/>
                  </a:lnTo>
                  <a:lnTo>
                    <a:pt x="3" y="104"/>
                  </a:lnTo>
                  <a:lnTo>
                    <a:pt x="4" y="105"/>
                  </a:lnTo>
                  <a:lnTo>
                    <a:pt x="6" y="104"/>
                  </a:lnTo>
                  <a:lnTo>
                    <a:pt x="7" y="103"/>
                  </a:lnTo>
                  <a:lnTo>
                    <a:pt x="7" y="103"/>
                  </a:lnTo>
                  <a:lnTo>
                    <a:pt x="14" y="94"/>
                  </a:lnTo>
                  <a:lnTo>
                    <a:pt x="21" y="84"/>
                  </a:lnTo>
                  <a:lnTo>
                    <a:pt x="31" y="63"/>
                  </a:lnTo>
                  <a:lnTo>
                    <a:pt x="31" y="63"/>
                  </a:lnTo>
                  <a:lnTo>
                    <a:pt x="34" y="60"/>
                  </a:lnTo>
                  <a:lnTo>
                    <a:pt x="37" y="57"/>
                  </a:lnTo>
                  <a:lnTo>
                    <a:pt x="39" y="54"/>
                  </a:lnTo>
                  <a:lnTo>
                    <a:pt x="40" y="50"/>
                  </a:lnTo>
                  <a:lnTo>
                    <a:pt x="40" y="50"/>
                  </a:lnTo>
                  <a:lnTo>
                    <a:pt x="42" y="38"/>
                  </a:lnTo>
                  <a:lnTo>
                    <a:pt x="44" y="28"/>
                  </a:lnTo>
                  <a:lnTo>
                    <a:pt x="48" y="18"/>
                  </a:lnTo>
                  <a:lnTo>
                    <a:pt x="53" y="7"/>
                  </a:lnTo>
                  <a:lnTo>
                    <a:pt x="53" y="7"/>
                  </a:lnTo>
                  <a:lnTo>
                    <a:pt x="53" y="5"/>
                  </a:lnTo>
                  <a:lnTo>
                    <a:pt x="53" y="4"/>
                  </a:lnTo>
                  <a:lnTo>
                    <a:pt x="51" y="1"/>
                  </a:lnTo>
                  <a:lnTo>
                    <a:pt x="48" y="0"/>
                  </a:lnTo>
                  <a:lnTo>
                    <a:pt x="47" y="0"/>
                  </a:lnTo>
                  <a:lnTo>
                    <a:pt x="45" y="1"/>
                  </a:lnTo>
                  <a:lnTo>
                    <a:pt x="44" y="3"/>
                  </a:lnTo>
                  <a:lnTo>
                    <a:pt x="4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6" name="chenying0907 814"/>
            <p:cNvSpPr/>
            <p:nvPr/>
          </p:nvSpPr>
          <p:spPr bwMode="auto">
            <a:xfrm>
              <a:off x="6673850" y="1739900"/>
              <a:ext cx="20638" cy="53975"/>
            </a:xfrm>
            <a:custGeom>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7" name="chenying0907 815"/>
            <p:cNvSpPr/>
            <p:nvPr/>
          </p:nvSpPr>
          <p:spPr bwMode="auto">
            <a:xfrm>
              <a:off x="6811963" y="1671638"/>
              <a:ext cx="9525" cy="38100"/>
            </a:xfrm>
            <a:custGeom>
              <a:cxnLst>
                <a:cxn ang="0">
                  <a:pos x="11" y="58"/>
                </a:cxn>
                <a:cxn ang="0">
                  <a:pos x="11" y="58"/>
                </a:cxn>
                <a:cxn ang="0">
                  <a:pos x="10" y="51"/>
                </a:cxn>
                <a:cxn ang="0">
                  <a:pos x="9" y="44"/>
                </a:cxn>
                <a:cxn ang="0">
                  <a:pos x="10" y="33"/>
                </a:cxn>
                <a:cxn ang="0">
                  <a:pos x="10" y="33"/>
                </a:cxn>
                <a:cxn ang="0">
                  <a:pos x="11" y="5"/>
                </a:cxn>
                <a:cxn ang="0">
                  <a:pos x="11" y="5"/>
                </a:cxn>
                <a:cxn ang="0">
                  <a:pos x="11" y="3"/>
                </a:cxn>
                <a:cxn ang="0">
                  <a:pos x="10" y="1"/>
                </a:cxn>
                <a:cxn ang="0">
                  <a:pos x="8" y="0"/>
                </a:cxn>
                <a:cxn ang="0">
                  <a:pos x="7" y="0"/>
                </a:cxn>
                <a:cxn ang="0">
                  <a:pos x="5" y="0"/>
                </a:cxn>
                <a:cxn ang="0">
                  <a:pos x="4" y="1"/>
                </a:cxn>
                <a:cxn ang="0">
                  <a:pos x="3" y="3"/>
                </a:cxn>
                <a:cxn ang="0">
                  <a:pos x="2" y="5"/>
                </a:cxn>
                <a:cxn ang="0">
                  <a:pos x="2" y="5"/>
                </a:cxn>
                <a:cxn ang="0">
                  <a:pos x="1" y="20"/>
                </a:cxn>
                <a:cxn ang="0">
                  <a:pos x="0" y="40"/>
                </a:cxn>
                <a:cxn ang="0">
                  <a:pos x="0" y="50"/>
                </a:cxn>
                <a:cxn ang="0">
                  <a:pos x="2" y="59"/>
                </a:cxn>
                <a:cxn ang="0">
                  <a:pos x="3" y="63"/>
                </a:cxn>
                <a:cxn ang="0">
                  <a:pos x="5" y="66"/>
                </a:cxn>
                <a:cxn ang="0">
                  <a:pos x="7" y="69"/>
                </a:cxn>
                <a:cxn ang="0">
                  <a:pos x="11" y="72"/>
                </a:cxn>
                <a:cxn ang="0">
                  <a:pos x="11" y="72"/>
                </a:cxn>
                <a:cxn ang="0">
                  <a:pos x="13" y="72"/>
                </a:cxn>
                <a:cxn ang="0">
                  <a:pos x="15" y="72"/>
                </a:cxn>
                <a:cxn ang="0">
                  <a:pos x="17" y="70"/>
                </a:cxn>
                <a:cxn ang="0">
                  <a:pos x="17" y="68"/>
                </a:cxn>
                <a:cxn ang="0">
                  <a:pos x="17" y="62"/>
                </a:cxn>
                <a:cxn ang="0">
                  <a:pos x="17" y="62"/>
                </a:cxn>
                <a:cxn ang="0">
                  <a:pos x="17" y="59"/>
                </a:cxn>
                <a:cxn ang="0">
                  <a:pos x="15" y="58"/>
                </a:cxn>
                <a:cxn ang="0">
                  <a:pos x="13" y="57"/>
                </a:cxn>
                <a:cxn ang="0">
                  <a:pos x="11" y="58"/>
                </a:cxn>
                <a:cxn ang="0">
                  <a:pos x="11" y="58"/>
                </a:cxn>
              </a:cxnLst>
              <a:rect l="0" t="0" r="r" b="b"/>
              <a:pathLst>
                <a:path w="17" h="72">
                  <a:moveTo>
                    <a:pt x="11" y="58"/>
                  </a:moveTo>
                  <a:lnTo>
                    <a:pt x="11" y="58"/>
                  </a:lnTo>
                  <a:lnTo>
                    <a:pt x="10" y="51"/>
                  </a:lnTo>
                  <a:lnTo>
                    <a:pt x="9" y="44"/>
                  </a:lnTo>
                  <a:lnTo>
                    <a:pt x="10" y="33"/>
                  </a:lnTo>
                  <a:lnTo>
                    <a:pt x="10" y="33"/>
                  </a:lnTo>
                  <a:lnTo>
                    <a:pt x="11" y="5"/>
                  </a:lnTo>
                  <a:lnTo>
                    <a:pt x="11" y="5"/>
                  </a:lnTo>
                  <a:lnTo>
                    <a:pt x="11" y="3"/>
                  </a:lnTo>
                  <a:lnTo>
                    <a:pt x="10" y="1"/>
                  </a:lnTo>
                  <a:lnTo>
                    <a:pt x="8" y="0"/>
                  </a:lnTo>
                  <a:lnTo>
                    <a:pt x="7" y="0"/>
                  </a:lnTo>
                  <a:lnTo>
                    <a:pt x="5" y="0"/>
                  </a:lnTo>
                  <a:lnTo>
                    <a:pt x="4" y="1"/>
                  </a:lnTo>
                  <a:lnTo>
                    <a:pt x="3" y="3"/>
                  </a:lnTo>
                  <a:lnTo>
                    <a:pt x="2" y="5"/>
                  </a:lnTo>
                  <a:lnTo>
                    <a:pt x="2" y="5"/>
                  </a:lnTo>
                  <a:lnTo>
                    <a:pt x="1" y="20"/>
                  </a:lnTo>
                  <a:lnTo>
                    <a:pt x="0" y="40"/>
                  </a:lnTo>
                  <a:lnTo>
                    <a:pt x="0" y="50"/>
                  </a:lnTo>
                  <a:lnTo>
                    <a:pt x="2" y="59"/>
                  </a:lnTo>
                  <a:lnTo>
                    <a:pt x="3" y="63"/>
                  </a:lnTo>
                  <a:lnTo>
                    <a:pt x="5" y="66"/>
                  </a:lnTo>
                  <a:lnTo>
                    <a:pt x="7" y="69"/>
                  </a:lnTo>
                  <a:lnTo>
                    <a:pt x="11" y="72"/>
                  </a:lnTo>
                  <a:lnTo>
                    <a:pt x="11" y="72"/>
                  </a:lnTo>
                  <a:lnTo>
                    <a:pt x="13" y="72"/>
                  </a:lnTo>
                  <a:lnTo>
                    <a:pt x="15" y="72"/>
                  </a:lnTo>
                  <a:lnTo>
                    <a:pt x="17" y="70"/>
                  </a:lnTo>
                  <a:lnTo>
                    <a:pt x="17" y="68"/>
                  </a:lnTo>
                  <a:lnTo>
                    <a:pt x="17" y="62"/>
                  </a:lnTo>
                  <a:lnTo>
                    <a:pt x="17" y="62"/>
                  </a:lnTo>
                  <a:lnTo>
                    <a:pt x="17" y="59"/>
                  </a:lnTo>
                  <a:lnTo>
                    <a:pt x="15" y="58"/>
                  </a:lnTo>
                  <a:lnTo>
                    <a:pt x="13" y="57"/>
                  </a:lnTo>
                  <a:lnTo>
                    <a:pt x="11" y="58"/>
                  </a:lnTo>
                  <a:lnTo>
                    <a:pt x="11" y="5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8" name="chenying0907 816"/>
            <p:cNvSpPr/>
            <p:nvPr/>
          </p:nvSpPr>
          <p:spPr bwMode="auto">
            <a:xfrm>
              <a:off x="6843713" y="1644650"/>
              <a:ext cx="22225" cy="55563"/>
            </a:xfrm>
            <a:custGeom>
              <a:cxnLst>
                <a:cxn ang="0">
                  <a:pos x="33" y="1"/>
                </a:cxn>
                <a:cxn ang="0">
                  <a:pos x="33" y="1"/>
                </a:cxn>
                <a:cxn ang="0">
                  <a:pos x="29" y="6"/>
                </a:cxn>
                <a:cxn ang="0">
                  <a:pos x="26" y="12"/>
                </a:cxn>
                <a:cxn ang="0">
                  <a:pos x="20" y="23"/>
                </a:cxn>
                <a:cxn ang="0">
                  <a:pos x="16" y="35"/>
                </a:cxn>
                <a:cxn ang="0">
                  <a:pos x="13" y="48"/>
                </a:cxn>
                <a:cxn ang="0">
                  <a:pos x="8" y="73"/>
                </a:cxn>
                <a:cxn ang="0">
                  <a:pos x="5" y="86"/>
                </a:cxn>
                <a:cxn ang="0">
                  <a:pos x="1" y="97"/>
                </a:cxn>
                <a:cxn ang="0">
                  <a:pos x="1" y="97"/>
                </a:cxn>
                <a:cxn ang="0">
                  <a:pos x="0" y="99"/>
                </a:cxn>
                <a:cxn ang="0">
                  <a:pos x="1" y="101"/>
                </a:cxn>
                <a:cxn ang="0">
                  <a:pos x="3" y="103"/>
                </a:cxn>
                <a:cxn ang="0">
                  <a:pos x="5" y="104"/>
                </a:cxn>
                <a:cxn ang="0">
                  <a:pos x="6" y="104"/>
                </a:cxn>
                <a:cxn ang="0">
                  <a:pos x="8" y="103"/>
                </a:cxn>
                <a:cxn ang="0">
                  <a:pos x="9" y="102"/>
                </a:cxn>
                <a:cxn ang="0">
                  <a:pos x="9" y="102"/>
                </a:cxn>
                <a:cxn ang="0">
                  <a:pos x="13" y="91"/>
                </a:cxn>
                <a:cxn ang="0">
                  <a:pos x="17" y="81"/>
                </a:cxn>
                <a:cxn ang="0">
                  <a:pos x="23" y="58"/>
                </a:cxn>
                <a:cxn ang="0">
                  <a:pos x="23" y="58"/>
                </a:cxn>
                <a:cxn ang="0">
                  <a:pos x="25" y="45"/>
                </a:cxn>
                <a:cxn ang="0">
                  <a:pos x="28" y="32"/>
                </a:cxn>
                <a:cxn ang="0">
                  <a:pos x="30" y="26"/>
                </a:cxn>
                <a:cxn ang="0">
                  <a:pos x="33" y="20"/>
                </a:cxn>
                <a:cxn ang="0">
                  <a:pos x="36" y="14"/>
                </a:cxn>
                <a:cxn ang="0">
                  <a:pos x="40" y="8"/>
                </a:cxn>
                <a:cxn ang="0">
                  <a:pos x="40" y="8"/>
                </a:cxn>
                <a:cxn ang="0">
                  <a:pos x="41" y="6"/>
                </a:cxn>
                <a:cxn ang="0">
                  <a:pos x="41" y="4"/>
                </a:cxn>
                <a:cxn ang="0">
                  <a:pos x="40" y="3"/>
                </a:cxn>
                <a:cxn ang="0">
                  <a:pos x="39" y="1"/>
                </a:cxn>
                <a:cxn ang="0">
                  <a:pos x="38" y="0"/>
                </a:cxn>
                <a:cxn ang="0">
                  <a:pos x="36" y="0"/>
                </a:cxn>
                <a:cxn ang="0">
                  <a:pos x="35" y="0"/>
                </a:cxn>
                <a:cxn ang="0">
                  <a:pos x="33" y="1"/>
                </a:cxn>
                <a:cxn ang="0">
                  <a:pos x="33" y="1"/>
                </a:cxn>
              </a:cxnLst>
              <a:rect l="0" t="0" r="r" b="b"/>
              <a:pathLst>
                <a:path w="41" h="104">
                  <a:moveTo>
                    <a:pt x="33" y="1"/>
                  </a:moveTo>
                  <a:lnTo>
                    <a:pt x="33" y="1"/>
                  </a:lnTo>
                  <a:lnTo>
                    <a:pt x="29" y="6"/>
                  </a:lnTo>
                  <a:lnTo>
                    <a:pt x="26" y="12"/>
                  </a:lnTo>
                  <a:lnTo>
                    <a:pt x="20" y="23"/>
                  </a:lnTo>
                  <a:lnTo>
                    <a:pt x="16" y="35"/>
                  </a:lnTo>
                  <a:lnTo>
                    <a:pt x="13" y="48"/>
                  </a:lnTo>
                  <a:lnTo>
                    <a:pt x="8" y="73"/>
                  </a:lnTo>
                  <a:lnTo>
                    <a:pt x="5" y="86"/>
                  </a:lnTo>
                  <a:lnTo>
                    <a:pt x="1" y="97"/>
                  </a:lnTo>
                  <a:lnTo>
                    <a:pt x="1" y="97"/>
                  </a:lnTo>
                  <a:lnTo>
                    <a:pt x="0" y="99"/>
                  </a:lnTo>
                  <a:lnTo>
                    <a:pt x="1" y="101"/>
                  </a:lnTo>
                  <a:lnTo>
                    <a:pt x="3" y="103"/>
                  </a:lnTo>
                  <a:lnTo>
                    <a:pt x="5" y="104"/>
                  </a:lnTo>
                  <a:lnTo>
                    <a:pt x="6" y="104"/>
                  </a:lnTo>
                  <a:lnTo>
                    <a:pt x="8" y="103"/>
                  </a:lnTo>
                  <a:lnTo>
                    <a:pt x="9" y="102"/>
                  </a:lnTo>
                  <a:lnTo>
                    <a:pt x="9" y="102"/>
                  </a:lnTo>
                  <a:lnTo>
                    <a:pt x="13" y="91"/>
                  </a:lnTo>
                  <a:lnTo>
                    <a:pt x="17" y="81"/>
                  </a:lnTo>
                  <a:lnTo>
                    <a:pt x="23" y="58"/>
                  </a:lnTo>
                  <a:lnTo>
                    <a:pt x="23" y="58"/>
                  </a:lnTo>
                  <a:lnTo>
                    <a:pt x="25" y="45"/>
                  </a:lnTo>
                  <a:lnTo>
                    <a:pt x="28" y="32"/>
                  </a:lnTo>
                  <a:lnTo>
                    <a:pt x="30" y="26"/>
                  </a:lnTo>
                  <a:lnTo>
                    <a:pt x="33" y="20"/>
                  </a:lnTo>
                  <a:lnTo>
                    <a:pt x="36" y="14"/>
                  </a:lnTo>
                  <a:lnTo>
                    <a:pt x="40" y="8"/>
                  </a:lnTo>
                  <a:lnTo>
                    <a:pt x="40" y="8"/>
                  </a:lnTo>
                  <a:lnTo>
                    <a:pt x="41" y="6"/>
                  </a:lnTo>
                  <a:lnTo>
                    <a:pt x="41" y="4"/>
                  </a:lnTo>
                  <a:lnTo>
                    <a:pt x="40" y="3"/>
                  </a:lnTo>
                  <a:lnTo>
                    <a:pt x="39" y="1"/>
                  </a:lnTo>
                  <a:lnTo>
                    <a:pt x="38" y="0"/>
                  </a:lnTo>
                  <a:lnTo>
                    <a:pt x="36" y="0"/>
                  </a:lnTo>
                  <a:lnTo>
                    <a:pt x="35" y="0"/>
                  </a:lnTo>
                  <a:lnTo>
                    <a:pt x="33" y="1"/>
                  </a:lnTo>
                  <a:lnTo>
                    <a:pt x="3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9" name="chenying0907 817"/>
            <p:cNvSpPr/>
            <p:nvPr/>
          </p:nvSpPr>
          <p:spPr bwMode="auto">
            <a:xfrm>
              <a:off x="6719888" y="1743075"/>
              <a:ext cx="9525" cy="47625"/>
            </a:xfrm>
            <a:custGeom>
              <a:cxnLst>
                <a:cxn ang="0">
                  <a:pos x="16" y="4"/>
                </a:cxn>
                <a:cxn ang="0">
                  <a:pos x="16" y="4"/>
                </a:cxn>
                <a:cxn ang="0">
                  <a:pos x="16" y="2"/>
                </a:cxn>
                <a:cxn ang="0">
                  <a:pos x="15" y="1"/>
                </a:cxn>
                <a:cxn ang="0">
                  <a:pos x="13" y="0"/>
                </a:cxn>
                <a:cxn ang="0">
                  <a:pos x="11" y="0"/>
                </a:cxn>
                <a:cxn ang="0">
                  <a:pos x="10" y="0"/>
                </a:cxn>
                <a:cxn ang="0">
                  <a:pos x="8" y="1"/>
                </a:cxn>
                <a:cxn ang="0">
                  <a:pos x="7" y="2"/>
                </a:cxn>
                <a:cxn ang="0">
                  <a:pos x="7" y="4"/>
                </a:cxn>
                <a:cxn ang="0">
                  <a:pos x="7" y="4"/>
                </a:cxn>
                <a:cxn ang="0">
                  <a:pos x="8" y="25"/>
                </a:cxn>
                <a:cxn ang="0">
                  <a:pos x="8" y="44"/>
                </a:cxn>
                <a:cxn ang="0">
                  <a:pos x="8" y="55"/>
                </a:cxn>
                <a:cxn ang="0">
                  <a:pos x="7" y="65"/>
                </a:cxn>
                <a:cxn ang="0">
                  <a:pos x="4" y="74"/>
                </a:cxn>
                <a:cxn ang="0">
                  <a:pos x="0" y="84"/>
                </a:cxn>
                <a:cxn ang="0">
                  <a:pos x="0" y="84"/>
                </a:cxn>
                <a:cxn ang="0">
                  <a:pos x="0" y="86"/>
                </a:cxn>
                <a:cxn ang="0">
                  <a:pos x="0" y="88"/>
                </a:cxn>
                <a:cxn ang="0">
                  <a:pos x="3" y="91"/>
                </a:cxn>
                <a:cxn ang="0">
                  <a:pos x="4" y="91"/>
                </a:cxn>
                <a:cxn ang="0">
                  <a:pos x="7" y="91"/>
                </a:cxn>
                <a:cxn ang="0">
                  <a:pos x="8" y="91"/>
                </a:cxn>
                <a:cxn ang="0">
                  <a:pos x="9" y="89"/>
                </a:cxn>
                <a:cxn ang="0">
                  <a:pos x="9" y="89"/>
                </a:cxn>
                <a:cxn ang="0">
                  <a:pos x="13" y="79"/>
                </a:cxn>
                <a:cxn ang="0">
                  <a:pos x="15" y="68"/>
                </a:cxn>
                <a:cxn ang="0">
                  <a:pos x="17" y="58"/>
                </a:cxn>
                <a:cxn ang="0">
                  <a:pos x="17" y="48"/>
                </a:cxn>
                <a:cxn ang="0">
                  <a:pos x="17" y="26"/>
                </a:cxn>
                <a:cxn ang="0">
                  <a:pos x="16" y="4"/>
                </a:cxn>
                <a:cxn ang="0">
                  <a:pos x="16" y="4"/>
                </a:cxn>
              </a:cxnLst>
              <a:rect l="0" t="0" r="r" b="b"/>
              <a:pathLst>
                <a:path w="17" h="91">
                  <a:moveTo>
                    <a:pt x="16" y="4"/>
                  </a:moveTo>
                  <a:lnTo>
                    <a:pt x="16" y="4"/>
                  </a:lnTo>
                  <a:lnTo>
                    <a:pt x="16" y="2"/>
                  </a:lnTo>
                  <a:lnTo>
                    <a:pt x="15" y="1"/>
                  </a:lnTo>
                  <a:lnTo>
                    <a:pt x="13" y="0"/>
                  </a:lnTo>
                  <a:lnTo>
                    <a:pt x="11" y="0"/>
                  </a:lnTo>
                  <a:lnTo>
                    <a:pt x="10" y="0"/>
                  </a:lnTo>
                  <a:lnTo>
                    <a:pt x="8" y="1"/>
                  </a:lnTo>
                  <a:lnTo>
                    <a:pt x="7" y="2"/>
                  </a:lnTo>
                  <a:lnTo>
                    <a:pt x="7" y="4"/>
                  </a:lnTo>
                  <a:lnTo>
                    <a:pt x="7" y="4"/>
                  </a:lnTo>
                  <a:lnTo>
                    <a:pt x="8" y="25"/>
                  </a:lnTo>
                  <a:lnTo>
                    <a:pt x="8" y="44"/>
                  </a:lnTo>
                  <a:lnTo>
                    <a:pt x="8" y="55"/>
                  </a:lnTo>
                  <a:lnTo>
                    <a:pt x="7" y="65"/>
                  </a:lnTo>
                  <a:lnTo>
                    <a:pt x="4" y="74"/>
                  </a:lnTo>
                  <a:lnTo>
                    <a:pt x="0" y="84"/>
                  </a:lnTo>
                  <a:lnTo>
                    <a:pt x="0" y="84"/>
                  </a:lnTo>
                  <a:lnTo>
                    <a:pt x="0" y="86"/>
                  </a:lnTo>
                  <a:lnTo>
                    <a:pt x="0" y="88"/>
                  </a:lnTo>
                  <a:lnTo>
                    <a:pt x="3" y="91"/>
                  </a:lnTo>
                  <a:lnTo>
                    <a:pt x="4" y="91"/>
                  </a:lnTo>
                  <a:lnTo>
                    <a:pt x="7" y="91"/>
                  </a:lnTo>
                  <a:lnTo>
                    <a:pt x="8" y="91"/>
                  </a:lnTo>
                  <a:lnTo>
                    <a:pt x="9" y="89"/>
                  </a:lnTo>
                  <a:lnTo>
                    <a:pt x="9" y="89"/>
                  </a:lnTo>
                  <a:lnTo>
                    <a:pt x="13" y="79"/>
                  </a:lnTo>
                  <a:lnTo>
                    <a:pt x="15" y="68"/>
                  </a:lnTo>
                  <a:lnTo>
                    <a:pt x="17" y="58"/>
                  </a:lnTo>
                  <a:lnTo>
                    <a:pt x="17" y="48"/>
                  </a:lnTo>
                  <a:lnTo>
                    <a:pt x="17" y="26"/>
                  </a:lnTo>
                  <a:lnTo>
                    <a:pt x="16" y="4"/>
                  </a:lnTo>
                  <a:lnTo>
                    <a:pt x="1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0" name="chenying0907 818"/>
            <p:cNvSpPr/>
            <p:nvPr/>
          </p:nvSpPr>
          <p:spPr bwMode="auto">
            <a:xfrm>
              <a:off x="6754813" y="1758950"/>
              <a:ext cx="12700" cy="49213"/>
            </a:xfrm>
            <a:custGeom>
              <a:cxnLst>
                <a:cxn ang="0">
                  <a:pos x="24" y="5"/>
                </a:cxn>
                <a:cxn ang="0">
                  <a:pos x="24" y="5"/>
                </a:cxn>
                <a:cxn ang="0">
                  <a:pos x="24" y="3"/>
                </a:cxn>
                <a:cxn ang="0">
                  <a:pos x="23" y="1"/>
                </a:cxn>
                <a:cxn ang="0">
                  <a:pos x="22" y="0"/>
                </a:cxn>
                <a:cxn ang="0">
                  <a:pos x="20" y="0"/>
                </a:cxn>
                <a:cxn ang="0">
                  <a:pos x="18" y="0"/>
                </a:cxn>
                <a:cxn ang="0">
                  <a:pos x="17" y="1"/>
                </a:cxn>
                <a:cxn ang="0">
                  <a:pos x="16" y="3"/>
                </a:cxn>
                <a:cxn ang="0">
                  <a:pos x="15" y="5"/>
                </a:cxn>
                <a:cxn ang="0">
                  <a:pos x="15" y="5"/>
                </a:cxn>
                <a:cxn ang="0">
                  <a:pos x="15" y="18"/>
                </a:cxn>
                <a:cxn ang="0">
                  <a:pos x="13" y="30"/>
                </a:cxn>
                <a:cxn ang="0">
                  <a:pos x="11" y="42"/>
                </a:cxn>
                <a:cxn ang="0">
                  <a:pos x="8" y="55"/>
                </a:cxn>
                <a:cxn ang="0">
                  <a:pos x="8" y="55"/>
                </a:cxn>
                <a:cxn ang="0">
                  <a:pos x="5" y="63"/>
                </a:cxn>
                <a:cxn ang="0">
                  <a:pos x="2" y="72"/>
                </a:cxn>
                <a:cxn ang="0">
                  <a:pos x="0" y="76"/>
                </a:cxn>
                <a:cxn ang="0">
                  <a:pos x="0" y="82"/>
                </a:cxn>
                <a:cxn ang="0">
                  <a:pos x="2" y="86"/>
                </a:cxn>
                <a:cxn ang="0">
                  <a:pos x="4" y="90"/>
                </a:cxn>
                <a:cxn ang="0">
                  <a:pos x="4" y="90"/>
                </a:cxn>
                <a:cxn ang="0">
                  <a:pos x="5" y="91"/>
                </a:cxn>
                <a:cxn ang="0">
                  <a:pos x="7" y="92"/>
                </a:cxn>
                <a:cxn ang="0">
                  <a:pos x="8" y="92"/>
                </a:cxn>
                <a:cxn ang="0">
                  <a:pos x="10" y="91"/>
                </a:cxn>
                <a:cxn ang="0">
                  <a:pos x="11" y="90"/>
                </a:cxn>
                <a:cxn ang="0">
                  <a:pos x="12" y="88"/>
                </a:cxn>
                <a:cxn ang="0">
                  <a:pos x="12" y="87"/>
                </a:cxn>
                <a:cxn ang="0">
                  <a:pos x="12" y="85"/>
                </a:cxn>
                <a:cxn ang="0">
                  <a:pos x="12" y="85"/>
                </a:cxn>
                <a:cxn ang="0">
                  <a:pos x="10" y="82"/>
                </a:cxn>
                <a:cxn ang="0">
                  <a:pos x="10" y="77"/>
                </a:cxn>
                <a:cxn ang="0">
                  <a:pos x="11" y="72"/>
                </a:cxn>
                <a:cxn ang="0">
                  <a:pos x="13" y="68"/>
                </a:cxn>
                <a:cxn ang="0">
                  <a:pos x="16" y="59"/>
                </a:cxn>
                <a:cxn ang="0">
                  <a:pos x="18" y="51"/>
                </a:cxn>
                <a:cxn ang="0">
                  <a:pos x="18" y="51"/>
                </a:cxn>
                <a:cxn ang="0">
                  <a:pos x="20" y="39"/>
                </a:cxn>
                <a:cxn ang="0">
                  <a:pos x="22" y="28"/>
                </a:cxn>
                <a:cxn ang="0">
                  <a:pos x="24" y="17"/>
                </a:cxn>
                <a:cxn ang="0">
                  <a:pos x="24" y="5"/>
                </a:cxn>
                <a:cxn ang="0">
                  <a:pos x="24" y="5"/>
                </a:cxn>
              </a:cxnLst>
              <a:rect l="0" t="0" r="r" b="b"/>
              <a:pathLst>
                <a:path w="24" h="92">
                  <a:moveTo>
                    <a:pt x="24" y="5"/>
                  </a:moveTo>
                  <a:lnTo>
                    <a:pt x="24" y="5"/>
                  </a:lnTo>
                  <a:lnTo>
                    <a:pt x="24" y="3"/>
                  </a:lnTo>
                  <a:lnTo>
                    <a:pt x="23" y="1"/>
                  </a:lnTo>
                  <a:lnTo>
                    <a:pt x="22" y="0"/>
                  </a:lnTo>
                  <a:lnTo>
                    <a:pt x="20" y="0"/>
                  </a:lnTo>
                  <a:lnTo>
                    <a:pt x="18" y="0"/>
                  </a:lnTo>
                  <a:lnTo>
                    <a:pt x="17" y="1"/>
                  </a:lnTo>
                  <a:lnTo>
                    <a:pt x="16" y="3"/>
                  </a:lnTo>
                  <a:lnTo>
                    <a:pt x="15" y="5"/>
                  </a:lnTo>
                  <a:lnTo>
                    <a:pt x="15" y="5"/>
                  </a:lnTo>
                  <a:lnTo>
                    <a:pt x="15" y="18"/>
                  </a:lnTo>
                  <a:lnTo>
                    <a:pt x="13" y="30"/>
                  </a:lnTo>
                  <a:lnTo>
                    <a:pt x="11" y="42"/>
                  </a:lnTo>
                  <a:lnTo>
                    <a:pt x="8" y="55"/>
                  </a:lnTo>
                  <a:lnTo>
                    <a:pt x="8" y="55"/>
                  </a:lnTo>
                  <a:lnTo>
                    <a:pt x="5" y="63"/>
                  </a:lnTo>
                  <a:lnTo>
                    <a:pt x="2" y="72"/>
                  </a:lnTo>
                  <a:lnTo>
                    <a:pt x="0" y="76"/>
                  </a:lnTo>
                  <a:lnTo>
                    <a:pt x="0" y="82"/>
                  </a:lnTo>
                  <a:lnTo>
                    <a:pt x="2" y="86"/>
                  </a:lnTo>
                  <a:lnTo>
                    <a:pt x="4" y="90"/>
                  </a:lnTo>
                  <a:lnTo>
                    <a:pt x="4" y="90"/>
                  </a:lnTo>
                  <a:lnTo>
                    <a:pt x="5" y="91"/>
                  </a:lnTo>
                  <a:lnTo>
                    <a:pt x="7" y="92"/>
                  </a:lnTo>
                  <a:lnTo>
                    <a:pt x="8" y="92"/>
                  </a:lnTo>
                  <a:lnTo>
                    <a:pt x="10" y="91"/>
                  </a:lnTo>
                  <a:lnTo>
                    <a:pt x="11" y="90"/>
                  </a:lnTo>
                  <a:lnTo>
                    <a:pt x="12" y="88"/>
                  </a:lnTo>
                  <a:lnTo>
                    <a:pt x="12" y="87"/>
                  </a:lnTo>
                  <a:lnTo>
                    <a:pt x="12" y="85"/>
                  </a:lnTo>
                  <a:lnTo>
                    <a:pt x="12" y="85"/>
                  </a:lnTo>
                  <a:lnTo>
                    <a:pt x="10" y="82"/>
                  </a:lnTo>
                  <a:lnTo>
                    <a:pt x="10" y="77"/>
                  </a:lnTo>
                  <a:lnTo>
                    <a:pt x="11" y="72"/>
                  </a:lnTo>
                  <a:lnTo>
                    <a:pt x="13" y="68"/>
                  </a:lnTo>
                  <a:lnTo>
                    <a:pt x="16" y="59"/>
                  </a:lnTo>
                  <a:lnTo>
                    <a:pt x="18" y="51"/>
                  </a:lnTo>
                  <a:lnTo>
                    <a:pt x="18" y="51"/>
                  </a:lnTo>
                  <a:lnTo>
                    <a:pt x="20" y="39"/>
                  </a:lnTo>
                  <a:lnTo>
                    <a:pt x="22" y="28"/>
                  </a:lnTo>
                  <a:lnTo>
                    <a:pt x="24" y="17"/>
                  </a:lnTo>
                  <a:lnTo>
                    <a:pt x="24" y="5"/>
                  </a:lnTo>
                  <a:lnTo>
                    <a:pt x="2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1" name="chenying0907 821"/>
            <p:cNvSpPr/>
            <p:nvPr/>
          </p:nvSpPr>
          <p:spPr bwMode="auto">
            <a:xfrm>
              <a:off x="6418263" y="1346200"/>
              <a:ext cx="39688" cy="65088"/>
            </a:xfrm>
            <a:custGeom>
              <a:cxnLst>
                <a:cxn ang="0">
                  <a:pos x="63" y="3"/>
                </a:cxn>
                <a:cxn ang="0">
                  <a:pos x="63" y="3"/>
                </a:cxn>
                <a:cxn ang="0">
                  <a:pos x="61" y="12"/>
                </a:cxn>
                <a:cxn ang="0">
                  <a:pos x="59" y="19"/>
                </a:cxn>
                <a:cxn ang="0">
                  <a:pos x="52" y="33"/>
                </a:cxn>
                <a:cxn ang="0">
                  <a:pos x="43" y="48"/>
                </a:cxn>
                <a:cxn ang="0">
                  <a:pos x="33" y="61"/>
                </a:cxn>
                <a:cxn ang="0">
                  <a:pos x="24" y="75"/>
                </a:cxn>
                <a:cxn ang="0">
                  <a:pos x="15" y="88"/>
                </a:cxn>
                <a:cxn ang="0">
                  <a:pos x="6" y="102"/>
                </a:cxn>
                <a:cxn ang="0">
                  <a:pos x="3" y="110"/>
                </a:cxn>
                <a:cxn ang="0">
                  <a:pos x="0" y="117"/>
                </a:cxn>
                <a:cxn ang="0">
                  <a:pos x="0" y="117"/>
                </a:cxn>
                <a:cxn ang="0">
                  <a:pos x="0" y="119"/>
                </a:cxn>
                <a:cxn ang="0">
                  <a:pos x="0" y="121"/>
                </a:cxn>
                <a:cxn ang="0">
                  <a:pos x="2" y="122"/>
                </a:cxn>
                <a:cxn ang="0">
                  <a:pos x="3" y="123"/>
                </a:cxn>
                <a:cxn ang="0">
                  <a:pos x="5" y="123"/>
                </a:cxn>
                <a:cxn ang="0">
                  <a:pos x="6" y="123"/>
                </a:cxn>
                <a:cxn ang="0">
                  <a:pos x="8" y="121"/>
                </a:cxn>
                <a:cxn ang="0">
                  <a:pos x="10" y="120"/>
                </a:cxn>
                <a:cxn ang="0">
                  <a:pos x="10" y="120"/>
                </a:cxn>
                <a:cxn ang="0">
                  <a:pos x="13" y="112"/>
                </a:cxn>
                <a:cxn ang="0">
                  <a:pos x="16" y="105"/>
                </a:cxn>
                <a:cxn ang="0">
                  <a:pos x="24" y="90"/>
                </a:cxn>
                <a:cxn ang="0">
                  <a:pos x="33" y="77"/>
                </a:cxn>
                <a:cxn ang="0">
                  <a:pos x="43" y="63"/>
                </a:cxn>
                <a:cxn ang="0">
                  <a:pos x="52" y="50"/>
                </a:cxn>
                <a:cxn ang="0">
                  <a:pos x="61" y="36"/>
                </a:cxn>
                <a:cxn ang="0">
                  <a:pos x="67" y="22"/>
                </a:cxn>
                <a:cxn ang="0">
                  <a:pos x="70" y="14"/>
                </a:cxn>
                <a:cxn ang="0">
                  <a:pos x="73" y="6"/>
                </a:cxn>
                <a:cxn ang="0">
                  <a:pos x="73" y="6"/>
                </a:cxn>
                <a:cxn ang="0">
                  <a:pos x="73" y="4"/>
                </a:cxn>
                <a:cxn ang="0">
                  <a:pos x="71" y="2"/>
                </a:cxn>
                <a:cxn ang="0">
                  <a:pos x="70" y="1"/>
                </a:cxn>
                <a:cxn ang="0">
                  <a:pos x="69" y="0"/>
                </a:cxn>
                <a:cxn ang="0">
                  <a:pos x="67" y="0"/>
                </a:cxn>
                <a:cxn ang="0">
                  <a:pos x="65" y="0"/>
                </a:cxn>
                <a:cxn ang="0">
                  <a:pos x="64" y="1"/>
                </a:cxn>
                <a:cxn ang="0">
                  <a:pos x="63" y="3"/>
                </a:cxn>
                <a:cxn ang="0">
                  <a:pos x="63" y="3"/>
                </a:cxn>
              </a:cxnLst>
              <a:rect l="0" t="0" r="r" b="b"/>
              <a:pathLst>
                <a:path w="73" h="123">
                  <a:moveTo>
                    <a:pt x="63" y="3"/>
                  </a:moveTo>
                  <a:lnTo>
                    <a:pt x="63" y="3"/>
                  </a:lnTo>
                  <a:lnTo>
                    <a:pt x="61" y="12"/>
                  </a:lnTo>
                  <a:lnTo>
                    <a:pt x="59" y="19"/>
                  </a:lnTo>
                  <a:lnTo>
                    <a:pt x="52" y="33"/>
                  </a:lnTo>
                  <a:lnTo>
                    <a:pt x="43" y="48"/>
                  </a:lnTo>
                  <a:lnTo>
                    <a:pt x="33" y="61"/>
                  </a:lnTo>
                  <a:lnTo>
                    <a:pt x="24" y="75"/>
                  </a:lnTo>
                  <a:lnTo>
                    <a:pt x="15" y="88"/>
                  </a:lnTo>
                  <a:lnTo>
                    <a:pt x="6" y="102"/>
                  </a:lnTo>
                  <a:lnTo>
                    <a:pt x="3" y="110"/>
                  </a:lnTo>
                  <a:lnTo>
                    <a:pt x="0" y="117"/>
                  </a:lnTo>
                  <a:lnTo>
                    <a:pt x="0" y="117"/>
                  </a:lnTo>
                  <a:lnTo>
                    <a:pt x="0" y="119"/>
                  </a:lnTo>
                  <a:lnTo>
                    <a:pt x="0" y="121"/>
                  </a:lnTo>
                  <a:lnTo>
                    <a:pt x="2" y="122"/>
                  </a:lnTo>
                  <a:lnTo>
                    <a:pt x="3" y="123"/>
                  </a:lnTo>
                  <a:lnTo>
                    <a:pt x="5" y="123"/>
                  </a:lnTo>
                  <a:lnTo>
                    <a:pt x="6" y="123"/>
                  </a:lnTo>
                  <a:lnTo>
                    <a:pt x="8" y="121"/>
                  </a:lnTo>
                  <a:lnTo>
                    <a:pt x="10" y="120"/>
                  </a:lnTo>
                  <a:lnTo>
                    <a:pt x="10" y="120"/>
                  </a:lnTo>
                  <a:lnTo>
                    <a:pt x="13" y="112"/>
                  </a:lnTo>
                  <a:lnTo>
                    <a:pt x="16" y="105"/>
                  </a:lnTo>
                  <a:lnTo>
                    <a:pt x="24" y="90"/>
                  </a:lnTo>
                  <a:lnTo>
                    <a:pt x="33" y="77"/>
                  </a:lnTo>
                  <a:lnTo>
                    <a:pt x="43" y="63"/>
                  </a:lnTo>
                  <a:lnTo>
                    <a:pt x="52" y="50"/>
                  </a:lnTo>
                  <a:lnTo>
                    <a:pt x="61" y="36"/>
                  </a:lnTo>
                  <a:lnTo>
                    <a:pt x="67" y="22"/>
                  </a:lnTo>
                  <a:lnTo>
                    <a:pt x="70" y="14"/>
                  </a:lnTo>
                  <a:lnTo>
                    <a:pt x="73" y="6"/>
                  </a:lnTo>
                  <a:lnTo>
                    <a:pt x="73" y="6"/>
                  </a:lnTo>
                  <a:lnTo>
                    <a:pt x="73" y="4"/>
                  </a:lnTo>
                  <a:lnTo>
                    <a:pt x="71" y="2"/>
                  </a:lnTo>
                  <a:lnTo>
                    <a:pt x="70" y="1"/>
                  </a:lnTo>
                  <a:lnTo>
                    <a:pt x="69" y="0"/>
                  </a:lnTo>
                  <a:lnTo>
                    <a:pt x="67" y="0"/>
                  </a:lnTo>
                  <a:lnTo>
                    <a:pt x="65" y="0"/>
                  </a:lnTo>
                  <a:lnTo>
                    <a:pt x="64" y="1"/>
                  </a:lnTo>
                  <a:lnTo>
                    <a:pt x="63" y="3"/>
                  </a:lnTo>
                  <a:lnTo>
                    <a:pt x="6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2" name="chenying0907 822"/>
            <p:cNvSpPr/>
            <p:nvPr/>
          </p:nvSpPr>
          <p:spPr bwMode="auto">
            <a:xfrm>
              <a:off x="6462713" y="1366838"/>
              <a:ext cx="34925" cy="50800"/>
            </a:xfrm>
            <a:custGeom>
              <a:cxnLst>
                <a:cxn ang="0">
                  <a:pos x="58" y="2"/>
                </a:cxn>
                <a:cxn ang="0">
                  <a:pos x="58" y="2"/>
                </a:cxn>
                <a:cxn ang="0">
                  <a:pos x="42" y="24"/>
                </a:cxn>
                <a:cxn ang="0">
                  <a:pos x="29" y="46"/>
                </a:cxn>
                <a:cxn ang="0">
                  <a:pos x="1" y="90"/>
                </a:cxn>
                <a:cxn ang="0">
                  <a:pos x="1" y="90"/>
                </a:cxn>
                <a:cxn ang="0">
                  <a:pos x="0" y="92"/>
                </a:cxn>
                <a:cxn ang="0">
                  <a:pos x="1" y="94"/>
                </a:cxn>
                <a:cxn ang="0">
                  <a:pos x="1" y="95"/>
                </a:cxn>
                <a:cxn ang="0">
                  <a:pos x="3" y="97"/>
                </a:cxn>
                <a:cxn ang="0">
                  <a:pos x="4" y="97"/>
                </a:cxn>
                <a:cxn ang="0">
                  <a:pos x="6" y="97"/>
                </a:cxn>
                <a:cxn ang="0">
                  <a:pos x="8" y="97"/>
                </a:cxn>
                <a:cxn ang="0">
                  <a:pos x="9" y="95"/>
                </a:cxn>
                <a:cxn ang="0">
                  <a:pos x="9" y="95"/>
                </a:cxn>
                <a:cxn ang="0">
                  <a:pos x="37" y="51"/>
                </a:cxn>
                <a:cxn ang="0">
                  <a:pos x="50" y="28"/>
                </a:cxn>
                <a:cxn ang="0">
                  <a:pos x="66" y="7"/>
                </a:cxn>
                <a:cxn ang="0">
                  <a:pos x="66" y="7"/>
                </a:cxn>
                <a:cxn ang="0">
                  <a:pos x="67" y="6"/>
                </a:cxn>
                <a:cxn ang="0">
                  <a:pos x="67" y="3"/>
                </a:cxn>
                <a:cxn ang="0">
                  <a:pos x="66" y="2"/>
                </a:cxn>
                <a:cxn ang="0">
                  <a:pos x="65" y="1"/>
                </a:cxn>
                <a:cxn ang="0">
                  <a:pos x="61" y="0"/>
                </a:cxn>
                <a:cxn ang="0">
                  <a:pos x="60" y="0"/>
                </a:cxn>
                <a:cxn ang="0">
                  <a:pos x="58" y="2"/>
                </a:cxn>
                <a:cxn ang="0">
                  <a:pos x="58" y="2"/>
                </a:cxn>
              </a:cxnLst>
              <a:rect l="0" t="0" r="r" b="b"/>
              <a:pathLst>
                <a:path w="67" h="97">
                  <a:moveTo>
                    <a:pt x="58" y="2"/>
                  </a:moveTo>
                  <a:lnTo>
                    <a:pt x="58" y="2"/>
                  </a:lnTo>
                  <a:lnTo>
                    <a:pt x="42" y="24"/>
                  </a:lnTo>
                  <a:lnTo>
                    <a:pt x="29" y="46"/>
                  </a:lnTo>
                  <a:lnTo>
                    <a:pt x="1" y="90"/>
                  </a:lnTo>
                  <a:lnTo>
                    <a:pt x="1" y="90"/>
                  </a:lnTo>
                  <a:lnTo>
                    <a:pt x="0" y="92"/>
                  </a:lnTo>
                  <a:lnTo>
                    <a:pt x="1" y="94"/>
                  </a:lnTo>
                  <a:lnTo>
                    <a:pt x="1" y="95"/>
                  </a:lnTo>
                  <a:lnTo>
                    <a:pt x="3" y="97"/>
                  </a:lnTo>
                  <a:lnTo>
                    <a:pt x="4" y="97"/>
                  </a:lnTo>
                  <a:lnTo>
                    <a:pt x="6" y="97"/>
                  </a:lnTo>
                  <a:lnTo>
                    <a:pt x="8" y="97"/>
                  </a:lnTo>
                  <a:lnTo>
                    <a:pt x="9" y="95"/>
                  </a:lnTo>
                  <a:lnTo>
                    <a:pt x="9" y="95"/>
                  </a:lnTo>
                  <a:lnTo>
                    <a:pt x="37" y="51"/>
                  </a:lnTo>
                  <a:lnTo>
                    <a:pt x="50" y="28"/>
                  </a:lnTo>
                  <a:lnTo>
                    <a:pt x="66" y="7"/>
                  </a:lnTo>
                  <a:lnTo>
                    <a:pt x="66" y="7"/>
                  </a:lnTo>
                  <a:lnTo>
                    <a:pt x="67" y="6"/>
                  </a:lnTo>
                  <a:lnTo>
                    <a:pt x="67" y="3"/>
                  </a:lnTo>
                  <a:lnTo>
                    <a:pt x="66" y="2"/>
                  </a:lnTo>
                  <a:lnTo>
                    <a:pt x="65" y="1"/>
                  </a:lnTo>
                  <a:lnTo>
                    <a:pt x="61" y="0"/>
                  </a:lnTo>
                  <a:lnTo>
                    <a:pt x="60" y="0"/>
                  </a:lnTo>
                  <a:lnTo>
                    <a:pt x="58" y="2"/>
                  </a:lnTo>
                  <a:lnTo>
                    <a:pt x="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3" name="chenying0907 823"/>
            <p:cNvSpPr/>
            <p:nvPr/>
          </p:nvSpPr>
          <p:spPr bwMode="auto">
            <a:xfrm>
              <a:off x="6569075" y="1604963"/>
              <a:ext cx="28575" cy="68263"/>
            </a:xfrm>
            <a:custGeom>
              <a:cxnLst>
                <a:cxn ang="0">
                  <a:pos x="45" y="3"/>
                </a:cxn>
                <a:cxn ang="0">
                  <a:pos x="45" y="3"/>
                </a:cxn>
                <a:cxn ang="0">
                  <a:pos x="43" y="10"/>
                </a:cxn>
                <a:cxn ang="0">
                  <a:pos x="40" y="16"/>
                </a:cxn>
                <a:cxn ang="0">
                  <a:pos x="32" y="29"/>
                </a:cxn>
                <a:cxn ang="0">
                  <a:pos x="25" y="41"/>
                </a:cxn>
                <a:cxn ang="0">
                  <a:pos x="22" y="47"/>
                </a:cxn>
                <a:cxn ang="0">
                  <a:pos x="20" y="53"/>
                </a:cxn>
                <a:cxn ang="0">
                  <a:pos x="20" y="53"/>
                </a:cxn>
                <a:cxn ang="0">
                  <a:pos x="14" y="71"/>
                </a:cxn>
                <a:cxn ang="0">
                  <a:pos x="9" y="89"/>
                </a:cxn>
                <a:cxn ang="0">
                  <a:pos x="3" y="106"/>
                </a:cxn>
                <a:cxn ang="0">
                  <a:pos x="1" y="115"/>
                </a:cxn>
                <a:cxn ang="0">
                  <a:pos x="0" y="125"/>
                </a:cxn>
                <a:cxn ang="0">
                  <a:pos x="0" y="125"/>
                </a:cxn>
                <a:cxn ang="0">
                  <a:pos x="1" y="127"/>
                </a:cxn>
                <a:cxn ang="0">
                  <a:pos x="2" y="128"/>
                </a:cxn>
                <a:cxn ang="0">
                  <a:pos x="3" y="129"/>
                </a:cxn>
                <a:cxn ang="0">
                  <a:pos x="5" y="129"/>
                </a:cxn>
                <a:cxn ang="0">
                  <a:pos x="6" y="129"/>
                </a:cxn>
                <a:cxn ang="0">
                  <a:pos x="9" y="128"/>
                </a:cxn>
                <a:cxn ang="0">
                  <a:pos x="10" y="127"/>
                </a:cxn>
                <a:cxn ang="0">
                  <a:pos x="10" y="125"/>
                </a:cxn>
                <a:cxn ang="0">
                  <a:pos x="10" y="125"/>
                </a:cxn>
                <a:cxn ang="0">
                  <a:pos x="12" y="108"/>
                </a:cxn>
                <a:cxn ang="0">
                  <a:pos x="16" y="93"/>
                </a:cxn>
                <a:cxn ang="0">
                  <a:pos x="21" y="78"/>
                </a:cxn>
                <a:cxn ang="0">
                  <a:pos x="28" y="64"/>
                </a:cxn>
                <a:cxn ang="0">
                  <a:pos x="42" y="35"/>
                </a:cxn>
                <a:cxn ang="0">
                  <a:pos x="49" y="20"/>
                </a:cxn>
                <a:cxn ang="0">
                  <a:pos x="54" y="6"/>
                </a:cxn>
                <a:cxn ang="0">
                  <a:pos x="54" y="6"/>
                </a:cxn>
                <a:cxn ang="0">
                  <a:pos x="54" y="4"/>
                </a:cxn>
                <a:cxn ang="0">
                  <a:pos x="54" y="2"/>
                </a:cxn>
                <a:cxn ang="0">
                  <a:pos x="53" y="1"/>
                </a:cxn>
                <a:cxn ang="0">
                  <a:pos x="51" y="0"/>
                </a:cxn>
                <a:cxn ang="0">
                  <a:pos x="49" y="0"/>
                </a:cxn>
                <a:cxn ang="0">
                  <a:pos x="48" y="1"/>
                </a:cxn>
                <a:cxn ang="0">
                  <a:pos x="46" y="2"/>
                </a:cxn>
                <a:cxn ang="0">
                  <a:pos x="45" y="3"/>
                </a:cxn>
                <a:cxn ang="0">
                  <a:pos x="45" y="3"/>
                </a:cxn>
              </a:cxnLst>
              <a:rect l="0" t="0" r="r" b="b"/>
              <a:pathLst>
                <a:path w="54" h="129">
                  <a:moveTo>
                    <a:pt x="45" y="3"/>
                  </a:moveTo>
                  <a:lnTo>
                    <a:pt x="45" y="3"/>
                  </a:lnTo>
                  <a:lnTo>
                    <a:pt x="43" y="10"/>
                  </a:lnTo>
                  <a:lnTo>
                    <a:pt x="40" y="16"/>
                  </a:lnTo>
                  <a:lnTo>
                    <a:pt x="32" y="29"/>
                  </a:lnTo>
                  <a:lnTo>
                    <a:pt x="25" y="41"/>
                  </a:lnTo>
                  <a:lnTo>
                    <a:pt x="22" y="47"/>
                  </a:lnTo>
                  <a:lnTo>
                    <a:pt x="20" y="53"/>
                  </a:lnTo>
                  <a:lnTo>
                    <a:pt x="20" y="53"/>
                  </a:lnTo>
                  <a:lnTo>
                    <a:pt x="14" y="71"/>
                  </a:lnTo>
                  <a:lnTo>
                    <a:pt x="9" y="89"/>
                  </a:lnTo>
                  <a:lnTo>
                    <a:pt x="3" y="106"/>
                  </a:lnTo>
                  <a:lnTo>
                    <a:pt x="1" y="115"/>
                  </a:lnTo>
                  <a:lnTo>
                    <a:pt x="0" y="125"/>
                  </a:lnTo>
                  <a:lnTo>
                    <a:pt x="0" y="125"/>
                  </a:lnTo>
                  <a:lnTo>
                    <a:pt x="1" y="127"/>
                  </a:lnTo>
                  <a:lnTo>
                    <a:pt x="2" y="128"/>
                  </a:lnTo>
                  <a:lnTo>
                    <a:pt x="3" y="129"/>
                  </a:lnTo>
                  <a:lnTo>
                    <a:pt x="5" y="129"/>
                  </a:lnTo>
                  <a:lnTo>
                    <a:pt x="6" y="129"/>
                  </a:lnTo>
                  <a:lnTo>
                    <a:pt x="9" y="128"/>
                  </a:lnTo>
                  <a:lnTo>
                    <a:pt x="10" y="127"/>
                  </a:lnTo>
                  <a:lnTo>
                    <a:pt x="10" y="125"/>
                  </a:lnTo>
                  <a:lnTo>
                    <a:pt x="10" y="125"/>
                  </a:lnTo>
                  <a:lnTo>
                    <a:pt x="12" y="108"/>
                  </a:lnTo>
                  <a:lnTo>
                    <a:pt x="16" y="93"/>
                  </a:lnTo>
                  <a:lnTo>
                    <a:pt x="21" y="78"/>
                  </a:lnTo>
                  <a:lnTo>
                    <a:pt x="28" y="64"/>
                  </a:lnTo>
                  <a:lnTo>
                    <a:pt x="42" y="35"/>
                  </a:lnTo>
                  <a:lnTo>
                    <a:pt x="49" y="20"/>
                  </a:lnTo>
                  <a:lnTo>
                    <a:pt x="54" y="6"/>
                  </a:lnTo>
                  <a:lnTo>
                    <a:pt x="54" y="6"/>
                  </a:lnTo>
                  <a:lnTo>
                    <a:pt x="54" y="4"/>
                  </a:lnTo>
                  <a:lnTo>
                    <a:pt x="54" y="2"/>
                  </a:lnTo>
                  <a:lnTo>
                    <a:pt x="53" y="1"/>
                  </a:lnTo>
                  <a:lnTo>
                    <a:pt x="51" y="0"/>
                  </a:lnTo>
                  <a:lnTo>
                    <a:pt x="49" y="0"/>
                  </a:lnTo>
                  <a:lnTo>
                    <a:pt x="48" y="1"/>
                  </a:lnTo>
                  <a:lnTo>
                    <a:pt x="46" y="2"/>
                  </a:lnTo>
                  <a:lnTo>
                    <a:pt x="45" y="3"/>
                  </a:lnTo>
                  <a:lnTo>
                    <a:pt x="4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4" name="chenying0907 824"/>
            <p:cNvSpPr/>
            <p:nvPr/>
          </p:nvSpPr>
          <p:spPr bwMode="auto">
            <a:xfrm>
              <a:off x="6619875" y="1614488"/>
              <a:ext cx="25400" cy="44450"/>
            </a:xfrm>
            <a:custGeom>
              <a:cxnLst>
                <a:cxn ang="0">
                  <a:pos x="40" y="2"/>
                </a:cxn>
                <a:cxn ang="0">
                  <a:pos x="40" y="2"/>
                </a:cxn>
                <a:cxn ang="0">
                  <a:pos x="32" y="11"/>
                </a:cxn>
                <a:cxn ang="0">
                  <a:pos x="25" y="19"/>
                </a:cxn>
                <a:cxn ang="0">
                  <a:pos x="19" y="28"/>
                </a:cxn>
                <a:cxn ang="0">
                  <a:pos x="13" y="39"/>
                </a:cxn>
                <a:cxn ang="0">
                  <a:pos x="8" y="49"/>
                </a:cxn>
                <a:cxn ang="0">
                  <a:pos x="4" y="59"/>
                </a:cxn>
                <a:cxn ang="0">
                  <a:pos x="1" y="71"/>
                </a:cxn>
                <a:cxn ang="0">
                  <a:pos x="0" y="81"/>
                </a:cxn>
                <a:cxn ang="0">
                  <a:pos x="0" y="81"/>
                </a:cxn>
                <a:cxn ang="0">
                  <a:pos x="0" y="83"/>
                </a:cxn>
                <a:cxn ang="0">
                  <a:pos x="1" y="85"/>
                </a:cxn>
                <a:cxn ang="0">
                  <a:pos x="3" y="86"/>
                </a:cxn>
                <a:cxn ang="0">
                  <a:pos x="5" y="86"/>
                </a:cxn>
                <a:cxn ang="0">
                  <a:pos x="6" y="86"/>
                </a:cxn>
                <a:cxn ang="0">
                  <a:pos x="9" y="85"/>
                </a:cxn>
                <a:cxn ang="0">
                  <a:pos x="10" y="83"/>
                </a:cxn>
                <a:cxn ang="0">
                  <a:pos x="10" y="81"/>
                </a:cxn>
                <a:cxn ang="0">
                  <a:pos x="10" y="81"/>
                </a:cxn>
                <a:cxn ang="0">
                  <a:pos x="11" y="71"/>
                </a:cxn>
                <a:cxn ang="0">
                  <a:pos x="14" y="61"/>
                </a:cxn>
                <a:cxn ang="0">
                  <a:pos x="17" y="51"/>
                </a:cxn>
                <a:cxn ang="0">
                  <a:pos x="22" y="42"/>
                </a:cxn>
                <a:cxn ang="0">
                  <a:pos x="27" y="33"/>
                </a:cxn>
                <a:cxn ang="0">
                  <a:pos x="33" y="24"/>
                </a:cxn>
                <a:cxn ang="0">
                  <a:pos x="40" y="16"/>
                </a:cxn>
                <a:cxn ang="0">
                  <a:pos x="47" y="9"/>
                </a:cxn>
                <a:cxn ang="0">
                  <a:pos x="47" y="9"/>
                </a:cxn>
                <a:cxn ang="0">
                  <a:pos x="48" y="8"/>
                </a:cxn>
                <a:cxn ang="0">
                  <a:pos x="48" y="5"/>
                </a:cxn>
                <a:cxn ang="0">
                  <a:pos x="47" y="3"/>
                </a:cxn>
                <a:cxn ang="0">
                  <a:pos x="46" y="2"/>
                </a:cxn>
                <a:cxn ang="0">
                  <a:pos x="45" y="1"/>
                </a:cxn>
                <a:cxn ang="0">
                  <a:pos x="43" y="0"/>
                </a:cxn>
                <a:cxn ang="0">
                  <a:pos x="42" y="1"/>
                </a:cxn>
                <a:cxn ang="0">
                  <a:pos x="40" y="2"/>
                </a:cxn>
                <a:cxn ang="0">
                  <a:pos x="40" y="2"/>
                </a:cxn>
              </a:cxnLst>
              <a:rect l="0" t="0" r="r" b="b"/>
              <a:pathLst>
                <a:path w="48" h="86">
                  <a:moveTo>
                    <a:pt x="40" y="2"/>
                  </a:moveTo>
                  <a:lnTo>
                    <a:pt x="40" y="2"/>
                  </a:lnTo>
                  <a:lnTo>
                    <a:pt x="32" y="11"/>
                  </a:lnTo>
                  <a:lnTo>
                    <a:pt x="25" y="19"/>
                  </a:lnTo>
                  <a:lnTo>
                    <a:pt x="19" y="28"/>
                  </a:lnTo>
                  <a:lnTo>
                    <a:pt x="13" y="39"/>
                  </a:lnTo>
                  <a:lnTo>
                    <a:pt x="8" y="49"/>
                  </a:lnTo>
                  <a:lnTo>
                    <a:pt x="4" y="59"/>
                  </a:lnTo>
                  <a:lnTo>
                    <a:pt x="1" y="71"/>
                  </a:lnTo>
                  <a:lnTo>
                    <a:pt x="0" y="81"/>
                  </a:lnTo>
                  <a:lnTo>
                    <a:pt x="0" y="81"/>
                  </a:lnTo>
                  <a:lnTo>
                    <a:pt x="0" y="83"/>
                  </a:lnTo>
                  <a:lnTo>
                    <a:pt x="1" y="85"/>
                  </a:lnTo>
                  <a:lnTo>
                    <a:pt x="3" y="86"/>
                  </a:lnTo>
                  <a:lnTo>
                    <a:pt x="5" y="86"/>
                  </a:lnTo>
                  <a:lnTo>
                    <a:pt x="6" y="86"/>
                  </a:lnTo>
                  <a:lnTo>
                    <a:pt x="9" y="85"/>
                  </a:lnTo>
                  <a:lnTo>
                    <a:pt x="10" y="83"/>
                  </a:lnTo>
                  <a:lnTo>
                    <a:pt x="10" y="81"/>
                  </a:lnTo>
                  <a:lnTo>
                    <a:pt x="10" y="81"/>
                  </a:lnTo>
                  <a:lnTo>
                    <a:pt x="11" y="71"/>
                  </a:lnTo>
                  <a:lnTo>
                    <a:pt x="14" y="61"/>
                  </a:lnTo>
                  <a:lnTo>
                    <a:pt x="17" y="51"/>
                  </a:lnTo>
                  <a:lnTo>
                    <a:pt x="22" y="42"/>
                  </a:lnTo>
                  <a:lnTo>
                    <a:pt x="27" y="33"/>
                  </a:lnTo>
                  <a:lnTo>
                    <a:pt x="33" y="24"/>
                  </a:lnTo>
                  <a:lnTo>
                    <a:pt x="40" y="16"/>
                  </a:lnTo>
                  <a:lnTo>
                    <a:pt x="47" y="9"/>
                  </a:lnTo>
                  <a:lnTo>
                    <a:pt x="47" y="9"/>
                  </a:lnTo>
                  <a:lnTo>
                    <a:pt x="48" y="8"/>
                  </a:lnTo>
                  <a:lnTo>
                    <a:pt x="48" y="5"/>
                  </a:lnTo>
                  <a:lnTo>
                    <a:pt x="47" y="3"/>
                  </a:lnTo>
                  <a:lnTo>
                    <a:pt x="46" y="2"/>
                  </a:lnTo>
                  <a:lnTo>
                    <a:pt x="45" y="1"/>
                  </a:lnTo>
                  <a:lnTo>
                    <a:pt x="43" y="0"/>
                  </a:lnTo>
                  <a:lnTo>
                    <a:pt x="42" y="1"/>
                  </a:lnTo>
                  <a:lnTo>
                    <a:pt x="40" y="2"/>
                  </a:lnTo>
                  <a:lnTo>
                    <a:pt x="4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5" name="chenying0907 825"/>
            <p:cNvSpPr/>
            <p:nvPr/>
          </p:nvSpPr>
          <p:spPr bwMode="auto">
            <a:xfrm>
              <a:off x="6659563" y="1624013"/>
              <a:ext cx="28575" cy="46038"/>
            </a:xfrm>
            <a:custGeom>
              <a:cxnLst>
                <a:cxn ang="0">
                  <a:pos x="44" y="2"/>
                </a:cxn>
                <a:cxn ang="0">
                  <a:pos x="44" y="2"/>
                </a:cxn>
                <a:cxn ang="0">
                  <a:pos x="38" y="10"/>
                </a:cxn>
                <a:cxn ang="0">
                  <a:pos x="32" y="17"/>
                </a:cxn>
                <a:cxn ang="0">
                  <a:pos x="25" y="26"/>
                </a:cxn>
                <a:cxn ang="0">
                  <a:pos x="19" y="34"/>
                </a:cxn>
                <a:cxn ang="0">
                  <a:pos x="19" y="34"/>
                </a:cxn>
                <a:cxn ang="0">
                  <a:pos x="13" y="44"/>
                </a:cxn>
                <a:cxn ang="0">
                  <a:pos x="9" y="56"/>
                </a:cxn>
                <a:cxn ang="0">
                  <a:pos x="5" y="67"/>
                </a:cxn>
                <a:cxn ang="0">
                  <a:pos x="0" y="77"/>
                </a:cxn>
                <a:cxn ang="0">
                  <a:pos x="0" y="77"/>
                </a:cxn>
                <a:cxn ang="0">
                  <a:pos x="0" y="79"/>
                </a:cxn>
                <a:cxn ang="0">
                  <a:pos x="0" y="82"/>
                </a:cxn>
                <a:cxn ang="0">
                  <a:pos x="2" y="85"/>
                </a:cxn>
                <a:cxn ang="0">
                  <a:pos x="4" y="85"/>
                </a:cxn>
                <a:cxn ang="0">
                  <a:pos x="5" y="85"/>
                </a:cxn>
                <a:cxn ang="0">
                  <a:pos x="7" y="85"/>
                </a:cxn>
                <a:cxn ang="0">
                  <a:pos x="8" y="83"/>
                </a:cxn>
                <a:cxn ang="0">
                  <a:pos x="8" y="83"/>
                </a:cxn>
                <a:cxn ang="0">
                  <a:pos x="16" y="63"/>
                </a:cxn>
                <a:cxn ang="0">
                  <a:pos x="26" y="42"/>
                </a:cxn>
                <a:cxn ang="0">
                  <a:pos x="26" y="42"/>
                </a:cxn>
                <a:cxn ang="0">
                  <a:pos x="28" y="37"/>
                </a:cxn>
                <a:cxn ang="0">
                  <a:pos x="31" y="33"/>
                </a:cxn>
                <a:cxn ang="0">
                  <a:pos x="38" y="25"/>
                </a:cxn>
                <a:cxn ang="0">
                  <a:pos x="46" y="15"/>
                </a:cxn>
                <a:cxn ang="0">
                  <a:pos x="52" y="7"/>
                </a:cxn>
                <a:cxn ang="0">
                  <a:pos x="52" y="7"/>
                </a:cxn>
                <a:cxn ang="0">
                  <a:pos x="53" y="5"/>
                </a:cxn>
                <a:cxn ang="0">
                  <a:pos x="52" y="3"/>
                </a:cxn>
                <a:cxn ang="0">
                  <a:pos x="52" y="2"/>
                </a:cxn>
                <a:cxn ang="0">
                  <a:pos x="50" y="0"/>
                </a:cxn>
                <a:cxn ang="0">
                  <a:pos x="49" y="0"/>
                </a:cxn>
                <a:cxn ang="0">
                  <a:pos x="47" y="0"/>
                </a:cxn>
                <a:cxn ang="0">
                  <a:pos x="45" y="1"/>
                </a:cxn>
                <a:cxn ang="0">
                  <a:pos x="44" y="2"/>
                </a:cxn>
                <a:cxn ang="0">
                  <a:pos x="44" y="2"/>
                </a:cxn>
              </a:cxnLst>
              <a:rect l="0" t="0" r="r" b="b"/>
              <a:pathLst>
                <a:path w="52" h="85">
                  <a:moveTo>
                    <a:pt x="44" y="2"/>
                  </a:moveTo>
                  <a:lnTo>
                    <a:pt x="44" y="2"/>
                  </a:lnTo>
                  <a:lnTo>
                    <a:pt x="38" y="10"/>
                  </a:lnTo>
                  <a:lnTo>
                    <a:pt x="32" y="17"/>
                  </a:lnTo>
                  <a:lnTo>
                    <a:pt x="25" y="26"/>
                  </a:lnTo>
                  <a:lnTo>
                    <a:pt x="19" y="34"/>
                  </a:lnTo>
                  <a:lnTo>
                    <a:pt x="19" y="34"/>
                  </a:lnTo>
                  <a:lnTo>
                    <a:pt x="13" y="44"/>
                  </a:lnTo>
                  <a:lnTo>
                    <a:pt x="9" y="56"/>
                  </a:lnTo>
                  <a:lnTo>
                    <a:pt x="5" y="67"/>
                  </a:lnTo>
                  <a:lnTo>
                    <a:pt x="0" y="77"/>
                  </a:lnTo>
                  <a:lnTo>
                    <a:pt x="0" y="77"/>
                  </a:lnTo>
                  <a:lnTo>
                    <a:pt x="0" y="79"/>
                  </a:lnTo>
                  <a:lnTo>
                    <a:pt x="0" y="82"/>
                  </a:lnTo>
                  <a:lnTo>
                    <a:pt x="2" y="85"/>
                  </a:lnTo>
                  <a:lnTo>
                    <a:pt x="4" y="85"/>
                  </a:lnTo>
                  <a:lnTo>
                    <a:pt x="5" y="85"/>
                  </a:lnTo>
                  <a:lnTo>
                    <a:pt x="7" y="85"/>
                  </a:lnTo>
                  <a:lnTo>
                    <a:pt x="8" y="83"/>
                  </a:lnTo>
                  <a:lnTo>
                    <a:pt x="8" y="83"/>
                  </a:lnTo>
                  <a:lnTo>
                    <a:pt x="16" y="63"/>
                  </a:lnTo>
                  <a:lnTo>
                    <a:pt x="26" y="42"/>
                  </a:lnTo>
                  <a:lnTo>
                    <a:pt x="26" y="42"/>
                  </a:lnTo>
                  <a:lnTo>
                    <a:pt x="28" y="37"/>
                  </a:lnTo>
                  <a:lnTo>
                    <a:pt x="31" y="33"/>
                  </a:lnTo>
                  <a:lnTo>
                    <a:pt x="38" y="25"/>
                  </a:lnTo>
                  <a:lnTo>
                    <a:pt x="46" y="15"/>
                  </a:lnTo>
                  <a:lnTo>
                    <a:pt x="52" y="7"/>
                  </a:lnTo>
                  <a:lnTo>
                    <a:pt x="52" y="7"/>
                  </a:lnTo>
                  <a:lnTo>
                    <a:pt x="53" y="5"/>
                  </a:lnTo>
                  <a:lnTo>
                    <a:pt x="52" y="3"/>
                  </a:lnTo>
                  <a:lnTo>
                    <a:pt x="52" y="2"/>
                  </a:lnTo>
                  <a:lnTo>
                    <a:pt x="50" y="0"/>
                  </a:lnTo>
                  <a:lnTo>
                    <a:pt x="49" y="0"/>
                  </a:lnTo>
                  <a:lnTo>
                    <a:pt x="47" y="0"/>
                  </a:lnTo>
                  <a:lnTo>
                    <a:pt x="45" y="1"/>
                  </a:lnTo>
                  <a:lnTo>
                    <a:pt x="44" y="2"/>
                  </a:lnTo>
                  <a:lnTo>
                    <a:pt x="4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6" name="chenying0907 826"/>
            <p:cNvSpPr/>
            <p:nvPr/>
          </p:nvSpPr>
          <p:spPr bwMode="auto">
            <a:xfrm>
              <a:off x="6746875" y="1463675"/>
              <a:ext cx="23813" cy="41275"/>
            </a:xfrm>
            <a:custGeom>
              <a:cxnLst>
                <a:cxn ang="0">
                  <a:pos x="39" y="1"/>
                </a:cxn>
                <a:cxn ang="0">
                  <a:pos x="39" y="1"/>
                </a:cxn>
                <a:cxn ang="0">
                  <a:pos x="32" y="10"/>
                </a:cxn>
                <a:cxn ang="0">
                  <a:pos x="27" y="18"/>
                </a:cxn>
                <a:cxn ang="0">
                  <a:pos x="22" y="27"/>
                </a:cxn>
                <a:cxn ang="0">
                  <a:pos x="18" y="35"/>
                </a:cxn>
                <a:cxn ang="0">
                  <a:pos x="9" y="54"/>
                </a:cxn>
                <a:cxn ang="0">
                  <a:pos x="5" y="63"/>
                </a:cxn>
                <a:cxn ang="0">
                  <a:pos x="0" y="73"/>
                </a:cxn>
                <a:cxn ang="0">
                  <a:pos x="0" y="73"/>
                </a:cxn>
                <a:cxn ang="0">
                  <a:pos x="0" y="74"/>
                </a:cxn>
                <a:cxn ang="0">
                  <a:pos x="0" y="76"/>
                </a:cxn>
                <a:cxn ang="0">
                  <a:pos x="1" y="78"/>
                </a:cxn>
                <a:cxn ang="0">
                  <a:pos x="2" y="79"/>
                </a:cxn>
                <a:cxn ang="0">
                  <a:pos x="3" y="79"/>
                </a:cxn>
                <a:cxn ang="0">
                  <a:pos x="5" y="79"/>
                </a:cxn>
                <a:cxn ang="0">
                  <a:pos x="7" y="79"/>
                </a:cxn>
                <a:cxn ang="0">
                  <a:pos x="8" y="77"/>
                </a:cxn>
                <a:cxn ang="0">
                  <a:pos x="8" y="77"/>
                </a:cxn>
                <a:cxn ang="0">
                  <a:pos x="13" y="68"/>
                </a:cxn>
                <a:cxn ang="0">
                  <a:pos x="18" y="59"/>
                </a:cxn>
                <a:cxn ang="0">
                  <a:pos x="26" y="42"/>
                </a:cxn>
                <a:cxn ang="0">
                  <a:pos x="30" y="32"/>
                </a:cxn>
                <a:cxn ang="0">
                  <a:pos x="34" y="24"/>
                </a:cxn>
                <a:cxn ang="0">
                  <a:pos x="39" y="16"/>
                </a:cxn>
                <a:cxn ang="0">
                  <a:pos x="45" y="8"/>
                </a:cxn>
                <a:cxn ang="0">
                  <a:pos x="45" y="8"/>
                </a:cxn>
                <a:cxn ang="0">
                  <a:pos x="46" y="6"/>
                </a:cxn>
                <a:cxn ang="0">
                  <a:pos x="46" y="4"/>
                </a:cxn>
                <a:cxn ang="0">
                  <a:pos x="46" y="3"/>
                </a:cxn>
                <a:cxn ang="0">
                  <a:pos x="45" y="1"/>
                </a:cxn>
                <a:cxn ang="0">
                  <a:pos x="44" y="0"/>
                </a:cxn>
                <a:cxn ang="0">
                  <a:pos x="42" y="0"/>
                </a:cxn>
                <a:cxn ang="0">
                  <a:pos x="40" y="0"/>
                </a:cxn>
                <a:cxn ang="0">
                  <a:pos x="39" y="1"/>
                </a:cxn>
                <a:cxn ang="0">
                  <a:pos x="39" y="1"/>
                </a:cxn>
              </a:cxnLst>
              <a:rect l="0" t="0" r="r" b="b"/>
              <a:pathLst>
                <a:path w="46" h="79">
                  <a:moveTo>
                    <a:pt x="39" y="1"/>
                  </a:moveTo>
                  <a:lnTo>
                    <a:pt x="39" y="1"/>
                  </a:lnTo>
                  <a:lnTo>
                    <a:pt x="32" y="10"/>
                  </a:lnTo>
                  <a:lnTo>
                    <a:pt x="27" y="18"/>
                  </a:lnTo>
                  <a:lnTo>
                    <a:pt x="22" y="27"/>
                  </a:lnTo>
                  <a:lnTo>
                    <a:pt x="18" y="35"/>
                  </a:lnTo>
                  <a:lnTo>
                    <a:pt x="9" y="54"/>
                  </a:lnTo>
                  <a:lnTo>
                    <a:pt x="5" y="63"/>
                  </a:lnTo>
                  <a:lnTo>
                    <a:pt x="0" y="73"/>
                  </a:lnTo>
                  <a:lnTo>
                    <a:pt x="0" y="73"/>
                  </a:lnTo>
                  <a:lnTo>
                    <a:pt x="0" y="74"/>
                  </a:lnTo>
                  <a:lnTo>
                    <a:pt x="0" y="76"/>
                  </a:lnTo>
                  <a:lnTo>
                    <a:pt x="1" y="78"/>
                  </a:lnTo>
                  <a:lnTo>
                    <a:pt x="2" y="79"/>
                  </a:lnTo>
                  <a:lnTo>
                    <a:pt x="3" y="79"/>
                  </a:lnTo>
                  <a:lnTo>
                    <a:pt x="5" y="79"/>
                  </a:lnTo>
                  <a:lnTo>
                    <a:pt x="7" y="79"/>
                  </a:lnTo>
                  <a:lnTo>
                    <a:pt x="8" y="77"/>
                  </a:lnTo>
                  <a:lnTo>
                    <a:pt x="8" y="77"/>
                  </a:lnTo>
                  <a:lnTo>
                    <a:pt x="13" y="68"/>
                  </a:lnTo>
                  <a:lnTo>
                    <a:pt x="18" y="59"/>
                  </a:lnTo>
                  <a:lnTo>
                    <a:pt x="26" y="42"/>
                  </a:lnTo>
                  <a:lnTo>
                    <a:pt x="30" y="32"/>
                  </a:lnTo>
                  <a:lnTo>
                    <a:pt x="34" y="24"/>
                  </a:lnTo>
                  <a:lnTo>
                    <a:pt x="39" y="16"/>
                  </a:lnTo>
                  <a:lnTo>
                    <a:pt x="45" y="8"/>
                  </a:lnTo>
                  <a:lnTo>
                    <a:pt x="45" y="8"/>
                  </a:lnTo>
                  <a:lnTo>
                    <a:pt x="46" y="6"/>
                  </a:lnTo>
                  <a:lnTo>
                    <a:pt x="46" y="4"/>
                  </a:lnTo>
                  <a:lnTo>
                    <a:pt x="46" y="3"/>
                  </a:lnTo>
                  <a:lnTo>
                    <a:pt x="45" y="1"/>
                  </a:lnTo>
                  <a:lnTo>
                    <a:pt x="44" y="0"/>
                  </a:lnTo>
                  <a:lnTo>
                    <a:pt x="42" y="0"/>
                  </a:lnTo>
                  <a:lnTo>
                    <a:pt x="40"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7" name="chenying0907 827"/>
            <p:cNvSpPr/>
            <p:nvPr/>
          </p:nvSpPr>
          <p:spPr bwMode="auto">
            <a:xfrm>
              <a:off x="6792913" y="1493838"/>
              <a:ext cx="9525" cy="7938"/>
            </a:xfrm>
            <a:custGeom>
              <a:cxnLst>
                <a:cxn ang="0">
                  <a:pos x="8" y="1"/>
                </a:cxn>
                <a:cxn ang="0">
                  <a:pos x="2" y="8"/>
                </a:cxn>
                <a:cxn ang="0">
                  <a:pos x="2" y="8"/>
                </a:cxn>
                <a:cxn ang="0">
                  <a:pos x="1" y="9"/>
                </a:cxn>
                <a:cxn ang="0">
                  <a:pos x="0" y="11"/>
                </a:cxn>
                <a:cxn ang="0">
                  <a:pos x="1" y="13"/>
                </a:cxn>
                <a:cxn ang="0">
                  <a:pos x="2" y="14"/>
                </a:cxn>
                <a:cxn ang="0">
                  <a:pos x="3" y="16"/>
                </a:cxn>
                <a:cxn ang="0">
                  <a:pos x="5" y="16"/>
                </a:cxn>
                <a:cxn ang="0">
                  <a:pos x="7" y="16"/>
                </a:cxn>
                <a:cxn ang="0">
                  <a:pos x="8" y="14"/>
                </a:cxn>
                <a:cxn ang="0">
                  <a:pos x="14" y="8"/>
                </a:cxn>
                <a:cxn ang="0">
                  <a:pos x="14" y="8"/>
                </a:cxn>
                <a:cxn ang="0">
                  <a:pos x="15" y="6"/>
                </a:cxn>
                <a:cxn ang="0">
                  <a:pos x="16" y="5"/>
                </a:cxn>
                <a:cxn ang="0">
                  <a:pos x="15" y="3"/>
                </a:cxn>
                <a:cxn ang="0">
                  <a:pos x="14" y="1"/>
                </a:cxn>
                <a:cxn ang="0">
                  <a:pos x="13" y="0"/>
                </a:cxn>
                <a:cxn ang="0">
                  <a:pos x="11" y="0"/>
                </a:cxn>
                <a:cxn ang="0">
                  <a:pos x="9" y="0"/>
                </a:cxn>
                <a:cxn ang="0">
                  <a:pos x="8" y="1"/>
                </a:cxn>
                <a:cxn ang="0">
                  <a:pos x="8" y="1"/>
                </a:cxn>
              </a:cxnLst>
              <a:rect l="0" t="0" r="r" b="b"/>
              <a:pathLst>
                <a:path w="16" h="16">
                  <a:moveTo>
                    <a:pt x="8" y="1"/>
                  </a:moveTo>
                  <a:lnTo>
                    <a:pt x="2" y="8"/>
                  </a:lnTo>
                  <a:lnTo>
                    <a:pt x="2" y="8"/>
                  </a:lnTo>
                  <a:lnTo>
                    <a:pt x="1" y="9"/>
                  </a:lnTo>
                  <a:lnTo>
                    <a:pt x="0" y="11"/>
                  </a:lnTo>
                  <a:lnTo>
                    <a:pt x="1" y="13"/>
                  </a:lnTo>
                  <a:lnTo>
                    <a:pt x="2" y="14"/>
                  </a:lnTo>
                  <a:lnTo>
                    <a:pt x="3" y="16"/>
                  </a:lnTo>
                  <a:lnTo>
                    <a:pt x="5" y="16"/>
                  </a:lnTo>
                  <a:lnTo>
                    <a:pt x="7" y="16"/>
                  </a:lnTo>
                  <a:lnTo>
                    <a:pt x="8" y="14"/>
                  </a:lnTo>
                  <a:lnTo>
                    <a:pt x="14" y="8"/>
                  </a:lnTo>
                  <a:lnTo>
                    <a:pt x="14" y="8"/>
                  </a:lnTo>
                  <a:lnTo>
                    <a:pt x="15" y="6"/>
                  </a:lnTo>
                  <a:lnTo>
                    <a:pt x="16" y="5"/>
                  </a:lnTo>
                  <a:lnTo>
                    <a:pt x="15" y="3"/>
                  </a:lnTo>
                  <a:lnTo>
                    <a:pt x="14" y="1"/>
                  </a:lnTo>
                  <a:lnTo>
                    <a:pt x="13" y="0"/>
                  </a:lnTo>
                  <a:lnTo>
                    <a:pt x="11" y="0"/>
                  </a:lnTo>
                  <a:lnTo>
                    <a:pt x="9" y="0"/>
                  </a:lnTo>
                  <a:lnTo>
                    <a:pt x="8" y="1"/>
                  </a:lnTo>
                  <a:lnTo>
                    <a:pt x="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8" name="chenying0907 828"/>
            <p:cNvSpPr>
              <a:spLocks noEditPoints="1"/>
            </p:cNvSpPr>
            <p:nvPr/>
          </p:nvSpPr>
          <p:spPr bwMode="auto">
            <a:xfrm>
              <a:off x="6208713" y="1243013"/>
              <a:ext cx="706438" cy="620713"/>
            </a:xfrm>
            <a:custGeom>
              <a:cxnLst>
                <a:cxn ang="0">
                  <a:pos x="1208" y="1175"/>
                </a:cxn>
                <a:cxn ang="0">
                  <a:pos x="1095" y="1131"/>
                </a:cxn>
                <a:cxn ang="0">
                  <a:pos x="938" y="1062"/>
                </a:cxn>
                <a:cxn ang="0">
                  <a:pos x="899" y="1051"/>
                </a:cxn>
                <a:cxn ang="0">
                  <a:pos x="728" y="1088"/>
                </a:cxn>
                <a:cxn ang="0">
                  <a:pos x="531" y="1080"/>
                </a:cxn>
                <a:cxn ang="0">
                  <a:pos x="322" y="1026"/>
                </a:cxn>
                <a:cxn ang="0">
                  <a:pos x="161" y="920"/>
                </a:cxn>
                <a:cxn ang="0">
                  <a:pos x="51" y="762"/>
                </a:cxn>
                <a:cxn ang="0">
                  <a:pos x="8" y="609"/>
                </a:cxn>
                <a:cxn ang="0">
                  <a:pos x="4" y="424"/>
                </a:cxn>
                <a:cxn ang="0">
                  <a:pos x="39" y="285"/>
                </a:cxn>
                <a:cxn ang="0">
                  <a:pos x="97" y="185"/>
                </a:cxn>
                <a:cxn ang="0">
                  <a:pos x="167" y="114"/>
                </a:cxn>
                <a:cxn ang="0">
                  <a:pos x="255" y="62"/>
                </a:cxn>
                <a:cxn ang="0">
                  <a:pos x="439" y="14"/>
                </a:cxn>
                <a:cxn ang="0">
                  <a:pos x="700" y="5"/>
                </a:cxn>
                <a:cxn ang="0">
                  <a:pos x="714" y="7"/>
                </a:cxn>
                <a:cxn ang="0">
                  <a:pos x="803" y="0"/>
                </a:cxn>
                <a:cxn ang="0">
                  <a:pos x="994" y="43"/>
                </a:cxn>
                <a:cxn ang="0">
                  <a:pos x="1175" y="156"/>
                </a:cxn>
                <a:cxn ang="0">
                  <a:pos x="1247" y="243"/>
                </a:cxn>
                <a:cxn ang="0">
                  <a:pos x="1289" y="328"/>
                </a:cxn>
                <a:cxn ang="0">
                  <a:pos x="1324" y="456"/>
                </a:cxn>
                <a:cxn ang="0">
                  <a:pos x="1336" y="593"/>
                </a:cxn>
                <a:cxn ang="0">
                  <a:pos x="1319" y="726"/>
                </a:cxn>
                <a:cxn ang="0">
                  <a:pos x="1266" y="842"/>
                </a:cxn>
                <a:cxn ang="0">
                  <a:pos x="1204" y="907"/>
                </a:cxn>
                <a:cxn ang="0">
                  <a:pos x="1205" y="990"/>
                </a:cxn>
                <a:cxn ang="0">
                  <a:pos x="1239" y="1150"/>
                </a:cxn>
                <a:cxn ang="0">
                  <a:pos x="1234" y="1167"/>
                </a:cxn>
                <a:cxn ang="0">
                  <a:pos x="912" y="999"/>
                </a:cxn>
                <a:cxn ang="0">
                  <a:pos x="967" y="1032"/>
                </a:cxn>
                <a:cxn ang="0">
                  <a:pos x="1119" y="1098"/>
                </a:cxn>
                <a:cxn ang="0">
                  <a:pos x="1181" y="1067"/>
                </a:cxn>
                <a:cxn ang="0">
                  <a:pos x="1156" y="912"/>
                </a:cxn>
                <a:cxn ang="0">
                  <a:pos x="1170" y="893"/>
                </a:cxn>
                <a:cxn ang="0">
                  <a:pos x="1193" y="864"/>
                </a:cxn>
                <a:cxn ang="0">
                  <a:pos x="1262" y="762"/>
                </a:cxn>
                <a:cxn ang="0">
                  <a:pos x="1294" y="636"/>
                </a:cxn>
                <a:cxn ang="0">
                  <a:pos x="1293" y="502"/>
                </a:cxn>
                <a:cxn ang="0">
                  <a:pos x="1265" y="373"/>
                </a:cxn>
                <a:cxn ang="0">
                  <a:pos x="1214" y="265"/>
                </a:cxn>
                <a:cxn ang="0">
                  <a:pos x="1124" y="168"/>
                </a:cxn>
                <a:cxn ang="0">
                  <a:pos x="962" y="75"/>
                </a:cxn>
                <a:cxn ang="0">
                  <a:pos x="786" y="39"/>
                </a:cxn>
                <a:cxn ang="0">
                  <a:pos x="705" y="49"/>
                </a:cxn>
                <a:cxn ang="0">
                  <a:pos x="686" y="45"/>
                </a:cxn>
                <a:cxn ang="0">
                  <a:pos x="459" y="52"/>
                </a:cxn>
                <a:cxn ang="0">
                  <a:pos x="295" y="89"/>
                </a:cxn>
                <a:cxn ang="0">
                  <a:pos x="184" y="153"/>
                </a:cxn>
                <a:cxn ang="0">
                  <a:pos x="109" y="238"/>
                </a:cxn>
                <a:cxn ang="0">
                  <a:pos x="62" y="340"/>
                </a:cxn>
                <a:cxn ang="0">
                  <a:pos x="40" y="448"/>
                </a:cxn>
                <a:cxn ang="0">
                  <a:pos x="55" y="647"/>
                </a:cxn>
                <a:cxn ang="0">
                  <a:pos x="121" y="805"/>
                </a:cxn>
                <a:cxn ang="0">
                  <a:pos x="251" y="941"/>
                </a:cxn>
                <a:cxn ang="0">
                  <a:pos x="434" y="1017"/>
                </a:cxn>
                <a:cxn ang="0">
                  <a:pos x="592" y="1043"/>
                </a:cxn>
                <a:cxn ang="0">
                  <a:pos x="736" y="1045"/>
                </a:cxn>
                <a:cxn ang="0">
                  <a:pos x="890" y="1012"/>
                </a:cxn>
                <a:cxn ang="0">
                  <a:pos x="900" y="1005"/>
                </a:cxn>
              </a:cxnLst>
              <a:rect l="0" t="0" r="r" b="b"/>
              <a:pathLst>
                <a:path w="1336" h="1175">
                  <a:moveTo>
                    <a:pt x="1214" y="1175"/>
                  </a:moveTo>
                  <a:lnTo>
                    <a:pt x="1214" y="1175"/>
                  </a:lnTo>
                  <a:lnTo>
                    <a:pt x="1210" y="1175"/>
                  </a:lnTo>
                  <a:lnTo>
                    <a:pt x="1209" y="1175"/>
                  </a:lnTo>
                  <a:lnTo>
                    <a:pt x="1208" y="1175"/>
                  </a:lnTo>
                  <a:lnTo>
                    <a:pt x="1208" y="1175"/>
                  </a:lnTo>
                  <a:lnTo>
                    <a:pt x="1202" y="1174"/>
                  </a:lnTo>
                  <a:lnTo>
                    <a:pt x="1198" y="1173"/>
                  </a:lnTo>
                  <a:lnTo>
                    <a:pt x="1198" y="1173"/>
                  </a:lnTo>
                  <a:lnTo>
                    <a:pt x="1172" y="1162"/>
                  </a:lnTo>
                  <a:lnTo>
                    <a:pt x="1147" y="1152"/>
                  </a:lnTo>
                  <a:lnTo>
                    <a:pt x="1095" y="1131"/>
                  </a:lnTo>
                  <a:lnTo>
                    <a:pt x="1095" y="1131"/>
                  </a:lnTo>
                  <a:lnTo>
                    <a:pt x="1050" y="1113"/>
                  </a:lnTo>
                  <a:lnTo>
                    <a:pt x="1005" y="1095"/>
                  </a:lnTo>
                  <a:lnTo>
                    <a:pt x="982" y="1084"/>
                  </a:lnTo>
                  <a:lnTo>
                    <a:pt x="960" y="1073"/>
                  </a:lnTo>
                  <a:lnTo>
                    <a:pt x="938" y="1062"/>
                  </a:lnTo>
                  <a:lnTo>
                    <a:pt x="918" y="1048"/>
                  </a:lnTo>
                  <a:lnTo>
                    <a:pt x="911" y="1044"/>
                  </a:lnTo>
                  <a:lnTo>
                    <a:pt x="904" y="1048"/>
                  </a:lnTo>
                  <a:lnTo>
                    <a:pt x="904" y="1048"/>
                  </a:lnTo>
                  <a:lnTo>
                    <a:pt x="899" y="1051"/>
                  </a:lnTo>
                  <a:lnTo>
                    <a:pt x="899" y="1051"/>
                  </a:lnTo>
                  <a:lnTo>
                    <a:pt x="873" y="1061"/>
                  </a:lnTo>
                  <a:lnTo>
                    <a:pt x="847" y="1068"/>
                  </a:lnTo>
                  <a:lnTo>
                    <a:pt x="819" y="1075"/>
                  </a:lnTo>
                  <a:lnTo>
                    <a:pt x="789" y="1080"/>
                  </a:lnTo>
                  <a:lnTo>
                    <a:pt x="759" y="1084"/>
                  </a:lnTo>
                  <a:lnTo>
                    <a:pt x="728" y="1088"/>
                  </a:lnTo>
                  <a:lnTo>
                    <a:pt x="696" y="1090"/>
                  </a:lnTo>
                  <a:lnTo>
                    <a:pt x="664" y="1090"/>
                  </a:lnTo>
                  <a:lnTo>
                    <a:pt x="664" y="1090"/>
                  </a:lnTo>
                  <a:lnTo>
                    <a:pt x="620" y="1089"/>
                  </a:lnTo>
                  <a:lnTo>
                    <a:pt x="576" y="1086"/>
                  </a:lnTo>
                  <a:lnTo>
                    <a:pt x="531" y="1080"/>
                  </a:lnTo>
                  <a:lnTo>
                    <a:pt x="488" y="1073"/>
                  </a:lnTo>
                  <a:lnTo>
                    <a:pt x="445" y="1064"/>
                  </a:lnTo>
                  <a:lnTo>
                    <a:pt x="402" y="1052"/>
                  </a:lnTo>
                  <a:lnTo>
                    <a:pt x="361" y="1040"/>
                  </a:lnTo>
                  <a:lnTo>
                    <a:pt x="322" y="1026"/>
                  </a:lnTo>
                  <a:lnTo>
                    <a:pt x="322" y="1026"/>
                  </a:lnTo>
                  <a:lnTo>
                    <a:pt x="292" y="1012"/>
                  </a:lnTo>
                  <a:lnTo>
                    <a:pt x="263" y="997"/>
                  </a:lnTo>
                  <a:lnTo>
                    <a:pt x="235" y="980"/>
                  </a:lnTo>
                  <a:lnTo>
                    <a:pt x="209" y="962"/>
                  </a:lnTo>
                  <a:lnTo>
                    <a:pt x="184" y="942"/>
                  </a:lnTo>
                  <a:lnTo>
                    <a:pt x="161" y="920"/>
                  </a:lnTo>
                  <a:lnTo>
                    <a:pt x="138" y="898"/>
                  </a:lnTo>
                  <a:lnTo>
                    <a:pt x="117" y="873"/>
                  </a:lnTo>
                  <a:lnTo>
                    <a:pt x="99" y="847"/>
                  </a:lnTo>
                  <a:lnTo>
                    <a:pt x="81" y="820"/>
                  </a:lnTo>
                  <a:lnTo>
                    <a:pt x="66" y="792"/>
                  </a:lnTo>
                  <a:lnTo>
                    <a:pt x="51" y="762"/>
                  </a:lnTo>
                  <a:lnTo>
                    <a:pt x="39" y="732"/>
                  </a:lnTo>
                  <a:lnTo>
                    <a:pt x="28" y="700"/>
                  </a:lnTo>
                  <a:lnTo>
                    <a:pt x="19" y="668"/>
                  </a:lnTo>
                  <a:lnTo>
                    <a:pt x="12" y="634"/>
                  </a:lnTo>
                  <a:lnTo>
                    <a:pt x="12" y="634"/>
                  </a:lnTo>
                  <a:lnTo>
                    <a:pt x="8" y="609"/>
                  </a:lnTo>
                  <a:lnTo>
                    <a:pt x="5" y="582"/>
                  </a:lnTo>
                  <a:lnTo>
                    <a:pt x="2" y="554"/>
                  </a:lnTo>
                  <a:lnTo>
                    <a:pt x="1" y="524"/>
                  </a:lnTo>
                  <a:lnTo>
                    <a:pt x="0" y="492"/>
                  </a:lnTo>
                  <a:lnTo>
                    <a:pt x="1" y="459"/>
                  </a:lnTo>
                  <a:lnTo>
                    <a:pt x="4" y="424"/>
                  </a:lnTo>
                  <a:lnTo>
                    <a:pt x="9" y="389"/>
                  </a:lnTo>
                  <a:lnTo>
                    <a:pt x="16" y="354"/>
                  </a:lnTo>
                  <a:lnTo>
                    <a:pt x="21" y="337"/>
                  </a:lnTo>
                  <a:lnTo>
                    <a:pt x="26" y="320"/>
                  </a:lnTo>
                  <a:lnTo>
                    <a:pt x="33" y="303"/>
                  </a:lnTo>
                  <a:lnTo>
                    <a:pt x="39" y="285"/>
                  </a:lnTo>
                  <a:lnTo>
                    <a:pt x="46" y="267"/>
                  </a:lnTo>
                  <a:lnTo>
                    <a:pt x="54" y="251"/>
                  </a:lnTo>
                  <a:lnTo>
                    <a:pt x="64" y="234"/>
                  </a:lnTo>
                  <a:lnTo>
                    <a:pt x="74" y="218"/>
                  </a:lnTo>
                  <a:lnTo>
                    <a:pt x="84" y="201"/>
                  </a:lnTo>
                  <a:lnTo>
                    <a:pt x="97" y="185"/>
                  </a:lnTo>
                  <a:lnTo>
                    <a:pt x="109" y="169"/>
                  </a:lnTo>
                  <a:lnTo>
                    <a:pt x="123" y="154"/>
                  </a:lnTo>
                  <a:lnTo>
                    <a:pt x="138" y="139"/>
                  </a:lnTo>
                  <a:lnTo>
                    <a:pt x="153" y="125"/>
                  </a:lnTo>
                  <a:lnTo>
                    <a:pt x="153" y="125"/>
                  </a:lnTo>
                  <a:lnTo>
                    <a:pt x="167" y="114"/>
                  </a:lnTo>
                  <a:lnTo>
                    <a:pt x="180" y="103"/>
                  </a:lnTo>
                  <a:lnTo>
                    <a:pt x="195" y="94"/>
                  </a:lnTo>
                  <a:lnTo>
                    <a:pt x="209" y="86"/>
                  </a:lnTo>
                  <a:lnTo>
                    <a:pt x="224" y="76"/>
                  </a:lnTo>
                  <a:lnTo>
                    <a:pt x="239" y="69"/>
                  </a:lnTo>
                  <a:lnTo>
                    <a:pt x="255" y="62"/>
                  </a:lnTo>
                  <a:lnTo>
                    <a:pt x="270" y="56"/>
                  </a:lnTo>
                  <a:lnTo>
                    <a:pt x="303" y="43"/>
                  </a:lnTo>
                  <a:lnTo>
                    <a:pt x="336" y="34"/>
                  </a:lnTo>
                  <a:lnTo>
                    <a:pt x="369" y="26"/>
                  </a:lnTo>
                  <a:lnTo>
                    <a:pt x="403" y="20"/>
                  </a:lnTo>
                  <a:lnTo>
                    <a:pt x="439" y="14"/>
                  </a:lnTo>
                  <a:lnTo>
                    <a:pt x="473" y="11"/>
                  </a:lnTo>
                  <a:lnTo>
                    <a:pt x="507" y="8"/>
                  </a:lnTo>
                  <a:lnTo>
                    <a:pt x="541" y="6"/>
                  </a:lnTo>
                  <a:lnTo>
                    <a:pt x="607" y="5"/>
                  </a:lnTo>
                  <a:lnTo>
                    <a:pt x="669" y="5"/>
                  </a:lnTo>
                  <a:lnTo>
                    <a:pt x="700" y="5"/>
                  </a:lnTo>
                  <a:lnTo>
                    <a:pt x="700" y="5"/>
                  </a:lnTo>
                  <a:lnTo>
                    <a:pt x="704" y="5"/>
                  </a:lnTo>
                  <a:lnTo>
                    <a:pt x="708" y="6"/>
                  </a:lnTo>
                  <a:lnTo>
                    <a:pt x="711" y="7"/>
                  </a:lnTo>
                  <a:lnTo>
                    <a:pt x="714" y="7"/>
                  </a:lnTo>
                  <a:lnTo>
                    <a:pt x="714" y="7"/>
                  </a:lnTo>
                  <a:lnTo>
                    <a:pt x="732" y="4"/>
                  </a:lnTo>
                  <a:lnTo>
                    <a:pt x="749" y="2"/>
                  </a:lnTo>
                  <a:lnTo>
                    <a:pt x="768" y="1"/>
                  </a:lnTo>
                  <a:lnTo>
                    <a:pt x="787" y="0"/>
                  </a:lnTo>
                  <a:lnTo>
                    <a:pt x="787" y="0"/>
                  </a:lnTo>
                  <a:lnTo>
                    <a:pt x="803" y="0"/>
                  </a:lnTo>
                  <a:lnTo>
                    <a:pt x="821" y="1"/>
                  </a:lnTo>
                  <a:lnTo>
                    <a:pt x="856" y="5"/>
                  </a:lnTo>
                  <a:lnTo>
                    <a:pt x="891" y="11"/>
                  </a:lnTo>
                  <a:lnTo>
                    <a:pt x="926" y="21"/>
                  </a:lnTo>
                  <a:lnTo>
                    <a:pt x="960" y="31"/>
                  </a:lnTo>
                  <a:lnTo>
                    <a:pt x="994" y="43"/>
                  </a:lnTo>
                  <a:lnTo>
                    <a:pt x="1028" y="59"/>
                  </a:lnTo>
                  <a:lnTo>
                    <a:pt x="1060" y="75"/>
                  </a:lnTo>
                  <a:lnTo>
                    <a:pt x="1091" y="93"/>
                  </a:lnTo>
                  <a:lnTo>
                    <a:pt x="1121" y="112"/>
                  </a:lnTo>
                  <a:lnTo>
                    <a:pt x="1149" y="134"/>
                  </a:lnTo>
                  <a:lnTo>
                    <a:pt x="1175" y="156"/>
                  </a:lnTo>
                  <a:lnTo>
                    <a:pt x="1199" y="180"/>
                  </a:lnTo>
                  <a:lnTo>
                    <a:pt x="1210" y="192"/>
                  </a:lnTo>
                  <a:lnTo>
                    <a:pt x="1220" y="204"/>
                  </a:lnTo>
                  <a:lnTo>
                    <a:pt x="1230" y="217"/>
                  </a:lnTo>
                  <a:lnTo>
                    <a:pt x="1239" y="229"/>
                  </a:lnTo>
                  <a:lnTo>
                    <a:pt x="1247" y="243"/>
                  </a:lnTo>
                  <a:lnTo>
                    <a:pt x="1256" y="255"/>
                  </a:lnTo>
                  <a:lnTo>
                    <a:pt x="1256" y="255"/>
                  </a:lnTo>
                  <a:lnTo>
                    <a:pt x="1264" y="273"/>
                  </a:lnTo>
                  <a:lnTo>
                    <a:pt x="1272" y="290"/>
                  </a:lnTo>
                  <a:lnTo>
                    <a:pt x="1280" y="310"/>
                  </a:lnTo>
                  <a:lnTo>
                    <a:pt x="1289" y="328"/>
                  </a:lnTo>
                  <a:lnTo>
                    <a:pt x="1296" y="349"/>
                  </a:lnTo>
                  <a:lnTo>
                    <a:pt x="1302" y="370"/>
                  </a:lnTo>
                  <a:lnTo>
                    <a:pt x="1308" y="390"/>
                  </a:lnTo>
                  <a:lnTo>
                    <a:pt x="1314" y="412"/>
                  </a:lnTo>
                  <a:lnTo>
                    <a:pt x="1320" y="434"/>
                  </a:lnTo>
                  <a:lnTo>
                    <a:pt x="1324" y="456"/>
                  </a:lnTo>
                  <a:lnTo>
                    <a:pt x="1328" y="478"/>
                  </a:lnTo>
                  <a:lnTo>
                    <a:pt x="1331" y="501"/>
                  </a:lnTo>
                  <a:lnTo>
                    <a:pt x="1333" y="524"/>
                  </a:lnTo>
                  <a:lnTo>
                    <a:pt x="1335" y="547"/>
                  </a:lnTo>
                  <a:lnTo>
                    <a:pt x="1336" y="570"/>
                  </a:lnTo>
                  <a:lnTo>
                    <a:pt x="1336" y="593"/>
                  </a:lnTo>
                  <a:lnTo>
                    <a:pt x="1335" y="616"/>
                  </a:lnTo>
                  <a:lnTo>
                    <a:pt x="1334" y="638"/>
                  </a:lnTo>
                  <a:lnTo>
                    <a:pt x="1332" y="660"/>
                  </a:lnTo>
                  <a:lnTo>
                    <a:pt x="1328" y="683"/>
                  </a:lnTo>
                  <a:lnTo>
                    <a:pt x="1324" y="704"/>
                  </a:lnTo>
                  <a:lnTo>
                    <a:pt x="1319" y="726"/>
                  </a:lnTo>
                  <a:lnTo>
                    <a:pt x="1312" y="747"/>
                  </a:lnTo>
                  <a:lnTo>
                    <a:pt x="1305" y="767"/>
                  </a:lnTo>
                  <a:lnTo>
                    <a:pt x="1297" y="787"/>
                  </a:lnTo>
                  <a:lnTo>
                    <a:pt x="1288" y="806"/>
                  </a:lnTo>
                  <a:lnTo>
                    <a:pt x="1277" y="824"/>
                  </a:lnTo>
                  <a:lnTo>
                    <a:pt x="1266" y="842"/>
                  </a:lnTo>
                  <a:lnTo>
                    <a:pt x="1253" y="859"/>
                  </a:lnTo>
                  <a:lnTo>
                    <a:pt x="1239" y="875"/>
                  </a:lnTo>
                  <a:lnTo>
                    <a:pt x="1225" y="890"/>
                  </a:lnTo>
                  <a:lnTo>
                    <a:pt x="1208" y="904"/>
                  </a:lnTo>
                  <a:lnTo>
                    <a:pt x="1208" y="904"/>
                  </a:lnTo>
                  <a:lnTo>
                    <a:pt x="1204" y="907"/>
                  </a:lnTo>
                  <a:lnTo>
                    <a:pt x="1197" y="911"/>
                  </a:lnTo>
                  <a:lnTo>
                    <a:pt x="1197" y="918"/>
                  </a:lnTo>
                  <a:lnTo>
                    <a:pt x="1197" y="918"/>
                  </a:lnTo>
                  <a:lnTo>
                    <a:pt x="1198" y="937"/>
                  </a:lnTo>
                  <a:lnTo>
                    <a:pt x="1200" y="954"/>
                  </a:lnTo>
                  <a:lnTo>
                    <a:pt x="1205" y="990"/>
                  </a:lnTo>
                  <a:lnTo>
                    <a:pt x="1212" y="1026"/>
                  </a:lnTo>
                  <a:lnTo>
                    <a:pt x="1220" y="1061"/>
                  </a:lnTo>
                  <a:lnTo>
                    <a:pt x="1220" y="1061"/>
                  </a:lnTo>
                  <a:lnTo>
                    <a:pt x="1231" y="1104"/>
                  </a:lnTo>
                  <a:lnTo>
                    <a:pt x="1235" y="1127"/>
                  </a:lnTo>
                  <a:lnTo>
                    <a:pt x="1239" y="1150"/>
                  </a:lnTo>
                  <a:lnTo>
                    <a:pt x="1239" y="1150"/>
                  </a:lnTo>
                  <a:lnTo>
                    <a:pt x="1239" y="1154"/>
                  </a:lnTo>
                  <a:lnTo>
                    <a:pt x="1238" y="1159"/>
                  </a:lnTo>
                  <a:lnTo>
                    <a:pt x="1236" y="1163"/>
                  </a:lnTo>
                  <a:lnTo>
                    <a:pt x="1234" y="1167"/>
                  </a:lnTo>
                  <a:lnTo>
                    <a:pt x="1234" y="1167"/>
                  </a:lnTo>
                  <a:lnTo>
                    <a:pt x="1230" y="1170"/>
                  </a:lnTo>
                  <a:lnTo>
                    <a:pt x="1225" y="1173"/>
                  </a:lnTo>
                  <a:lnTo>
                    <a:pt x="1219" y="1175"/>
                  </a:lnTo>
                  <a:lnTo>
                    <a:pt x="1214" y="1175"/>
                  </a:lnTo>
                  <a:lnTo>
                    <a:pt x="1214" y="1175"/>
                  </a:lnTo>
                  <a:close/>
                  <a:moveTo>
                    <a:pt x="912" y="999"/>
                  </a:moveTo>
                  <a:lnTo>
                    <a:pt x="912" y="999"/>
                  </a:lnTo>
                  <a:lnTo>
                    <a:pt x="916" y="1000"/>
                  </a:lnTo>
                  <a:lnTo>
                    <a:pt x="920" y="1003"/>
                  </a:lnTo>
                  <a:lnTo>
                    <a:pt x="920" y="1003"/>
                  </a:lnTo>
                  <a:lnTo>
                    <a:pt x="944" y="1018"/>
                  </a:lnTo>
                  <a:lnTo>
                    <a:pt x="967" y="1032"/>
                  </a:lnTo>
                  <a:lnTo>
                    <a:pt x="992" y="1045"/>
                  </a:lnTo>
                  <a:lnTo>
                    <a:pt x="1017" y="1057"/>
                  </a:lnTo>
                  <a:lnTo>
                    <a:pt x="1043" y="1068"/>
                  </a:lnTo>
                  <a:lnTo>
                    <a:pt x="1069" y="1078"/>
                  </a:lnTo>
                  <a:lnTo>
                    <a:pt x="1119" y="1098"/>
                  </a:lnTo>
                  <a:lnTo>
                    <a:pt x="1119" y="1098"/>
                  </a:lnTo>
                  <a:lnTo>
                    <a:pt x="1173" y="1120"/>
                  </a:lnTo>
                  <a:lnTo>
                    <a:pt x="1195" y="1128"/>
                  </a:lnTo>
                  <a:lnTo>
                    <a:pt x="1189" y="1105"/>
                  </a:lnTo>
                  <a:lnTo>
                    <a:pt x="1189" y="1105"/>
                  </a:lnTo>
                  <a:lnTo>
                    <a:pt x="1181" y="1067"/>
                  </a:lnTo>
                  <a:lnTo>
                    <a:pt x="1181" y="1067"/>
                  </a:lnTo>
                  <a:lnTo>
                    <a:pt x="1172" y="1029"/>
                  </a:lnTo>
                  <a:lnTo>
                    <a:pt x="1165" y="990"/>
                  </a:lnTo>
                  <a:lnTo>
                    <a:pt x="1162" y="971"/>
                  </a:lnTo>
                  <a:lnTo>
                    <a:pt x="1158" y="951"/>
                  </a:lnTo>
                  <a:lnTo>
                    <a:pt x="1157" y="932"/>
                  </a:lnTo>
                  <a:lnTo>
                    <a:pt x="1156" y="912"/>
                  </a:lnTo>
                  <a:lnTo>
                    <a:pt x="1156" y="912"/>
                  </a:lnTo>
                  <a:lnTo>
                    <a:pt x="1156" y="907"/>
                  </a:lnTo>
                  <a:lnTo>
                    <a:pt x="1158" y="903"/>
                  </a:lnTo>
                  <a:lnTo>
                    <a:pt x="1161" y="899"/>
                  </a:lnTo>
                  <a:lnTo>
                    <a:pt x="1165" y="896"/>
                  </a:lnTo>
                  <a:lnTo>
                    <a:pt x="1170" y="893"/>
                  </a:lnTo>
                  <a:lnTo>
                    <a:pt x="1171" y="887"/>
                  </a:lnTo>
                  <a:lnTo>
                    <a:pt x="1171" y="887"/>
                  </a:lnTo>
                  <a:lnTo>
                    <a:pt x="1173" y="882"/>
                  </a:lnTo>
                  <a:lnTo>
                    <a:pt x="1177" y="878"/>
                  </a:lnTo>
                  <a:lnTo>
                    <a:pt x="1177" y="878"/>
                  </a:lnTo>
                  <a:lnTo>
                    <a:pt x="1193" y="864"/>
                  </a:lnTo>
                  <a:lnTo>
                    <a:pt x="1207" y="849"/>
                  </a:lnTo>
                  <a:lnTo>
                    <a:pt x="1220" y="833"/>
                  </a:lnTo>
                  <a:lnTo>
                    <a:pt x="1233" y="817"/>
                  </a:lnTo>
                  <a:lnTo>
                    <a:pt x="1243" y="799"/>
                  </a:lnTo>
                  <a:lnTo>
                    <a:pt x="1253" y="782"/>
                  </a:lnTo>
                  <a:lnTo>
                    <a:pt x="1262" y="762"/>
                  </a:lnTo>
                  <a:lnTo>
                    <a:pt x="1270" y="743"/>
                  </a:lnTo>
                  <a:lnTo>
                    <a:pt x="1276" y="723"/>
                  </a:lnTo>
                  <a:lnTo>
                    <a:pt x="1282" y="701"/>
                  </a:lnTo>
                  <a:lnTo>
                    <a:pt x="1287" y="681"/>
                  </a:lnTo>
                  <a:lnTo>
                    <a:pt x="1291" y="659"/>
                  </a:lnTo>
                  <a:lnTo>
                    <a:pt x="1294" y="636"/>
                  </a:lnTo>
                  <a:lnTo>
                    <a:pt x="1296" y="614"/>
                  </a:lnTo>
                  <a:lnTo>
                    <a:pt x="1297" y="592"/>
                  </a:lnTo>
                  <a:lnTo>
                    <a:pt x="1297" y="569"/>
                  </a:lnTo>
                  <a:lnTo>
                    <a:pt x="1296" y="546"/>
                  </a:lnTo>
                  <a:lnTo>
                    <a:pt x="1295" y="525"/>
                  </a:lnTo>
                  <a:lnTo>
                    <a:pt x="1293" y="502"/>
                  </a:lnTo>
                  <a:lnTo>
                    <a:pt x="1290" y="479"/>
                  </a:lnTo>
                  <a:lnTo>
                    <a:pt x="1286" y="457"/>
                  </a:lnTo>
                  <a:lnTo>
                    <a:pt x="1281" y="436"/>
                  </a:lnTo>
                  <a:lnTo>
                    <a:pt x="1276" y="414"/>
                  </a:lnTo>
                  <a:lnTo>
                    <a:pt x="1271" y="393"/>
                  </a:lnTo>
                  <a:lnTo>
                    <a:pt x="1265" y="373"/>
                  </a:lnTo>
                  <a:lnTo>
                    <a:pt x="1258" y="353"/>
                  </a:lnTo>
                  <a:lnTo>
                    <a:pt x="1250" y="334"/>
                  </a:lnTo>
                  <a:lnTo>
                    <a:pt x="1242" y="316"/>
                  </a:lnTo>
                  <a:lnTo>
                    <a:pt x="1233" y="298"/>
                  </a:lnTo>
                  <a:lnTo>
                    <a:pt x="1225" y="281"/>
                  </a:lnTo>
                  <a:lnTo>
                    <a:pt x="1214" y="265"/>
                  </a:lnTo>
                  <a:lnTo>
                    <a:pt x="1205" y="251"/>
                  </a:lnTo>
                  <a:lnTo>
                    <a:pt x="1205" y="251"/>
                  </a:lnTo>
                  <a:lnTo>
                    <a:pt x="1187" y="229"/>
                  </a:lnTo>
                  <a:lnTo>
                    <a:pt x="1169" y="208"/>
                  </a:lnTo>
                  <a:lnTo>
                    <a:pt x="1147" y="187"/>
                  </a:lnTo>
                  <a:lnTo>
                    <a:pt x="1124" y="168"/>
                  </a:lnTo>
                  <a:lnTo>
                    <a:pt x="1101" y="150"/>
                  </a:lnTo>
                  <a:lnTo>
                    <a:pt x="1075" y="132"/>
                  </a:lnTo>
                  <a:lnTo>
                    <a:pt x="1048" y="116"/>
                  </a:lnTo>
                  <a:lnTo>
                    <a:pt x="1020" y="101"/>
                  </a:lnTo>
                  <a:lnTo>
                    <a:pt x="991" y="88"/>
                  </a:lnTo>
                  <a:lnTo>
                    <a:pt x="962" y="75"/>
                  </a:lnTo>
                  <a:lnTo>
                    <a:pt x="932" y="65"/>
                  </a:lnTo>
                  <a:lnTo>
                    <a:pt x="902" y="56"/>
                  </a:lnTo>
                  <a:lnTo>
                    <a:pt x="872" y="49"/>
                  </a:lnTo>
                  <a:lnTo>
                    <a:pt x="843" y="44"/>
                  </a:lnTo>
                  <a:lnTo>
                    <a:pt x="815" y="41"/>
                  </a:lnTo>
                  <a:lnTo>
                    <a:pt x="786" y="39"/>
                  </a:lnTo>
                  <a:lnTo>
                    <a:pt x="786" y="39"/>
                  </a:lnTo>
                  <a:lnTo>
                    <a:pt x="765" y="40"/>
                  </a:lnTo>
                  <a:lnTo>
                    <a:pt x="744" y="42"/>
                  </a:lnTo>
                  <a:lnTo>
                    <a:pt x="725" y="45"/>
                  </a:lnTo>
                  <a:lnTo>
                    <a:pt x="705" y="49"/>
                  </a:lnTo>
                  <a:lnTo>
                    <a:pt x="705" y="49"/>
                  </a:lnTo>
                  <a:lnTo>
                    <a:pt x="700" y="50"/>
                  </a:lnTo>
                  <a:lnTo>
                    <a:pt x="700" y="50"/>
                  </a:lnTo>
                  <a:lnTo>
                    <a:pt x="695" y="49"/>
                  </a:lnTo>
                  <a:lnTo>
                    <a:pt x="690" y="47"/>
                  </a:lnTo>
                  <a:lnTo>
                    <a:pt x="686" y="45"/>
                  </a:lnTo>
                  <a:lnTo>
                    <a:pt x="686" y="45"/>
                  </a:lnTo>
                  <a:lnTo>
                    <a:pt x="633" y="44"/>
                  </a:lnTo>
                  <a:lnTo>
                    <a:pt x="633" y="44"/>
                  </a:lnTo>
                  <a:lnTo>
                    <a:pt x="575" y="45"/>
                  </a:lnTo>
                  <a:lnTo>
                    <a:pt x="516" y="47"/>
                  </a:lnTo>
                  <a:lnTo>
                    <a:pt x="488" y="49"/>
                  </a:lnTo>
                  <a:lnTo>
                    <a:pt x="459" y="52"/>
                  </a:lnTo>
                  <a:lnTo>
                    <a:pt x="430" y="56"/>
                  </a:lnTo>
                  <a:lnTo>
                    <a:pt x="402" y="60"/>
                  </a:lnTo>
                  <a:lnTo>
                    <a:pt x="374" y="65"/>
                  </a:lnTo>
                  <a:lnTo>
                    <a:pt x="348" y="71"/>
                  </a:lnTo>
                  <a:lnTo>
                    <a:pt x="321" y="79"/>
                  </a:lnTo>
                  <a:lnTo>
                    <a:pt x="295" y="89"/>
                  </a:lnTo>
                  <a:lnTo>
                    <a:pt x="270" y="99"/>
                  </a:lnTo>
                  <a:lnTo>
                    <a:pt x="245" y="111"/>
                  </a:lnTo>
                  <a:lnTo>
                    <a:pt x="223" y="125"/>
                  </a:lnTo>
                  <a:lnTo>
                    <a:pt x="200" y="140"/>
                  </a:lnTo>
                  <a:lnTo>
                    <a:pt x="200" y="140"/>
                  </a:lnTo>
                  <a:lnTo>
                    <a:pt x="184" y="153"/>
                  </a:lnTo>
                  <a:lnTo>
                    <a:pt x="169" y="165"/>
                  </a:lnTo>
                  <a:lnTo>
                    <a:pt x="156" y="179"/>
                  </a:lnTo>
                  <a:lnTo>
                    <a:pt x="142" y="193"/>
                  </a:lnTo>
                  <a:lnTo>
                    <a:pt x="131" y="208"/>
                  </a:lnTo>
                  <a:lnTo>
                    <a:pt x="119" y="223"/>
                  </a:lnTo>
                  <a:lnTo>
                    <a:pt x="109" y="238"/>
                  </a:lnTo>
                  <a:lnTo>
                    <a:pt x="99" y="254"/>
                  </a:lnTo>
                  <a:lnTo>
                    <a:pt x="90" y="271"/>
                  </a:lnTo>
                  <a:lnTo>
                    <a:pt x="82" y="287"/>
                  </a:lnTo>
                  <a:lnTo>
                    <a:pt x="74" y="305"/>
                  </a:lnTo>
                  <a:lnTo>
                    <a:pt x="68" y="321"/>
                  </a:lnTo>
                  <a:lnTo>
                    <a:pt x="62" y="340"/>
                  </a:lnTo>
                  <a:lnTo>
                    <a:pt x="56" y="357"/>
                  </a:lnTo>
                  <a:lnTo>
                    <a:pt x="52" y="375"/>
                  </a:lnTo>
                  <a:lnTo>
                    <a:pt x="48" y="393"/>
                  </a:lnTo>
                  <a:lnTo>
                    <a:pt x="45" y="412"/>
                  </a:lnTo>
                  <a:lnTo>
                    <a:pt x="42" y="431"/>
                  </a:lnTo>
                  <a:lnTo>
                    <a:pt x="40" y="448"/>
                  </a:lnTo>
                  <a:lnTo>
                    <a:pt x="39" y="467"/>
                  </a:lnTo>
                  <a:lnTo>
                    <a:pt x="38" y="504"/>
                  </a:lnTo>
                  <a:lnTo>
                    <a:pt x="39" y="541"/>
                  </a:lnTo>
                  <a:lnTo>
                    <a:pt x="43" y="577"/>
                  </a:lnTo>
                  <a:lnTo>
                    <a:pt x="48" y="612"/>
                  </a:lnTo>
                  <a:lnTo>
                    <a:pt x="55" y="647"/>
                  </a:lnTo>
                  <a:lnTo>
                    <a:pt x="65" y="679"/>
                  </a:lnTo>
                  <a:lnTo>
                    <a:pt x="65" y="679"/>
                  </a:lnTo>
                  <a:lnTo>
                    <a:pt x="77" y="713"/>
                  </a:lnTo>
                  <a:lnTo>
                    <a:pt x="90" y="745"/>
                  </a:lnTo>
                  <a:lnTo>
                    <a:pt x="105" y="776"/>
                  </a:lnTo>
                  <a:lnTo>
                    <a:pt x="121" y="805"/>
                  </a:lnTo>
                  <a:lnTo>
                    <a:pt x="139" y="831"/>
                  </a:lnTo>
                  <a:lnTo>
                    <a:pt x="159" y="856"/>
                  </a:lnTo>
                  <a:lnTo>
                    <a:pt x="179" y="880"/>
                  </a:lnTo>
                  <a:lnTo>
                    <a:pt x="201" y="902"/>
                  </a:lnTo>
                  <a:lnTo>
                    <a:pt x="225" y="922"/>
                  </a:lnTo>
                  <a:lnTo>
                    <a:pt x="251" y="941"/>
                  </a:lnTo>
                  <a:lnTo>
                    <a:pt x="277" y="957"/>
                  </a:lnTo>
                  <a:lnTo>
                    <a:pt x="305" y="973"/>
                  </a:lnTo>
                  <a:lnTo>
                    <a:pt x="335" y="986"/>
                  </a:lnTo>
                  <a:lnTo>
                    <a:pt x="367" y="998"/>
                  </a:lnTo>
                  <a:lnTo>
                    <a:pt x="400" y="1008"/>
                  </a:lnTo>
                  <a:lnTo>
                    <a:pt x="434" y="1017"/>
                  </a:lnTo>
                  <a:lnTo>
                    <a:pt x="434" y="1017"/>
                  </a:lnTo>
                  <a:lnTo>
                    <a:pt x="468" y="1025"/>
                  </a:lnTo>
                  <a:lnTo>
                    <a:pt x="500" y="1031"/>
                  </a:lnTo>
                  <a:lnTo>
                    <a:pt x="533" y="1036"/>
                  </a:lnTo>
                  <a:lnTo>
                    <a:pt x="562" y="1040"/>
                  </a:lnTo>
                  <a:lnTo>
                    <a:pt x="592" y="1043"/>
                  </a:lnTo>
                  <a:lnTo>
                    <a:pt x="622" y="1045"/>
                  </a:lnTo>
                  <a:lnTo>
                    <a:pt x="650" y="1046"/>
                  </a:lnTo>
                  <a:lnTo>
                    <a:pt x="678" y="1047"/>
                  </a:lnTo>
                  <a:lnTo>
                    <a:pt x="678" y="1047"/>
                  </a:lnTo>
                  <a:lnTo>
                    <a:pt x="707" y="1046"/>
                  </a:lnTo>
                  <a:lnTo>
                    <a:pt x="736" y="1045"/>
                  </a:lnTo>
                  <a:lnTo>
                    <a:pt x="764" y="1042"/>
                  </a:lnTo>
                  <a:lnTo>
                    <a:pt x="791" y="1038"/>
                  </a:lnTo>
                  <a:lnTo>
                    <a:pt x="817" y="1033"/>
                  </a:lnTo>
                  <a:lnTo>
                    <a:pt x="842" y="1028"/>
                  </a:lnTo>
                  <a:lnTo>
                    <a:pt x="866" y="1020"/>
                  </a:lnTo>
                  <a:lnTo>
                    <a:pt x="890" y="1012"/>
                  </a:lnTo>
                  <a:lnTo>
                    <a:pt x="890" y="1012"/>
                  </a:lnTo>
                  <a:lnTo>
                    <a:pt x="892" y="1011"/>
                  </a:lnTo>
                  <a:lnTo>
                    <a:pt x="895" y="1010"/>
                  </a:lnTo>
                  <a:lnTo>
                    <a:pt x="897" y="1007"/>
                  </a:lnTo>
                  <a:lnTo>
                    <a:pt x="897" y="1007"/>
                  </a:lnTo>
                  <a:lnTo>
                    <a:pt x="900" y="1005"/>
                  </a:lnTo>
                  <a:lnTo>
                    <a:pt x="903" y="1002"/>
                  </a:lnTo>
                  <a:lnTo>
                    <a:pt x="912" y="999"/>
                  </a:lnTo>
                  <a:lnTo>
                    <a:pt x="912" y="99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9" name="chenying0907 829"/>
            <p:cNvSpPr/>
            <p:nvPr/>
          </p:nvSpPr>
          <p:spPr bwMode="auto">
            <a:xfrm>
              <a:off x="6411913" y="1501775"/>
              <a:ext cx="71438" cy="65088"/>
            </a:xfrm>
            <a:custGeom>
              <a:cxnLst>
                <a:cxn ang="0">
                  <a:pos x="76" y="123"/>
                </a:cxn>
                <a:cxn ang="0">
                  <a:pos x="76" y="123"/>
                </a:cxn>
                <a:cxn ang="0">
                  <a:pos x="71" y="123"/>
                </a:cxn>
                <a:cxn ang="0">
                  <a:pos x="66" y="122"/>
                </a:cxn>
                <a:cxn ang="0">
                  <a:pos x="64" y="121"/>
                </a:cxn>
                <a:cxn ang="0">
                  <a:pos x="64" y="121"/>
                </a:cxn>
                <a:cxn ang="0">
                  <a:pos x="57" y="121"/>
                </a:cxn>
                <a:cxn ang="0">
                  <a:pos x="57" y="121"/>
                </a:cxn>
                <a:cxn ang="0">
                  <a:pos x="55" y="121"/>
                </a:cxn>
                <a:cxn ang="0">
                  <a:pos x="55" y="121"/>
                </a:cxn>
                <a:cxn ang="0">
                  <a:pos x="45" y="119"/>
                </a:cxn>
                <a:cxn ang="0">
                  <a:pos x="36" y="115"/>
                </a:cxn>
                <a:cxn ang="0">
                  <a:pos x="27" y="110"/>
                </a:cxn>
                <a:cxn ang="0">
                  <a:pos x="19" y="104"/>
                </a:cxn>
                <a:cxn ang="0">
                  <a:pos x="13" y="98"/>
                </a:cxn>
                <a:cxn ang="0">
                  <a:pos x="8" y="89"/>
                </a:cxn>
                <a:cxn ang="0">
                  <a:pos x="4" y="81"/>
                </a:cxn>
                <a:cxn ang="0">
                  <a:pos x="1" y="73"/>
                </a:cxn>
                <a:cxn ang="0">
                  <a:pos x="1" y="73"/>
                </a:cxn>
                <a:cxn ang="0">
                  <a:pos x="0" y="63"/>
                </a:cxn>
                <a:cxn ang="0">
                  <a:pos x="1" y="53"/>
                </a:cxn>
                <a:cxn ang="0">
                  <a:pos x="2" y="44"/>
                </a:cxn>
                <a:cxn ang="0">
                  <a:pos x="5" y="36"/>
                </a:cxn>
                <a:cxn ang="0">
                  <a:pos x="9" y="27"/>
                </a:cxn>
                <a:cxn ang="0">
                  <a:pos x="13" y="20"/>
                </a:cxn>
                <a:cxn ang="0">
                  <a:pos x="19" y="14"/>
                </a:cxn>
                <a:cxn ang="0">
                  <a:pos x="27" y="8"/>
                </a:cxn>
                <a:cxn ang="0">
                  <a:pos x="27" y="8"/>
                </a:cxn>
                <a:cxn ang="0">
                  <a:pos x="33" y="5"/>
                </a:cxn>
                <a:cxn ang="0">
                  <a:pos x="40" y="2"/>
                </a:cxn>
                <a:cxn ang="0">
                  <a:pos x="47" y="1"/>
                </a:cxn>
                <a:cxn ang="0">
                  <a:pos x="56" y="0"/>
                </a:cxn>
                <a:cxn ang="0">
                  <a:pos x="56" y="0"/>
                </a:cxn>
                <a:cxn ang="0">
                  <a:pos x="64" y="1"/>
                </a:cxn>
                <a:cxn ang="0">
                  <a:pos x="72" y="3"/>
                </a:cxn>
                <a:cxn ang="0">
                  <a:pos x="80" y="6"/>
                </a:cxn>
                <a:cxn ang="0">
                  <a:pos x="89" y="9"/>
                </a:cxn>
                <a:cxn ang="0">
                  <a:pos x="89" y="9"/>
                </a:cxn>
                <a:cxn ang="0">
                  <a:pos x="99" y="15"/>
                </a:cxn>
                <a:cxn ang="0">
                  <a:pos x="108" y="22"/>
                </a:cxn>
                <a:cxn ang="0">
                  <a:pos x="118" y="31"/>
                </a:cxn>
                <a:cxn ang="0">
                  <a:pos x="125" y="40"/>
                </a:cxn>
                <a:cxn ang="0">
                  <a:pos x="130" y="49"/>
                </a:cxn>
                <a:cxn ang="0">
                  <a:pos x="132" y="54"/>
                </a:cxn>
                <a:cxn ang="0">
                  <a:pos x="134" y="59"/>
                </a:cxn>
                <a:cxn ang="0">
                  <a:pos x="134" y="65"/>
                </a:cxn>
                <a:cxn ang="0">
                  <a:pos x="134" y="70"/>
                </a:cxn>
                <a:cxn ang="0">
                  <a:pos x="134" y="75"/>
                </a:cxn>
                <a:cxn ang="0">
                  <a:pos x="132" y="80"/>
                </a:cxn>
                <a:cxn ang="0">
                  <a:pos x="132" y="80"/>
                </a:cxn>
                <a:cxn ang="0">
                  <a:pos x="128" y="88"/>
                </a:cxn>
                <a:cxn ang="0">
                  <a:pos x="123" y="96"/>
                </a:cxn>
                <a:cxn ang="0">
                  <a:pos x="116" y="103"/>
                </a:cxn>
                <a:cxn ang="0">
                  <a:pos x="109" y="110"/>
                </a:cxn>
                <a:cxn ang="0">
                  <a:pos x="101" y="115"/>
                </a:cxn>
                <a:cxn ang="0">
                  <a:pos x="93" y="120"/>
                </a:cxn>
                <a:cxn ang="0">
                  <a:pos x="84" y="122"/>
                </a:cxn>
                <a:cxn ang="0">
                  <a:pos x="76" y="123"/>
                </a:cxn>
                <a:cxn ang="0">
                  <a:pos x="76" y="123"/>
                </a:cxn>
              </a:cxnLst>
              <a:rect l="0" t="0" r="r" b="b"/>
              <a:pathLst>
                <a:path w="134" h="123">
                  <a:moveTo>
                    <a:pt x="76" y="123"/>
                  </a:moveTo>
                  <a:lnTo>
                    <a:pt x="76" y="123"/>
                  </a:lnTo>
                  <a:lnTo>
                    <a:pt x="71" y="123"/>
                  </a:lnTo>
                  <a:lnTo>
                    <a:pt x="66" y="122"/>
                  </a:lnTo>
                  <a:lnTo>
                    <a:pt x="64" y="121"/>
                  </a:lnTo>
                  <a:lnTo>
                    <a:pt x="64" y="121"/>
                  </a:lnTo>
                  <a:lnTo>
                    <a:pt x="57" y="121"/>
                  </a:lnTo>
                  <a:lnTo>
                    <a:pt x="57" y="121"/>
                  </a:lnTo>
                  <a:lnTo>
                    <a:pt x="55" y="121"/>
                  </a:lnTo>
                  <a:lnTo>
                    <a:pt x="55" y="121"/>
                  </a:lnTo>
                  <a:lnTo>
                    <a:pt x="45" y="119"/>
                  </a:lnTo>
                  <a:lnTo>
                    <a:pt x="36" y="115"/>
                  </a:lnTo>
                  <a:lnTo>
                    <a:pt x="27" y="110"/>
                  </a:lnTo>
                  <a:lnTo>
                    <a:pt x="19" y="104"/>
                  </a:lnTo>
                  <a:lnTo>
                    <a:pt x="13" y="98"/>
                  </a:lnTo>
                  <a:lnTo>
                    <a:pt x="8" y="89"/>
                  </a:lnTo>
                  <a:lnTo>
                    <a:pt x="4" y="81"/>
                  </a:lnTo>
                  <a:lnTo>
                    <a:pt x="1" y="73"/>
                  </a:lnTo>
                  <a:lnTo>
                    <a:pt x="1" y="73"/>
                  </a:lnTo>
                  <a:lnTo>
                    <a:pt x="0" y="63"/>
                  </a:lnTo>
                  <a:lnTo>
                    <a:pt x="1" y="53"/>
                  </a:lnTo>
                  <a:lnTo>
                    <a:pt x="2" y="44"/>
                  </a:lnTo>
                  <a:lnTo>
                    <a:pt x="5" y="36"/>
                  </a:lnTo>
                  <a:lnTo>
                    <a:pt x="9" y="27"/>
                  </a:lnTo>
                  <a:lnTo>
                    <a:pt x="13" y="20"/>
                  </a:lnTo>
                  <a:lnTo>
                    <a:pt x="19" y="14"/>
                  </a:lnTo>
                  <a:lnTo>
                    <a:pt x="27" y="8"/>
                  </a:lnTo>
                  <a:lnTo>
                    <a:pt x="27" y="8"/>
                  </a:lnTo>
                  <a:lnTo>
                    <a:pt x="33" y="5"/>
                  </a:lnTo>
                  <a:lnTo>
                    <a:pt x="40" y="2"/>
                  </a:lnTo>
                  <a:lnTo>
                    <a:pt x="47" y="1"/>
                  </a:lnTo>
                  <a:lnTo>
                    <a:pt x="56" y="0"/>
                  </a:lnTo>
                  <a:lnTo>
                    <a:pt x="56" y="0"/>
                  </a:lnTo>
                  <a:lnTo>
                    <a:pt x="64" y="1"/>
                  </a:lnTo>
                  <a:lnTo>
                    <a:pt x="72" y="3"/>
                  </a:lnTo>
                  <a:lnTo>
                    <a:pt x="80" y="6"/>
                  </a:lnTo>
                  <a:lnTo>
                    <a:pt x="89" y="9"/>
                  </a:lnTo>
                  <a:lnTo>
                    <a:pt x="89" y="9"/>
                  </a:lnTo>
                  <a:lnTo>
                    <a:pt x="99" y="15"/>
                  </a:lnTo>
                  <a:lnTo>
                    <a:pt x="108" y="22"/>
                  </a:lnTo>
                  <a:lnTo>
                    <a:pt x="118" y="31"/>
                  </a:lnTo>
                  <a:lnTo>
                    <a:pt x="125" y="40"/>
                  </a:lnTo>
                  <a:lnTo>
                    <a:pt x="130" y="49"/>
                  </a:lnTo>
                  <a:lnTo>
                    <a:pt x="132" y="54"/>
                  </a:lnTo>
                  <a:lnTo>
                    <a:pt x="134" y="59"/>
                  </a:lnTo>
                  <a:lnTo>
                    <a:pt x="134" y="65"/>
                  </a:lnTo>
                  <a:lnTo>
                    <a:pt x="134" y="70"/>
                  </a:lnTo>
                  <a:lnTo>
                    <a:pt x="134" y="75"/>
                  </a:lnTo>
                  <a:lnTo>
                    <a:pt x="132" y="80"/>
                  </a:lnTo>
                  <a:lnTo>
                    <a:pt x="132" y="80"/>
                  </a:lnTo>
                  <a:lnTo>
                    <a:pt x="128" y="88"/>
                  </a:lnTo>
                  <a:lnTo>
                    <a:pt x="123" y="96"/>
                  </a:lnTo>
                  <a:lnTo>
                    <a:pt x="116" y="103"/>
                  </a:lnTo>
                  <a:lnTo>
                    <a:pt x="109" y="110"/>
                  </a:lnTo>
                  <a:lnTo>
                    <a:pt x="101" y="115"/>
                  </a:lnTo>
                  <a:lnTo>
                    <a:pt x="93" y="120"/>
                  </a:lnTo>
                  <a:lnTo>
                    <a:pt x="84" y="122"/>
                  </a:lnTo>
                  <a:lnTo>
                    <a:pt x="76" y="123"/>
                  </a:lnTo>
                  <a:lnTo>
                    <a:pt x="76" y="12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0" name="chenying0907 830"/>
            <p:cNvSpPr/>
            <p:nvPr/>
          </p:nvSpPr>
          <p:spPr bwMode="auto">
            <a:xfrm>
              <a:off x="6535738" y="1511300"/>
              <a:ext cx="63500" cy="57150"/>
            </a:xfrm>
            <a:custGeom>
              <a:cxnLst>
                <a:cxn ang="0">
                  <a:pos x="66" y="110"/>
                </a:cxn>
                <a:cxn ang="0">
                  <a:pos x="46" y="106"/>
                </a:cxn>
                <a:cxn ang="0">
                  <a:pos x="44" y="106"/>
                </a:cxn>
                <a:cxn ang="0">
                  <a:pos x="42" y="106"/>
                </a:cxn>
                <a:cxn ang="0">
                  <a:pos x="38" y="106"/>
                </a:cxn>
                <a:cxn ang="0">
                  <a:pos x="33" y="104"/>
                </a:cxn>
                <a:cxn ang="0">
                  <a:pos x="29" y="100"/>
                </a:cxn>
                <a:cxn ang="0">
                  <a:pos x="28" y="99"/>
                </a:cxn>
                <a:cxn ang="0">
                  <a:pos x="11" y="83"/>
                </a:cxn>
                <a:cxn ang="0">
                  <a:pos x="1" y="62"/>
                </a:cxn>
                <a:cxn ang="0">
                  <a:pos x="0" y="52"/>
                </a:cxn>
                <a:cxn ang="0">
                  <a:pos x="3" y="33"/>
                </a:cxn>
                <a:cxn ang="0">
                  <a:pos x="7" y="26"/>
                </a:cxn>
                <a:cxn ang="0">
                  <a:pos x="15" y="18"/>
                </a:cxn>
                <a:cxn ang="0">
                  <a:pos x="35" y="5"/>
                </a:cxn>
                <a:cxn ang="0">
                  <a:pos x="49" y="1"/>
                </a:cxn>
                <a:cxn ang="0">
                  <a:pos x="58" y="0"/>
                </a:cxn>
                <a:cxn ang="0">
                  <a:pos x="61" y="0"/>
                </a:cxn>
                <a:cxn ang="0">
                  <a:pos x="63" y="0"/>
                </a:cxn>
                <a:cxn ang="0">
                  <a:pos x="80" y="1"/>
                </a:cxn>
                <a:cxn ang="0">
                  <a:pos x="89" y="4"/>
                </a:cxn>
                <a:cxn ang="0">
                  <a:pos x="102" y="11"/>
                </a:cxn>
                <a:cxn ang="0">
                  <a:pos x="112" y="21"/>
                </a:cxn>
                <a:cxn ang="0">
                  <a:pos x="119" y="35"/>
                </a:cxn>
                <a:cxn ang="0">
                  <a:pos x="120" y="43"/>
                </a:cxn>
                <a:cxn ang="0">
                  <a:pos x="120" y="60"/>
                </a:cxn>
                <a:cxn ang="0">
                  <a:pos x="116" y="76"/>
                </a:cxn>
                <a:cxn ang="0">
                  <a:pos x="109" y="91"/>
                </a:cxn>
                <a:cxn ang="0">
                  <a:pos x="99" y="100"/>
                </a:cxn>
                <a:cxn ang="0">
                  <a:pos x="99" y="103"/>
                </a:cxn>
                <a:cxn ang="0">
                  <a:pos x="93" y="105"/>
                </a:cxn>
                <a:cxn ang="0">
                  <a:pos x="85" y="109"/>
                </a:cxn>
                <a:cxn ang="0">
                  <a:pos x="76" y="109"/>
                </a:cxn>
                <a:cxn ang="0">
                  <a:pos x="66" y="110"/>
                </a:cxn>
              </a:cxnLst>
              <a:rect l="0" t="0" r="r" b="b"/>
              <a:pathLst>
                <a:path w="120" h="110">
                  <a:moveTo>
                    <a:pt x="66" y="110"/>
                  </a:moveTo>
                  <a:lnTo>
                    <a:pt x="66" y="110"/>
                  </a:lnTo>
                  <a:lnTo>
                    <a:pt x="56" y="109"/>
                  </a:lnTo>
                  <a:lnTo>
                    <a:pt x="46" y="106"/>
                  </a:lnTo>
                  <a:lnTo>
                    <a:pt x="46" y="106"/>
                  </a:lnTo>
                  <a:lnTo>
                    <a:pt x="44" y="106"/>
                  </a:lnTo>
                  <a:lnTo>
                    <a:pt x="42" y="106"/>
                  </a:lnTo>
                  <a:lnTo>
                    <a:pt x="42" y="106"/>
                  </a:lnTo>
                  <a:lnTo>
                    <a:pt x="38" y="106"/>
                  </a:lnTo>
                  <a:lnTo>
                    <a:pt x="38" y="106"/>
                  </a:lnTo>
                  <a:lnTo>
                    <a:pt x="36" y="105"/>
                  </a:lnTo>
                  <a:lnTo>
                    <a:pt x="33" y="104"/>
                  </a:lnTo>
                  <a:lnTo>
                    <a:pt x="29" y="100"/>
                  </a:lnTo>
                  <a:lnTo>
                    <a:pt x="29" y="100"/>
                  </a:lnTo>
                  <a:lnTo>
                    <a:pt x="28" y="99"/>
                  </a:lnTo>
                  <a:lnTo>
                    <a:pt x="28" y="99"/>
                  </a:lnTo>
                  <a:lnTo>
                    <a:pt x="18" y="92"/>
                  </a:lnTo>
                  <a:lnTo>
                    <a:pt x="11" y="83"/>
                  </a:lnTo>
                  <a:lnTo>
                    <a:pt x="4" y="73"/>
                  </a:lnTo>
                  <a:lnTo>
                    <a:pt x="1" y="62"/>
                  </a:lnTo>
                  <a:lnTo>
                    <a:pt x="1" y="62"/>
                  </a:lnTo>
                  <a:lnTo>
                    <a:pt x="0" y="52"/>
                  </a:lnTo>
                  <a:lnTo>
                    <a:pt x="0" y="42"/>
                  </a:lnTo>
                  <a:lnTo>
                    <a:pt x="3" y="33"/>
                  </a:lnTo>
                  <a:lnTo>
                    <a:pt x="7" y="26"/>
                  </a:lnTo>
                  <a:lnTo>
                    <a:pt x="7" y="26"/>
                  </a:lnTo>
                  <a:lnTo>
                    <a:pt x="11" y="21"/>
                  </a:lnTo>
                  <a:lnTo>
                    <a:pt x="15" y="18"/>
                  </a:lnTo>
                  <a:lnTo>
                    <a:pt x="24" y="10"/>
                  </a:lnTo>
                  <a:lnTo>
                    <a:pt x="35" y="5"/>
                  </a:lnTo>
                  <a:lnTo>
                    <a:pt x="49" y="1"/>
                  </a:lnTo>
                  <a:lnTo>
                    <a:pt x="49" y="1"/>
                  </a:lnTo>
                  <a:lnTo>
                    <a:pt x="54" y="0"/>
                  </a:lnTo>
                  <a:lnTo>
                    <a:pt x="58" y="0"/>
                  </a:lnTo>
                  <a:lnTo>
                    <a:pt x="58" y="0"/>
                  </a:lnTo>
                  <a:lnTo>
                    <a:pt x="61" y="0"/>
                  </a:lnTo>
                  <a:lnTo>
                    <a:pt x="63" y="0"/>
                  </a:lnTo>
                  <a:lnTo>
                    <a:pt x="63" y="0"/>
                  </a:lnTo>
                  <a:lnTo>
                    <a:pt x="71" y="0"/>
                  </a:lnTo>
                  <a:lnTo>
                    <a:pt x="80" y="1"/>
                  </a:lnTo>
                  <a:lnTo>
                    <a:pt x="80" y="1"/>
                  </a:lnTo>
                  <a:lnTo>
                    <a:pt x="89" y="4"/>
                  </a:lnTo>
                  <a:lnTo>
                    <a:pt x="96" y="7"/>
                  </a:lnTo>
                  <a:lnTo>
                    <a:pt x="102" y="11"/>
                  </a:lnTo>
                  <a:lnTo>
                    <a:pt x="108" y="16"/>
                  </a:lnTo>
                  <a:lnTo>
                    <a:pt x="112" y="21"/>
                  </a:lnTo>
                  <a:lnTo>
                    <a:pt x="115" y="25"/>
                  </a:lnTo>
                  <a:lnTo>
                    <a:pt x="119" y="35"/>
                  </a:lnTo>
                  <a:lnTo>
                    <a:pt x="119" y="35"/>
                  </a:lnTo>
                  <a:lnTo>
                    <a:pt x="120" y="43"/>
                  </a:lnTo>
                  <a:lnTo>
                    <a:pt x="121" y="52"/>
                  </a:lnTo>
                  <a:lnTo>
                    <a:pt x="120" y="60"/>
                  </a:lnTo>
                  <a:lnTo>
                    <a:pt x="119" y="68"/>
                  </a:lnTo>
                  <a:lnTo>
                    <a:pt x="116" y="76"/>
                  </a:lnTo>
                  <a:lnTo>
                    <a:pt x="113" y="84"/>
                  </a:lnTo>
                  <a:lnTo>
                    <a:pt x="109" y="91"/>
                  </a:lnTo>
                  <a:lnTo>
                    <a:pt x="104" y="97"/>
                  </a:lnTo>
                  <a:lnTo>
                    <a:pt x="99" y="100"/>
                  </a:lnTo>
                  <a:lnTo>
                    <a:pt x="99" y="103"/>
                  </a:lnTo>
                  <a:lnTo>
                    <a:pt x="99" y="103"/>
                  </a:lnTo>
                  <a:lnTo>
                    <a:pt x="97" y="103"/>
                  </a:lnTo>
                  <a:lnTo>
                    <a:pt x="93" y="105"/>
                  </a:lnTo>
                  <a:lnTo>
                    <a:pt x="93" y="105"/>
                  </a:lnTo>
                  <a:lnTo>
                    <a:pt x="85" y="109"/>
                  </a:lnTo>
                  <a:lnTo>
                    <a:pt x="77" y="109"/>
                  </a:lnTo>
                  <a:lnTo>
                    <a:pt x="76" y="109"/>
                  </a:lnTo>
                  <a:lnTo>
                    <a:pt x="76" y="109"/>
                  </a:lnTo>
                  <a:lnTo>
                    <a:pt x="66" y="110"/>
                  </a:lnTo>
                  <a:lnTo>
                    <a:pt x="66" y="11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1" name="chenying0907 831"/>
            <p:cNvSpPr/>
            <p:nvPr/>
          </p:nvSpPr>
          <p:spPr bwMode="auto">
            <a:xfrm>
              <a:off x="6656388" y="1506538"/>
              <a:ext cx="73025" cy="68263"/>
            </a:xfrm>
            <a:custGeom>
              <a:cxnLst>
                <a:cxn ang="0">
                  <a:pos x="62" y="128"/>
                </a:cxn>
                <a:cxn ang="0">
                  <a:pos x="46" y="124"/>
                </a:cxn>
                <a:cxn ang="0">
                  <a:pos x="42" y="122"/>
                </a:cxn>
                <a:cxn ang="0">
                  <a:pos x="30" y="109"/>
                </a:cxn>
                <a:cxn ang="0">
                  <a:pos x="18" y="85"/>
                </a:cxn>
                <a:cxn ang="0">
                  <a:pos x="15" y="79"/>
                </a:cxn>
                <a:cxn ang="0">
                  <a:pos x="11" y="75"/>
                </a:cxn>
                <a:cxn ang="0">
                  <a:pos x="4" y="64"/>
                </a:cxn>
                <a:cxn ang="0">
                  <a:pos x="0" y="51"/>
                </a:cxn>
                <a:cxn ang="0">
                  <a:pos x="3" y="39"/>
                </a:cxn>
                <a:cxn ang="0">
                  <a:pos x="6" y="34"/>
                </a:cxn>
                <a:cxn ang="0">
                  <a:pos x="18" y="20"/>
                </a:cxn>
                <a:cxn ang="0">
                  <a:pos x="35" y="10"/>
                </a:cxn>
                <a:cxn ang="0">
                  <a:pos x="53" y="3"/>
                </a:cxn>
                <a:cxn ang="0">
                  <a:pos x="72" y="0"/>
                </a:cxn>
                <a:cxn ang="0">
                  <a:pos x="80" y="1"/>
                </a:cxn>
                <a:cxn ang="0">
                  <a:pos x="94" y="6"/>
                </a:cxn>
                <a:cxn ang="0">
                  <a:pos x="102" y="13"/>
                </a:cxn>
                <a:cxn ang="0">
                  <a:pos x="105" y="14"/>
                </a:cxn>
                <a:cxn ang="0">
                  <a:pos x="114" y="18"/>
                </a:cxn>
                <a:cxn ang="0">
                  <a:pos x="122" y="26"/>
                </a:cxn>
                <a:cxn ang="0">
                  <a:pos x="135" y="45"/>
                </a:cxn>
                <a:cxn ang="0">
                  <a:pos x="138" y="56"/>
                </a:cxn>
                <a:cxn ang="0">
                  <a:pos x="139" y="70"/>
                </a:cxn>
                <a:cxn ang="0">
                  <a:pos x="136" y="81"/>
                </a:cxn>
                <a:cxn ang="0">
                  <a:pos x="134" y="86"/>
                </a:cxn>
                <a:cxn ang="0">
                  <a:pos x="120" y="98"/>
                </a:cxn>
                <a:cxn ang="0">
                  <a:pos x="104" y="104"/>
                </a:cxn>
                <a:cxn ang="0">
                  <a:pos x="96" y="109"/>
                </a:cxn>
                <a:cxn ang="0">
                  <a:pos x="90" y="116"/>
                </a:cxn>
                <a:cxn ang="0">
                  <a:pos x="84" y="121"/>
                </a:cxn>
                <a:cxn ang="0">
                  <a:pos x="70" y="128"/>
                </a:cxn>
                <a:cxn ang="0">
                  <a:pos x="62" y="128"/>
                </a:cxn>
              </a:cxnLst>
              <a:rect l="0" t="0" r="r" b="b"/>
              <a:pathLst>
                <a:path w="139" h="128">
                  <a:moveTo>
                    <a:pt x="62" y="128"/>
                  </a:moveTo>
                  <a:lnTo>
                    <a:pt x="62" y="128"/>
                  </a:lnTo>
                  <a:lnTo>
                    <a:pt x="54" y="127"/>
                  </a:lnTo>
                  <a:lnTo>
                    <a:pt x="46" y="124"/>
                  </a:lnTo>
                  <a:lnTo>
                    <a:pt x="46" y="124"/>
                  </a:lnTo>
                  <a:lnTo>
                    <a:pt x="42" y="122"/>
                  </a:lnTo>
                  <a:lnTo>
                    <a:pt x="38" y="118"/>
                  </a:lnTo>
                  <a:lnTo>
                    <a:pt x="30" y="109"/>
                  </a:lnTo>
                  <a:lnTo>
                    <a:pt x="24" y="98"/>
                  </a:lnTo>
                  <a:lnTo>
                    <a:pt x="18" y="85"/>
                  </a:lnTo>
                  <a:lnTo>
                    <a:pt x="17" y="81"/>
                  </a:lnTo>
                  <a:lnTo>
                    <a:pt x="15" y="79"/>
                  </a:lnTo>
                  <a:lnTo>
                    <a:pt x="15" y="79"/>
                  </a:lnTo>
                  <a:lnTo>
                    <a:pt x="11" y="75"/>
                  </a:lnTo>
                  <a:lnTo>
                    <a:pt x="7" y="70"/>
                  </a:lnTo>
                  <a:lnTo>
                    <a:pt x="4" y="64"/>
                  </a:lnTo>
                  <a:lnTo>
                    <a:pt x="2" y="58"/>
                  </a:lnTo>
                  <a:lnTo>
                    <a:pt x="0" y="51"/>
                  </a:lnTo>
                  <a:lnTo>
                    <a:pt x="0" y="45"/>
                  </a:lnTo>
                  <a:lnTo>
                    <a:pt x="3" y="39"/>
                  </a:lnTo>
                  <a:lnTo>
                    <a:pt x="6" y="34"/>
                  </a:lnTo>
                  <a:lnTo>
                    <a:pt x="6" y="34"/>
                  </a:lnTo>
                  <a:lnTo>
                    <a:pt x="11" y="27"/>
                  </a:lnTo>
                  <a:lnTo>
                    <a:pt x="18" y="20"/>
                  </a:lnTo>
                  <a:lnTo>
                    <a:pt x="26" y="15"/>
                  </a:lnTo>
                  <a:lnTo>
                    <a:pt x="35" y="10"/>
                  </a:lnTo>
                  <a:lnTo>
                    <a:pt x="44" y="6"/>
                  </a:lnTo>
                  <a:lnTo>
                    <a:pt x="53" y="3"/>
                  </a:lnTo>
                  <a:lnTo>
                    <a:pt x="62" y="1"/>
                  </a:lnTo>
                  <a:lnTo>
                    <a:pt x="72" y="0"/>
                  </a:lnTo>
                  <a:lnTo>
                    <a:pt x="72" y="0"/>
                  </a:lnTo>
                  <a:lnTo>
                    <a:pt x="80" y="1"/>
                  </a:lnTo>
                  <a:lnTo>
                    <a:pt x="87" y="3"/>
                  </a:lnTo>
                  <a:lnTo>
                    <a:pt x="94" y="6"/>
                  </a:lnTo>
                  <a:lnTo>
                    <a:pt x="100" y="11"/>
                  </a:lnTo>
                  <a:lnTo>
                    <a:pt x="102" y="13"/>
                  </a:lnTo>
                  <a:lnTo>
                    <a:pt x="105" y="14"/>
                  </a:lnTo>
                  <a:lnTo>
                    <a:pt x="105" y="14"/>
                  </a:lnTo>
                  <a:lnTo>
                    <a:pt x="114" y="18"/>
                  </a:lnTo>
                  <a:lnTo>
                    <a:pt x="114" y="18"/>
                  </a:lnTo>
                  <a:lnTo>
                    <a:pt x="118" y="22"/>
                  </a:lnTo>
                  <a:lnTo>
                    <a:pt x="122" y="26"/>
                  </a:lnTo>
                  <a:lnTo>
                    <a:pt x="130" y="35"/>
                  </a:lnTo>
                  <a:lnTo>
                    <a:pt x="135" y="45"/>
                  </a:lnTo>
                  <a:lnTo>
                    <a:pt x="138" y="56"/>
                  </a:lnTo>
                  <a:lnTo>
                    <a:pt x="138" y="56"/>
                  </a:lnTo>
                  <a:lnTo>
                    <a:pt x="139" y="63"/>
                  </a:lnTo>
                  <a:lnTo>
                    <a:pt x="139" y="70"/>
                  </a:lnTo>
                  <a:lnTo>
                    <a:pt x="137" y="78"/>
                  </a:lnTo>
                  <a:lnTo>
                    <a:pt x="136" y="81"/>
                  </a:lnTo>
                  <a:lnTo>
                    <a:pt x="134" y="86"/>
                  </a:lnTo>
                  <a:lnTo>
                    <a:pt x="134" y="86"/>
                  </a:lnTo>
                  <a:lnTo>
                    <a:pt x="128" y="92"/>
                  </a:lnTo>
                  <a:lnTo>
                    <a:pt x="120" y="98"/>
                  </a:lnTo>
                  <a:lnTo>
                    <a:pt x="113" y="101"/>
                  </a:lnTo>
                  <a:lnTo>
                    <a:pt x="104" y="104"/>
                  </a:lnTo>
                  <a:lnTo>
                    <a:pt x="99" y="105"/>
                  </a:lnTo>
                  <a:lnTo>
                    <a:pt x="96" y="109"/>
                  </a:lnTo>
                  <a:lnTo>
                    <a:pt x="96" y="109"/>
                  </a:lnTo>
                  <a:lnTo>
                    <a:pt x="90" y="116"/>
                  </a:lnTo>
                  <a:lnTo>
                    <a:pt x="90" y="116"/>
                  </a:lnTo>
                  <a:lnTo>
                    <a:pt x="84" y="121"/>
                  </a:lnTo>
                  <a:lnTo>
                    <a:pt x="78" y="125"/>
                  </a:lnTo>
                  <a:lnTo>
                    <a:pt x="70" y="128"/>
                  </a:lnTo>
                  <a:lnTo>
                    <a:pt x="62" y="128"/>
                  </a:lnTo>
                  <a:lnTo>
                    <a:pt x="62" y="128"/>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62" name="PA_chenying0907 61"/>
          <p:cNvGrpSpPr/>
          <p:nvPr>
            <p:custDataLst>
              <p:tags r:id="rId5"/>
            </p:custDataLst>
          </p:nvPr>
        </p:nvGrpSpPr>
        <p:grpSpPr>
          <a:xfrm>
            <a:off x="5841590" y="1621215"/>
            <a:ext cx="1867207" cy="1667598"/>
            <a:chOff x="6208713" y="1243013"/>
            <a:chExt cx="706438" cy="620713"/>
          </a:xfrm>
          <a:solidFill>
            <a:schemeClr val="tx1"/>
          </a:solidFill>
        </p:grpSpPr>
        <p:sp>
          <p:nvSpPr>
            <p:cNvPr id="63" name="chenying0907 804"/>
            <p:cNvSpPr/>
            <p:nvPr/>
          </p:nvSpPr>
          <p:spPr bwMode="auto">
            <a:xfrm>
              <a:off x="6270626" y="1622425"/>
              <a:ext cx="26988" cy="68263"/>
            </a:xfrm>
            <a:custGeom>
              <a:cxnLst>
                <a:cxn ang="0">
                  <a:pos x="51" y="5"/>
                </a:cxn>
                <a:cxn ang="0">
                  <a:pos x="51" y="5"/>
                </a:cxn>
                <a:cxn ang="0">
                  <a:pos x="50" y="3"/>
                </a:cxn>
                <a:cxn ang="0">
                  <a:pos x="49" y="1"/>
                </a:cxn>
                <a:cxn ang="0">
                  <a:pos x="48" y="1"/>
                </a:cxn>
                <a:cxn ang="0">
                  <a:pos x="46" y="0"/>
                </a:cxn>
                <a:cxn ang="0">
                  <a:pos x="44" y="1"/>
                </a:cxn>
                <a:cxn ang="0">
                  <a:pos x="43" y="1"/>
                </a:cxn>
                <a:cxn ang="0">
                  <a:pos x="42" y="3"/>
                </a:cxn>
                <a:cxn ang="0">
                  <a:pos x="41" y="5"/>
                </a:cxn>
                <a:cxn ang="0">
                  <a:pos x="41" y="5"/>
                </a:cxn>
                <a:cxn ang="0">
                  <a:pos x="40" y="14"/>
                </a:cxn>
                <a:cxn ang="0">
                  <a:pos x="37" y="25"/>
                </a:cxn>
                <a:cxn ang="0">
                  <a:pos x="34" y="35"/>
                </a:cxn>
                <a:cxn ang="0">
                  <a:pos x="30" y="44"/>
                </a:cxn>
                <a:cxn ang="0">
                  <a:pos x="21" y="64"/>
                </a:cxn>
                <a:cxn ang="0">
                  <a:pos x="13" y="82"/>
                </a:cxn>
                <a:cxn ang="0">
                  <a:pos x="13" y="82"/>
                </a:cxn>
                <a:cxn ang="0">
                  <a:pos x="9" y="92"/>
                </a:cxn>
                <a:cxn ang="0">
                  <a:pos x="3" y="105"/>
                </a:cxn>
                <a:cxn ang="0">
                  <a:pos x="1" y="112"/>
                </a:cxn>
                <a:cxn ang="0">
                  <a:pos x="0" y="119"/>
                </a:cxn>
                <a:cxn ang="0">
                  <a:pos x="1" y="124"/>
                </a:cxn>
                <a:cxn ang="0">
                  <a:pos x="2" y="126"/>
                </a:cxn>
                <a:cxn ang="0">
                  <a:pos x="4" y="128"/>
                </a:cxn>
                <a:cxn ang="0">
                  <a:pos x="4" y="128"/>
                </a:cxn>
                <a:cxn ang="0">
                  <a:pos x="6" y="129"/>
                </a:cxn>
                <a:cxn ang="0">
                  <a:pos x="9" y="129"/>
                </a:cxn>
                <a:cxn ang="0">
                  <a:pos x="12" y="128"/>
                </a:cxn>
                <a:cxn ang="0">
                  <a:pos x="13" y="126"/>
                </a:cxn>
                <a:cxn ang="0">
                  <a:pos x="13" y="125"/>
                </a:cxn>
                <a:cxn ang="0">
                  <a:pos x="13" y="123"/>
                </a:cxn>
                <a:cxn ang="0">
                  <a:pos x="11" y="122"/>
                </a:cxn>
                <a:cxn ang="0">
                  <a:pos x="11" y="122"/>
                </a:cxn>
                <a:cxn ang="0">
                  <a:pos x="11" y="120"/>
                </a:cxn>
                <a:cxn ang="0">
                  <a:pos x="10" y="117"/>
                </a:cxn>
                <a:cxn ang="0">
                  <a:pos x="11" y="109"/>
                </a:cxn>
                <a:cxn ang="0">
                  <a:pos x="14" y="100"/>
                </a:cxn>
                <a:cxn ang="0">
                  <a:pos x="19" y="90"/>
                </a:cxn>
                <a:cxn ang="0">
                  <a:pos x="27" y="69"/>
                </a:cxn>
                <a:cxn ang="0">
                  <a:pos x="33" y="58"/>
                </a:cxn>
                <a:cxn ang="0">
                  <a:pos x="33" y="58"/>
                </a:cxn>
                <a:cxn ang="0">
                  <a:pos x="43" y="36"/>
                </a:cxn>
                <a:cxn ang="0">
                  <a:pos x="46" y="26"/>
                </a:cxn>
                <a:cxn ang="0">
                  <a:pos x="49" y="14"/>
                </a:cxn>
                <a:cxn ang="0">
                  <a:pos x="49" y="14"/>
                </a:cxn>
                <a:cxn ang="0">
                  <a:pos x="50" y="13"/>
                </a:cxn>
                <a:cxn ang="0">
                  <a:pos x="51" y="11"/>
                </a:cxn>
                <a:cxn ang="0">
                  <a:pos x="51" y="5"/>
                </a:cxn>
              </a:cxnLst>
              <a:rect l="0" t="0" r="r" b="b"/>
              <a:pathLst>
                <a:path w="51" h="129">
                  <a:moveTo>
                    <a:pt x="51" y="5"/>
                  </a:moveTo>
                  <a:lnTo>
                    <a:pt x="51" y="5"/>
                  </a:lnTo>
                  <a:lnTo>
                    <a:pt x="50" y="3"/>
                  </a:lnTo>
                  <a:lnTo>
                    <a:pt x="49" y="1"/>
                  </a:lnTo>
                  <a:lnTo>
                    <a:pt x="48" y="1"/>
                  </a:lnTo>
                  <a:lnTo>
                    <a:pt x="46" y="0"/>
                  </a:lnTo>
                  <a:lnTo>
                    <a:pt x="44" y="1"/>
                  </a:lnTo>
                  <a:lnTo>
                    <a:pt x="43" y="1"/>
                  </a:lnTo>
                  <a:lnTo>
                    <a:pt x="42" y="3"/>
                  </a:lnTo>
                  <a:lnTo>
                    <a:pt x="41" y="5"/>
                  </a:lnTo>
                  <a:lnTo>
                    <a:pt x="41" y="5"/>
                  </a:lnTo>
                  <a:lnTo>
                    <a:pt x="40" y="14"/>
                  </a:lnTo>
                  <a:lnTo>
                    <a:pt x="37" y="25"/>
                  </a:lnTo>
                  <a:lnTo>
                    <a:pt x="34" y="35"/>
                  </a:lnTo>
                  <a:lnTo>
                    <a:pt x="30" y="44"/>
                  </a:lnTo>
                  <a:lnTo>
                    <a:pt x="21" y="64"/>
                  </a:lnTo>
                  <a:lnTo>
                    <a:pt x="13" y="82"/>
                  </a:lnTo>
                  <a:lnTo>
                    <a:pt x="13" y="82"/>
                  </a:lnTo>
                  <a:lnTo>
                    <a:pt x="9" y="92"/>
                  </a:lnTo>
                  <a:lnTo>
                    <a:pt x="3" y="105"/>
                  </a:lnTo>
                  <a:lnTo>
                    <a:pt x="1" y="112"/>
                  </a:lnTo>
                  <a:lnTo>
                    <a:pt x="0" y="119"/>
                  </a:lnTo>
                  <a:lnTo>
                    <a:pt x="1" y="124"/>
                  </a:lnTo>
                  <a:lnTo>
                    <a:pt x="2" y="126"/>
                  </a:lnTo>
                  <a:lnTo>
                    <a:pt x="4" y="128"/>
                  </a:lnTo>
                  <a:lnTo>
                    <a:pt x="4" y="128"/>
                  </a:lnTo>
                  <a:lnTo>
                    <a:pt x="6" y="129"/>
                  </a:lnTo>
                  <a:lnTo>
                    <a:pt x="9" y="129"/>
                  </a:lnTo>
                  <a:lnTo>
                    <a:pt x="12" y="128"/>
                  </a:lnTo>
                  <a:lnTo>
                    <a:pt x="13" y="126"/>
                  </a:lnTo>
                  <a:lnTo>
                    <a:pt x="13" y="125"/>
                  </a:lnTo>
                  <a:lnTo>
                    <a:pt x="13" y="123"/>
                  </a:lnTo>
                  <a:lnTo>
                    <a:pt x="11" y="122"/>
                  </a:lnTo>
                  <a:lnTo>
                    <a:pt x="11" y="122"/>
                  </a:lnTo>
                  <a:lnTo>
                    <a:pt x="11" y="120"/>
                  </a:lnTo>
                  <a:lnTo>
                    <a:pt x="10" y="117"/>
                  </a:lnTo>
                  <a:lnTo>
                    <a:pt x="11" y="109"/>
                  </a:lnTo>
                  <a:lnTo>
                    <a:pt x="14" y="100"/>
                  </a:lnTo>
                  <a:lnTo>
                    <a:pt x="19" y="90"/>
                  </a:lnTo>
                  <a:lnTo>
                    <a:pt x="27" y="69"/>
                  </a:lnTo>
                  <a:lnTo>
                    <a:pt x="33" y="58"/>
                  </a:lnTo>
                  <a:lnTo>
                    <a:pt x="33" y="58"/>
                  </a:lnTo>
                  <a:lnTo>
                    <a:pt x="43" y="36"/>
                  </a:lnTo>
                  <a:lnTo>
                    <a:pt x="46" y="26"/>
                  </a:lnTo>
                  <a:lnTo>
                    <a:pt x="49" y="14"/>
                  </a:lnTo>
                  <a:lnTo>
                    <a:pt x="49" y="14"/>
                  </a:lnTo>
                  <a:lnTo>
                    <a:pt x="50" y="13"/>
                  </a:lnTo>
                  <a:lnTo>
                    <a:pt x="51" y="11"/>
                  </a:lnTo>
                  <a:lnTo>
                    <a:pt x="5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4" name="chenying0907 805"/>
            <p:cNvSpPr/>
            <p:nvPr/>
          </p:nvSpPr>
          <p:spPr bwMode="auto">
            <a:xfrm>
              <a:off x="6315076" y="1671638"/>
              <a:ext cx="15875" cy="41275"/>
            </a:xfrm>
            <a:custGeom>
              <a:cxnLst>
                <a:cxn ang="0">
                  <a:pos x="20" y="3"/>
                </a:cxn>
                <a:cxn ang="0">
                  <a:pos x="20" y="3"/>
                </a:cxn>
                <a:cxn ang="0">
                  <a:pos x="7" y="38"/>
                </a:cxn>
                <a:cxn ang="0">
                  <a:pos x="2" y="56"/>
                </a:cxn>
                <a:cxn ang="0">
                  <a:pos x="1" y="65"/>
                </a:cxn>
                <a:cxn ang="0">
                  <a:pos x="0" y="74"/>
                </a:cxn>
                <a:cxn ang="0">
                  <a:pos x="0" y="74"/>
                </a:cxn>
                <a:cxn ang="0">
                  <a:pos x="1" y="76"/>
                </a:cxn>
                <a:cxn ang="0">
                  <a:pos x="2" y="77"/>
                </a:cxn>
                <a:cxn ang="0">
                  <a:pos x="3" y="78"/>
                </a:cxn>
                <a:cxn ang="0">
                  <a:pos x="5" y="78"/>
                </a:cxn>
                <a:cxn ang="0">
                  <a:pos x="6" y="78"/>
                </a:cxn>
                <a:cxn ang="0">
                  <a:pos x="8" y="77"/>
                </a:cxn>
                <a:cxn ang="0">
                  <a:pos x="9" y="76"/>
                </a:cxn>
                <a:cxn ang="0">
                  <a:pos x="9" y="74"/>
                </a:cxn>
                <a:cxn ang="0">
                  <a:pos x="9" y="74"/>
                </a:cxn>
                <a:cxn ang="0">
                  <a:pos x="10" y="65"/>
                </a:cxn>
                <a:cxn ang="0">
                  <a:pos x="11" y="57"/>
                </a:cxn>
                <a:cxn ang="0">
                  <a:pos x="16" y="39"/>
                </a:cxn>
                <a:cxn ang="0">
                  <a:pos x="29" y="6"/>
                </a:cxn>
                <a:cxn ang="0">
                  <a:pos x="29" y="6"/>
                </a:cxn>
                <a:cxn ang="0">
                  <a:pos x="29" y="4"/>
                </a:cxn>
                <a:cxn ang="0">
                  <a:pos x="28" y="2"/>
                </a:cxn>
                <a:cxn ang="0">
                  <a:pos x="27" y="1"/>
                </a:cxn>
                <a:cxn ang="0">
                  <a:pos x="26" y="0"/>
                </a:cxn>
                <a:cxn ang="0">
                  <a:pos x="24" y="0"/>
                </a:cxn>
                <a:cxn ang="0">
                  <a:pos x="22" y="1"/>
                </a:cxn>
                <a:cxn ang="0">
                  <a:pos x="21" y="2"/>
                </a:cxn>
                <a:cxn ang="0">
                  <a:pos x="20" y="3"/>
                </a:cxn>
                <a:cxn ang="0">
                  <a:pos x="20" y="3"/>
                </a:cxn>
              </a:cxnLst>
              <a:rect l="0" t="0" r="r" b="b"/>
              <a:pathLst>
                <a:path w="28" h="78">
                  <a:moveTo>
                    <a:pt x="20" y="3"/>
                  </a:moveTo>
                  <a:lnTo>
                    <a:pt x="20" y="3"/>
                  </a:lnTo>
                  <a:lnTo>
                    <a:pt x="7" y="38"/>
                  </a:lnTo>
                  <a:lnTo>
                    <a:pt x="2" y="56"/>
                  </a:lnTo>
                  <a:lnTo>
                    <a:pt x="1" y="65"/>
                  </a:lnTo>
                  <a:lnTo>
                    <a:pt x="0" y="74"/>
                  </a:lnTo>
                  <a:lnTo>
                    <a:pt x="0" y="74"/>
                  </a:lnTo>
                  <a:lnTo>
                    <a:pt x="1" y="76"/>
                  </a:lnTo>
                  <a:lnTo>
                    <a:pt x="2" y="77"/>
                  </a:lnTo>
                  <a:lnTo>
                    <a:pt x="3" y="78"/>
                  </a:lnTo>
                  <a:lnTo>
                    <a:pt x="5" y="78"/>
                  </a:lnTo>
                  <a:lnTo>
                    <a:pt x="6" y="78"/>
                  </a:lnTo>
                  <a:lnTo>
                    <a:pt x="8" y="77"/>
                  </a:lnTo>
                  <a:lnTo>
                    <a:pt x="9" y="76"/>
                  </a:lnTo>
                  <a:lnTo>
                    <a:pt x="9" y="74"/>
                  </a:lnTo>
                  <a:lnTo>
                    <a:pt x="9" y="74"/>
                  </a:lnTo>
                  <a:lnTo>
                    <a:pt x="10" y="65"/>
                  </a:lnTo>
                  <a:lnTo>
                    <a:pt x="11" y="57"/>
                  </a:lnTo>
                  <a:lnTo>
                    <a:pt x="16" y="39"/>
                  </a:lnTo>
                  <a:lnTo>
                    <a:pt x="29" y="6"/>
                  </a:lnTo>
                  <a:lnTo>
                    <a:pt x="29" y="6"/>
                  </a:lnTo>
                  <a:lnTo>
                    <a:pt x="29" y="4"/>
                  </a:lnTo>
                  <a:lnTo>
                    <a:pt x="28" y="2"/>
                  </a:lnTo>
                  <a:lnTo>
                    <a:pt x="27" y="1"/>
                  </a:lnTo>
                  <a:lnTo>
                    <a:pt x="26" y="0"/>
                  </a:lnTo>
                  <a:lnTo>
                    <a:pt x="24" y="0"/>
                  </a:lnTo>
                  <a:lnTo>
                    <a:pt x="22" y="1"/>
                  </a:lnTo>
                  <a:lnTo>
                    <a:pt x="21" y="2"/>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5" name="chenying0907 806"/>
            <p:cNvSpPr/>
            <p:nvPr/>
          </p:nvSpPr>
          <p:spPr bwMode="auto">
            <a:xfrm>
              <a:off x="6359526" y="1677988"/>
              <a:ext cx="20638" cy="69850"/>
            </a:xfrm>
            <a:custGeom>
              <a:cxnLst>
                <a:cxn ang="0">
                  <a:pos x="32" y="4"/>
                </a:cxn>
                <a:cxn ang="0">
                  <a:pos x="32" y="4"/>
                </a:cxn>
                <a:cxn ang="0">
                  <a:pos x="20" y="33"/>
                </a:cxn>
                <a:cxn ang="0">
                  <a:pos x="11" y="63"/>
                </a:cxn>
                <a:cxn ang="0">
                  <a:pos x="6" y="79"/>
                </a:cxn>
                <a:cxn ang="0">
                  <a:pos x="3" y="94"/>
                </a:cxn>
                <a:cxn ang="0">
                  <a:pos x="1" y="110"/>
                </a:cxn>
                <a:cxn ang="0">
                  <a:pos x="0" y="125"/>
                </a:cxn>
                <a:cxn ang="0">
                  <a:pos x="0" y="125"/>
                </a:cxn>
                <a:cxn ang="0">
                  <a:pos x="0" y="127"/>
                </a:cxn>
                <a:cxn ang="0">
                  <a:pos x="1" y="128"/>
                </a:cxn>
                <a:cxn ang="0">
                  <a:pos x="3" y="129"/>
                </a:cxn>
                <a:cxn ang="0">
                  <a:pos x="4" y="130"/>
                </a:cxn>
                <a:cxn ang="0">
                  <a:pos x="6" y="129"/>
                </a:cxn>
                <a:cxn ang="0">
                  <a:pos x="7" y="128"/>
                </a:cxn>
                <a:cxn ang="0">
                  <a:pos x="9" y="127"/>
                </a:cxn>
                <a:cxn ang="0">
                  <a:pos x="9" y="125"/>
                </a:cxn>
                <a:cxn ang="0">
                  <a:pos x="9" y="125"/>
                </a:cxn>
                <a:cxn ang="0">
                  <a:pos x="10" y="110"/>
                </a:cxn>
                <a:cxn ang="0">
                  <a:pos x="12" y="94"/>
                </a:cxn>
                <a:cxn ang="0">
                  <a:pos x="16" y="80"/>
                </a:cxn>
                <a:cxn ang="0">
                  <a:pos x="20" y="64"/>
                </a:cxn>
                <a:cxn ang="0">
                  <a:pos x="30" y="35"/>
                </a:cxn>
                <a:cxn ang="0">
                  <a:pos x="40" y="6"/>
                </a:cxn>
                <a:cxn ang="0">
                  <a:pos x="40" y="6"/>
                </a:cxn>
                <a:cxn ang="0">
                  <a:pos x="41" y="4"/>
                </a:cxn>
                <a:cxn ang="0">
                  <a:pos x="40" y="2"/>
                </a:cxn>
                <a:cxn ang="0">
                  <a:pos x="39" y="1"/>
                </a:cxn>
                <a:cxn ang="0">
                  <a:pos x="37" y="1"/>
                </a:cxn>
                <a:cxn ang="0">
                  <a:pos x="36" y="0"/>
                </a:cxn>
                <a:cxn ang="0">
                  <a:pos x="34" y="1"/>
                </a:cxn>
                <a:cxn ang="0">
                  <a:pos x="33" y="2"/>
                </a:cxn>
                <a:cxn ang="0">
                  <a:pos x="32" y="4"/>
                </a:cxn>
                <a:cxn ang="0">
                  <a:pos x="32" y="4"/>
                </a:cxn>
              </a:cxnLst>
              <a:rect l="0" t="0" r="r" b="b"/>
              <a:pathLst>
                <a:path w="41" h="130">
                  <a:moveTo>
                    <a:pt x="32" y="4"/>
                  </a:moveTo>
                  <a:lnTo>
                    <a:pt x="32" y="4"/>
                  </a:lnTo>
                  <a:lnTo>
                    <a:pt x="20" y="33"/>
                  </a:lnTo>
                  <a:lnTo>
                    <a:pt x="11" y="63"/>
                  </a:lnTo>
                  <a:lnTo>
                    <a:pt x="6" y="79"/>
                  </a:lnTo>
                  <a:lnTo>
                    <a:pt x="3" y="94"/>
                  </a:lnTo>
                  <a:lnTo>
                    <a:pt x="1" y="110"/>
                  </a:lnTo>
                  <a:lnTo>
                    <a:pt x="0" y="125"/>
                  </a:lnTo>
                  <a:lnTo>
                    <a:pt x="0" y="125"/>
                  </a:lnTo>
                  <a:lnTo>
                    <a:pt x="0" y="127"/>
                  </a:lnTo>
                  <a:lnTo>
                    <a:pt x="1" y="128"/>
                  </a:lnTo>
                  <a:lnTo>
                    <a:pt x="3" y="129"/>
                  </a:lnTo>
                  <a:lnTo>
                    <a:pt x="4" y="130"/>
                  </a:lnTo>
                  <a:lnTo>
                    <a:pt x="6" y="129"/>
                  </a:lnTo>
                  <a:lnTo>
                    <a:pt x="7" y="128"/>
                  </a:lnTo>
                  <a:lnTo>
                    <a:pt x="9" y="127"/>
                  </a:lnTo>
                  <a:lnTo>
                    <a:pt x="9" y="125"/>
                  </a:lnTo>
                  <a:lnTo>
                    <a:pt x="9" y="125"/>
                  </a:lnTo>
                  <a:lnTo>
                    <a:pt x="10" y="110"/>
                  </a:lnTo>
                  <a:lnTo>
                    <a:pt x="12" y="94"/>
                  </a:lnTo>
                  <a:lnTo>
                    <a:pt x="16" y="80"/>
                  </a:lnTo>
                  <a:lnTo>
                    <a:pt x="20" y="64"/>
                  </a:lnTo>
                  <a:lnTo>
                    <a:pt x="30" y="35"/>
                  </a:lnTo>
                  <a:lnTo>
                    <a:pt x="40" y="6"/>
                  </a:lnTo>
                  <a:lnTo>
                    <a:pt x="40" y="6"/>
                  </a:lnTo>
                  <a:lnTo>
                    <a:pt x="41" y="4"/>
                  </a:lnTo>
                  <a:lnTo>
                    <a:pt x="40" y="2"/>
                  </a:lnTo>
                  <a:lnTo>
                    <a:pt x="39" y="1"/>
                  </a:lnTo>
                  <a:lnTo>
                    <a:pt x="37" y="1"/>
                  </a:lnTo>
                  <a:lnTo>
                    <a:pt x="36" y="0"/>
                  </a:lnTo>
                  <a:lnTo>
                    <a:pt x="34" y="1"/>
                  </a:lnTo>
                  <a:lnTo>
                    <a:pt x="33"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6" name="chenying0907 807"/>
            <p:cNvSpPr/>
            <p:nvPr/>
          </p:nvSpPr>
          <p:spPr bwMode="auto">
            <a:xfrm>
              <a:off x="6392863" y="1708150"/>
              <a:ext cx="20638" cy="55563"/>
            </a:xfrm>
            <a:custGeom>
              <a:cxnLst>
                <a:cxn ang="0">
                  <a:pos x="32" y="4"/>
                </a:cxn>
                <a:cxn ang="0">
                  <a:pos x="32" y="4"/>
                </a:cxn>
                <a:cxn ang="0">
                  <a:pos x="27" y="17"/>
                </a:cxn>
                <a:cxn ang="0">
                  <a:pos x="23" y="28"/>
                </a:cxn>
                <a:cxn ang="0">
                  <a:pos x="13" y="51"/>
                </a:cxn>
                <a:cxn ang="0">
                  <a:pos x="8" y="63"/>
                </a:cxn>
                <a:cxn ang="0">
                  <a:pos x="4" y="74"/>
                </a:cxn>
                <a:cxn ang="0">
                  <a:pos x="1" y="87"/>
                </a:cxn>
                <a:cxn ang="0">
                  <a:pos x="0" y="100"/>
                </a:cxn>
                <a:cxn ang="0">
                  <a:pos x="0" y="100"/>
                </a:cxn>
                <a:cxn ang="0">
                  <a:pos x="0" y="102"/>
                </a:cxn>
                <a:cxn ang="0">
                  <a:pos x="1" y="103"/>
                </a:cxn>
                <a:cxn ang="0">
                  <a:pos x="3" y="104"/>
                </a:cxn>
                <a:cxn ang="0">
                  <a:pos x="4" y="104"/>
                </a:cxn>
                <a:cxn ang="0">
                  <a:pos x="6" y="104"/>
                </a:cxn>
                <a:cxn ang="0">
                  <a:pos x="8" y="103"/>
                </a:cxn>
                <a:cxn ang="0">
                  <a:pos x="9" y="102"/>
                </a:cxn>
                <a:cxn ang="0">
                  <a:pos x="9" y="100"/>
                </a:cxn>
                <a:cxn ang="0">
                  <a:pos x="9" y="100"/>
                </a:cxn>
                <a:cxn ang="0">
                  <a:pos x="10" y="87"/>
                </a:cxn>
                <a:cxn ang="0">
                  <a:pos x="13" y="75"/>
                </a:cxn>
                <a:cxn ang="0">
                  <a:pos x="17" y="64"/>
                </a:cxn>
                <a:cxn ang="0">
                  <a:pos x="22" y="53"/>
                </a:cxn>
                <a:cxn ang="0">
                  <a:pos x="33" y="30"/>
                </a:cxn>
                <a:cxn ang="0">
                  <a:pos x="37" y="19"/>
                </a:cxn>
                <a:cxn ang="0">
                  <a:pos x="41" y="6"/>
                </a:cxn>
                <a:cxn ang="0">
                  <a:pos x="41" y="6"/>
                </a:cxn>
                <a:cxn ang="0">
                  <a:pos x="41" y="4"/>
                </a:cxn>
                <a:cxn ang="0">
                  <a:pos x="40" y="2"/>
                </a:cxn>
                <a:cxn ang="0">
                  <a:pos x="39" y="1"/>
                </a:cxn>
                <a:cxn ang="0">
                  <a:pos x="37" y="1"/>
                </a:cxn>
                <a:cxn ang="0">
                  <a:pos x="35" y="0"/>
                </a:cxn>
                <a:cxn ang="0">
                  <a:pos x="34" y="1"/>
                </a:cxn>
                <a:cxn ang="0">
                  <a:pos x="33" y="2"/>
                </a:cxn>
                <a:cxn ang="0">
                  <a:pos x="32" y="4"/>
                </a:cxn>
                <a:cxn ang="0">
                  <a:pos x="32" y="4"/>
                </a:cxn>
              </a:cxnLst>
              <a:rect l="0" t="0" r="r" b="b"/>
              <a:pathLst>
                <a:path w="41" h="104">
                  <a:moveTo>
                    <a:pt x="32" y="4"/>
                  </a:moveTo>
                  <a:lnTo>
                    <a:pt x="32" y="4"/>
                  </a:lnTo>
                  <a:lnTo>
                    <a:pt x="27" y="17"/>
                  </a:lnTo>
                  <a:lnTo>
                    <a:pt x="23" y="28"/>
                  </a:lnTo>
                  <a:lnTo>
                    <a:pt x="13" y="51"/>
                  </a:lnTo>
                  <a:lnTo>
                    <a:pt x="8" y="63"/>
                  </a:lnTo>
                  <a:lnTo>
                    <a:pt x="4" y="74"/>
                  </a:lnTo>
                  <a:lnTo>
                    <a:pt x="1" y="87"/>
                  </a:lnTo>
                  <a:lnTo>
                    <a:pt x="0" y="100"/>
                  </a:lnTo>
                  <a:lnTo>
                    <a:pt x="0" y="100"/>
                  </a:lnTo>
                  <a:lnTo>
                    <a:pt x="0" y="102"/>
                  </a:lnTo>
                  <a:lnTo>
                    <a:pt x="1" y="103"/>
                  </a:lnTo>
                  <a:lnTo>
                    <a:pt x="3" y="104"/>
                  </a:lnTo>
                  <a:lnTo>
                    <a:pt x="4" y="104"/>
                  </a:lnTo>
                  <a:lnTo>
                    <a:pt x="6" y="104"/>
                  </a:lnTo>
                  <a:lnTo>
                    <a:pt x="8" y="103"/>
                  </a:lnTo>
                  <a:lnTo>
                    <a:pt x="9" y="102"/>
                  </a:lnTo>
                  <a:lnTo>
                    <a:pt x="9" y="100"/>
                  </a:lnTo>
                  <a:lnTo>
                    <a:pt x="9" y="100"/>
                  </a:lnTo>
                  <a:lnTo>
                    <a:pt x="10" y="87"/>
                  </a:lnTo>
                  <a:lnTo>
                    <a:pt x="13" y="75"/>
                  </a:lnTo>
                  <a:lnTo>
                    <a:pt x="17" y="64"/>
                  </a:lnTo>
                  <a:lnTo>
                    <a:pt x="22" y="53"/>
                  </a:lnTo>
                  <a:lnTo>
                    <a:pt x="33" y="30"/>
                  </a:lnTo>
                  <a:lnTo>
                    <a:pt x="37" y="19"/>
                  </a:lnTo>
                  <a:lnTo>
                    <a:pt x="41" y="6"/>
                  </a:lnTo>
                  <a:lnTo>
                    <a:pt x="41" y="6"/>
                  </a:lnTo>
                  <a:lnTo>
                    <a:pt x="41" y="4"/>
                  </a:lnTo>
                  <a:lnTo>
                    <a:pt x="40" y="2"/>
                  </a:lnTo>
                  <a:lnTo>
                    <a:pt x="39" y="1"/>
                  </a:lnTo>
                  <a:lnTo>
                    <a:pt x="37" y="1"/>
                  </a:lnTo>
                  <a:lnTo>
                    <a:pt x="35" y="0"/>
                  </a:lnTo>
                  <a:lnTo>
                    <a:pt x="34" y="1"/>
                  </a:lnTo>
                  <a:lnTo>
                    <a:pt x="33"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7" name="chenying0907 809"/>
            <p:cNvSpPr/>
            <p:nvPr/>
          </p:nvSpPr>
          <p:spPr bwMode="auto">
            <a:xfrm>
              <a:off x="6438900" y="1719263"/>
              <a:ext cx="31750" cy="65088"/>
            </a:xfrm>
            <a:custGeom>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8" name="chenying0907 810"/>
            <p:cNvSpPr/>
            <p:nvPr/>
          </p:nvSpPr>
          <p:spPr bwMode="auto">
            <a:xfrm>
              <a:off x="6478588" y="1731963"/>
              <a:ext cx="28575" cy="65088"/>
            </a:xfrm>
            <a:custGeom>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9" name="chenying0907 811"/>
            <p:cNvSpPr/>
            <p:nvPr/>
          </p:nvSpPr>
          <p:spPr bwMode="auto">
            <a:xfrm>
              <a:off x="6523038" y="1739900"/>
              <a:ext cx="25400" cy="61913"/>
            </a:xfrm>
            <a:custGeom>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0" name="chenying0907 812"/>
            <p:cNvSpPr/>
            <p:nvPr/>
          </p:nvSpPr>
          <p:spPr bwMode="auto">
            <a:xfrm>
              <a:off x="6572250" y="1743075"/>
              <a:ext cx="28575" cy="61913"/>
            </a:xfrm>
            <a:custGeom>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1" name="chenying0907 813"/>
            <p:cNvSpPr/>
            <p:nvPr/>
          </p:nvSpPr>
          <p:spPr bwMode="auto">
            <a:xfrm>
              <a:off x="6629400" y="1741488"/>
              <a:ext cx="28575" cy="55563"/>
            </a:xfrm>
            <a:custGeom>
              <a:cxnLst>
                <a:cxn ang="0">
                  <a:pos x="44" y="3"/>
                </a:cxn>
                <a:cxn ang="0">
                  <a:pos x="44" y="3"/>
                </a:cxn>
                <a:cxn ang="0">
                  <a:pos x="39" y="14"/>
                </a:cxn>
                <a:cxn ang="0">
                  <a:pos x="35" y="26"/>
                </a:cxn>
                <a:cxn ang="0">
                  <a:pos x="35" y="26"/>
                </a:cxn>
                <a:cxn ang="0">
                  <a:pos x="34" y="32"/>
                </a:cxn>
                <a:cxn ang="0">
                  <a:pos x="33" y="38"/>
                </a:cxn>
                <a:cxn ang="0">
                  <a:pos x="32" y="44"/>
                </a:cxn>
                <a:cxn ang="0">
                  <a:pos x="31" y="48"/>
                </a:cxn>
                <a:cxn ang="0">
                  <a:pos x="30" y="50"/>
                </a:cxn>
                <a:cxn ang="0">
                  <a:pos x="30" y="50"/>
                </a:cxn>
                <a:cxn ang="0">
                  <a:pos x="25" y="55"/>
                </a:cxn>
                <a:cxn ang="0">
                  <a:pos x="22" y="61"/>
                </a:cxn>
                <a:cxn ang="0">
                  <a:pos x="15" y="73"/>
                </a:cxn>
                <a:cxn ang="0">
                  <a:pos x="9" y="86"/>
                </a:cxn>
                <a:cxn ang="0">
                  <a:pos x="5" y="91"/>
                </a:cxn>
                <a:cxn ang="0">
                  <a:pos x="1" y="97"/>
                </a:cxn>
                <a:cxn ang="0">
                  <a:pos x="1" y="97"/>
                </a:cxn>
                <a:cxn ang="0">
                  <a:pos x="0" y="98"/>
                </a:cxn>
                <a:cxn ang="0">
                  <a:pos x="0" y="100"/>
                </a:cxn>
                <a:cxn ang="0">
                  <a:pos x="0" y="102"/>
                </a:cxn>
                <a:cxn ang="0">
                  <a:pos x="1" y="103"/>
                </a:cxn>
                <a:cxn ang="0">
                  <a:pos x="3" y="104"/>
                </a:cxn>
                <a:cxn ang="0">
                  <a:pos x="4" y="105"/>
                </a:cxn>
                <a:cxn ang="0">
                  <a:pos x="6" y="104"/>
                </a:cxn>
                <a:cxn ang="0">
                  <a:pos x="7" y="103"/>
                </a:cxn>
                <a:cxn ang="0">
                  <a:pos x="7" y="103"/>
                </a:cxn>
                <a:cxn ang="0">
                  <a:pos x="14" y="94"/>
                </a:cxn>
                <a:cxn ang="0">
                  <a:pos x="21" y="84"/>
                </a:cxn>
                <a:cxn ang="0">
                  <a:pos x="31" y="63"/>
                </a:cxn>
                <a:cxn ang="0">
                  <a:pos x="31" y="63"/>
                </a:cxn>
                <a:cxn ang="0">
                  <a:pos x="34" y="60"/>
                </a:cxn>
                <a:cxn ang="0">
                  <a:pos x="37" y="57"/>
                </a:cxn>
                <a:cxn ang="0">
                  <a:pos x="39" y="54"/>
                </a:cxn>
                <a:cxn ang="0">
                  <a:pos x="40" y="50"/>
                </a:cxn>
                <a:cxn ang="0">
                  <a:pos x="40" y="50"/>
                </a:cxn>
                <a:cxn ang="0">
                  <a:pos x="42" y="38"/>
                </a:cxn>
                <a:cxn ang="0">
                  <a:pos x="44" y="28"/>
                </a:cxn>
                <a:cxn ang="0">
                  <a:pos x="48" y="18"/>
                </a:cxn>
                <a:cxn ang="0">
                  <a:pos x="53" y="7"/>
                </a:cxn>
                <a:cxn ang="0">
                  <a:pos x="53" y="7"/>
                </a:cxn>
                <a:cxn ang="0">
                  <a:pos x="53" y="5"/>
                </a:cxn>
                <a:cxn ang="0">
                  <a:pos x="53" y="4"/>
                </a:cxn>
                <a:cxn ang="0">
                  <a:pos x="51" y="1"/>
                </a:cxn>
                <a:cxn ang="0">
                  <a:pos x="48" y="0"/>
                </a:cxn>
                <a:cxn ang="0">
                  <a:pos x="47" y="0"/>
                </a:cxn>
                <a:cxn ang="0">
                  <a:pos x="45" y="1"/>
                </a:cxn>
                <a:cxn ang="0">
                  <a:pos x="44" y="3"/>
                </a:cxn>
                <a:cxn ang="0">
                  <a:pos x="44" y="3"/>
                </a:cxn>
              </a:cxnLst>
              <a:rect l="0" t="0" r="r" b="b"/>
              <a:pathLst>
                <a:path w="52" h="105">
                  <a:moveTo>
                    <a:pt x="44" y="3"/>
                  </a:moveTo>
                  <a:lnTo>
                    <a:pt x="44" y="3"/>
                  </a:lnTo>
                  <a:lnTo>
                    <a:pt x="39" y="14"/>
                  </a:lnTo>
                  <a:lnTo>
                    <a:pt x="35" y="26"/>
                  </a:lnTo>
                  <a:lnTo>
                    <a:pt x="35" y="26"/>
                  </a:lnTo>
                  <a:lnTo>
                    <a:pt x="34" y="32"/>
                  </a:lnTo>
                  <a:lnTo>
                    <a:pt x="33" y="38"/>
                  </a:lnTo>
                  <a:lnTo>
                    <a:pt x="32" y="44"/>
                  </a:lnTo>
                  <a:lnTo>
                    <a:pt x="31" y="48"/>
                  </a:lnTo>
                  <a:lnTo>
                    <a:pt x="30" y="50"/>
                  </a:lnTo>
                  <a:lnTo>
                    <a:pt x="30" y="50"/>
                  </a:lnTo>
                  <a:lnTo>
                    <a:pt x="25" y="55"/>
                  </a:lnTo>
                  <a:lnTo>
                    <a:pt x="22" y="61"/>
                  </a:lnTo>
                  <a:lnTo>
                    <a:pt x="15" y="73"/>
                  </a:lnTo>
                  <a:lnTo>
                    <a:pt x="9" y="86"/>
                  </a:lnTo>
                  <a:lnTo>
                    <a:pt x="5" y="91"/>
                  </a:lnTo>
                  <a:lnTo>
                    <a:pt x="1" y="97"/>
                  </a:lnTo>
                  <a:lnTo>
                    <a:pt x="1" y="97"/>
                  </a:lnTo>
                  <a:lnTo>
                    <a:pt x="0" y="98"/>
                  </a:lnTo>
                  <a:lnTo>
                    <a:pt x="0" y="100"/>
                  </a:lnTo>
                  <a:lnTo>
                    <a:pt x="0" y="102"/>
                  </a:lnTo>
                  <a:lnTo>
                    <a:pt x="1" y="103"/>
                  </a:lnTo>
                  <a:lnTo>
                    <a:pt x="3" y="104"/>
                  </a:lnTo>
                  <a:lnTo>
                    <a:pt x="4" y="105"/>
                  </a:lnTo>
                  <a:lnTo>
                    <a:pt x="6" y="104"/>
                  </a:lnTo>
                  <a:lnTo>
                    <a:pt x="7" y="103"/>
                  </a:lnTo>
                  <a:lnTo>
                    <a:pt x="7" y="103"/>
                  </a:lnTo>
                  <a:lnTo>
                    <a:pt x="14" y="94"/>
                  </a:lnTo>
                  <a:lnTo>
                    <a:pt x="21" y="84"/>
                  </a:lnTo>
                  <a:lnTo>
                    <a:pt x="31" y="63"/>
                  </a:lnTo>
                  <a:lnTo>
                    <a:pt x="31" y="63"/>
                  </a:lnTo>
                  <a:lnTo>
                    <a:pt x="34" y="60"/>
                  </a:lnTo>
                  <a:lnTo>
                    <a:pt x="37" y="57"/>
                  </a:lnTo>
                  <a:lnTo>
                    <a:pt x="39" y="54"/>
                  </a:lnTo>
                  <a:lnTo>
                    <a:pt x="40" y="50"/>
                  </a:lnTo>
                  <a:lnTo>
                    <a:pt x="40" y="50"/>
                  </a:lnTo>
                  <a:lnTo>
                    <a:pt x="42" y="38"/>
                  </a:lnTo>
                  <a:lnTo>
                    <a:pt x="44" y="28"/>
                  </a:lnTo>
                  <a:lnTo>
                    <a:pt x="48" y="18"/>
                  </a:lnTo>
                  <a:lnTo>
                    <a:pt x="53" y="7"/>
                  </a:lnTo>
                  <a:lnTo>
                    <a:pt x="53" y="7"/>
                  </a:lnTo>
                  <a:lnTo>
                    <a:pt x="53" y="5"/>
                  </a:lnTo>
                  <a:lnTo>
                    <a:pt x="53" y="4"/>
                  </a:lnTo>
                  <a:lnTo>
                    <a:pt x="51" y="1"/>
                  </a:lnTo>
                  <a:lnTo>
                    <a:pt x="48" y="0"/>
                  </a:lnTo>
                  <a:lnTo>
                    <a:pt x="47" y="0"/>
                  </a:lnTo>
                  <a:lnTo>
                    <a:pt x="45" y="1"/>
                  </a:lnTo>
                  <a:lnTo>
                    <a:pt x="44" y="3"/>
                  </a:lnTo>
                  <a:lnTo>
                    <a:pt x="4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2" name="chenying0907 814"/>
            <p:cNvSpPr/>
            <p:nvPr/>
          </p:nvSpPr>
          <p:spPr bwMode="auto">
            <a:xfrm>
              <a:off x="6673850" y="1739900"/>
              <a:ext cx="20638" cy="53975"/>
            </a:xfrm>
            <a:custGeom>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3" name="chenying0907 815"/>
            <p:cNvSpPr/>
            <p:nvPr/>
          </p:nvSpPr>
          <p:spPr bwMode="auto">
            <a:xfrm>
              <a:off x="6811963" y="1671638"/>
              <a:ext cx="9525" cy="38100"/>
            </a:xfrm>
            <a:custGeom>
              <a:cxnLst>
                <a:cxn ang="0">
                  <a:pos x="11" y="58"/>
                </a:cxn>
                <a:cxn ang="0">
                  <a:pos x="11" y="58"/>
                </a:cxn>
                <a:cxn ang="0">
                  <a:pos x="10" y="51"/>
                </a:cxn>
                <a:cxn ang="0">
                  <a:pos x="9" y="44"/>
                </a:cxn>
                <a:cxn ang="0">
                  <a:pos x="10" y="33"/>
                </a:cxn>
                <a:cxn ang="0">
                  <a:pos x="10" y="33"/>
                </a:cxn>
                <a:cxn ang="0">
                  <a:pos x="11" y="5"/>
                </a:cxn>
                <a:cxn ang="0">
                  <a:pos x="11" y="5"/>
                </a:cxn>
                <a:cxn ang="0">
                  <a:pos x="11" y="3"/>
                </a:cxn>
                <a:cxn ang="0">
                  <a:pos x="10" y="1"/>
                </a:cxn>
                <a:cxn ang="0">
                  <a:pos x="8" y="0"/>
                </a:cxn>
                <a:cxn ang="0">
                  <a:pos x="7" y="0"/>
                </a:cxn>
                <a:cxn ang="0">
                  <a:pos x="5" y="0"/>
                </a:cxn>
                <a:cxn ang="0">
                  <a:pos x="4" y="1"/>
                </a:cxn>
                <a:cxn ang="0">
                  <a:pos x="3" y="3"/>
                </a:cxn>
                <a:cxn ang="0">
                  <a:pos x="2" y="5"/>
                </a:cxn>
                <a:cxn ang="0">
                  <a:pos x="2" y="5"/>
                </a:cxn>
                <a:cxn ang="0">
                  <a:pos x="1" y="20"/>
                </a:cxn>
                <a:cxn ang="0">
                  <a:pos x="0" y="40"/>
                </a:cxn>
                <a:cxn ang="0">
                  <a:pos x="0" y="50"/>
                </a:cxn>
                <a:cxn ang="0">
                  <a:pos x="2" y="59"/>
                </a:cxn>
                <a:cxn ang="0">
                  <a:pos x="3" y="63"/>
                </a:cxn>
                <a:cxn ang="0">
                  <a:pos x="5" y="66"/>
                </a:cxn>
                <a:cxn ang="0">
                  <a:pos x="7" y="69"/>
                </a:cxn>
                <a:cxn ang="0">
                  <a:pos x="11" y="72"/>
                </a:cxn>
                <a:cxn ang="0">
                  <a:pos x="11" y="72"/>
                </a:cxn>
                <a:cxn ang="0">
                  <a:pos x="13" y="72"/>
                </a:cxn>
                <a:cxn ang="0">
                  <a:pos x="15" y="72"/>
                </a:cxn>
                <a:cxn ang="0">
                  <a:pos x="17" y="70"/>
                </a:cxn>
                <a:cxn ang="0">
                  <a:pos x="17" y="68"/>
                </a:cxn>
                <a:cxn ang="0">
                  <a:pos x="17" y="62"/>
                </a:cxn>
                <a:cxn ang="0">
                  <a:pos x="17" y="62"/>
                </a:cxn>
                <a:cxn ang="0">
                  <a:pos x="17" y="59"/>
                </a:cxn>
                <a:cxn ang="0">
                  <a:pos x="15" y="58"/>
                </a:cxn>
                <a:cxn ang="0">
                  <a:pos x="13" y="57"/>
                </a:cxn>
                <a:cxn ang="0">
                  <a:pos x="11" y="58"/>
                </a:cxn>
                <a:cxn ang="0">
                  <a:pos x="11" y="58"/>
                </a:cxn>
              </a:cxnLst>
              <a:rect l="0" t="0" r="r" b="b"/>
              <a:pathLst>
                <a:path w="17" h="72">
                  <a:moveTo>
                    <a:pt x="11" y="58"/>
                  </a:moveTo>
                  <a:lnTo>
                    <a:pt x="11" y="58"/>
                  </a:lnTo>
                  <a:lnTo>
                    <a:pt x="10" y="51"/>
                  </a:lnTo>
                  <a:lnTo>
                    <a:pt x="9" y="44"/>
                  </a:lnTo>
                  <a:lnTo>
                    <a:pt x="10" y="33"/>
                  </a:lnTo>
                  <a:lnTo>
                    <a:pt x="10" y="33"/>
                  </a:lnTo>
                  <a:lnTo>
                    <a:pt x="11" y="5"/>
                  </a:lnTo>
                  <a:lnTo>
                    <a:pt x="11" y="5"/>
                  </a:lnTo>
                  <a:lnTo>
                    <a:pt x="11" y="3"/>
                  </a:lnTo>
                  <a:lnTo>
                    <a:pt x="10" y="1"/>
                  </a:lnTo>
                  <a:lnTo>
                    <a:pt x="8" y="0"/>
                  </a:lnTo>
                  <a:lnTo>
                    <a:pt x="7" y="0"/>
                  </a:lnTo>
                  <a:lnTo>
                    <a:pt x="5" y="0"/>
                  </a:lnTo>
                  <a:lnTo>
                    <a:pt x="4" y="1"/>
                  </a:lnTo>
                  <a:lnTo>
                    <a:pt x="3" y="3"/>
                  </a:lnTo>
                  <a:lnTo>
                    <a:pt x="2" y="5"/>
                  </a:lnTo>
                  <a:lnTo>
                    <a:pt x="2" y="5"/>
                  </a:lnTo>
                  <a:lnTo>
                    <a:pt x="1" y="20"/>
                  </a:lnTo>
                  <a:lnTo>
                    <a:pt x="0" y="40"/>
                  </a:lnTo>
                  <a:lnTo>
                    <a:pt x="0" y="50"/>
                  </a:lnTo>
                  <a:lnTo>
                    <a:pt x="2" y="59"/>
                  </a:lnTo>
                  <a:lnTo>
                    <a:pt x="3" y="63"/>
                  </a:lnTo>
                  <a:lnTo>
                    <a:pt x="5" y="66"/>
                  </a:lnTo>
                  <a:lnTo>
                    <a:pt x="7" y="69"/>
                  </a:lnTo>
                  <a:lnTo>
                    <a:pt x="11" y="72"/>
                  </a:lnTo>
                  <a:lnTo>
                    <a:pt x="11" y="72"/>
                  </a:lnTo>
                  <a:lnTo>
                    <a:pt x="13" y="72"/>
                  </a:lnTo>
                  <a:lnTo>
                    <a:pt x="15" y="72"/>
                  </a:lnTo>
                  <a:lnTo>
                    <a:pt x="17" y="70"/>
                  </a:lnTo>
                  <a:lnTo>
                    <a:pt x="17" y="68"/>
                  </a:lnTo>
                  <a:lnTo>
                    <a:pt x="17" y="62"/>
                  </a:lnTo>
                  <a:lnTo>
                    <a:pt x="17" y="62"/>
                  </a:lnTo>
                  <a:lnTo>
                    <a:pt x="17" y="59"/>
                  </a:lnTo>
                  <a:lnTo>
                    <a:pt x="15" y="58"/>
                  </a:lnTo>
                  <a:lnTo>
                    <a:pt x="13" y="57"/>
                  </a:lnTo>
                  <a:lnTo>
                    <a:pt x="11" y="58"/>
                  </a:lnTo>
                  <a:lnTo>
                    <a:pt x="11" y="5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4" name="chenying0907 816"/>
            <p:cNvSpPr/>
            <p:nvPr/>
          </p:nvSpPr>
          <p:spPr bwMode="auto">
            <a:xfrm>
              <a:off x="6843713" y="1644650"/>
              <a:ext cx="22225" cy="55563"/>
            </a:xfrm>
            <a:custGeom>
              <a:cxnLst>
                <a:cxn ang="0">
                  <a:pos x="33" y="1"/>
                </a:cxn>
                <a:cxn ang="0">
                  <a:pos x="33" y="1"/>
                </a:cxn>
                <a:cxn ang="0">
                  <a:pos x="29" y="6"/>
                </a:cxn>
                <a:cxn ang="0">
                  <a:pos x="26" y="12"/>
                </a:cxn>
                <a:cxn ang="0">
                  <a:pos x="20" y="23"/>
                </a:cxn>
                <a:cxn ang="0">
                  <a:pos x="16" y="35"/>
                </a:cxn>
                <a:cxn ang="0">
                  <a:pos x="13" y="48"/>
                </a:cxn>
                <a:cxn ang="0">
                  <a:pos x="8" y="73"/>
                </a:cxn>
                <a:cxn ang="0">
                  <a:pos x="5" y="86"/>
                </a:cxn>
                <a:cxn ang="0">
                  <a:pos x="1" y="97"/>
                </a:cxn>
                <a:cxn ang="0">
                  <a:pos x="1" y="97"/>
                </a:cxn>
                <a:cxn ang="0">
                  <a:pos x="0" y="99"/>
                </a:cxn>
                <a:cxn ang="0">
                  <a:pos x="1" y="101"/>
                </a:cxn>
                <a:cxn ang="0">
                  <a:pos x="3" y="103"/>
                </a:cxn>
                <a:cxn ang="0">
                  <a:pos x="5" y="104"/>
                </a:cxn>
                <a:cxn ang="0">
                  <a:pos x="6" y="104"/>
                </a:cxn>
                <a:cxn ang="0">
                  <a:pos x="8" y="103"/>
                </a:cxn>
                <a:cxn ang="0">
                  <a:pos x="9" y="102"/>
                </a:cxn>
                <a:cxn ang="0">
                  <a:pos x="9" y="102"/>
                </a:cxn>
                <a:cxn ang="0">
                  <a:pos x="13" y="91"/>
                </a:cxn>
                <a:cxn ang="0">
                  <a:pos x="17" y="81"/>
                </a:cxn>
                <a:cxn ang="0">
                  <a:pos x="23" y="58"/>
                </a:cxn>
                <a:cxn ang="0">
                  <a:pos x="23" y="58"/>
                </a:cxn>
                <a:cxn ang="0">
                  <a:pos x="25" y="45"/>
                </a:cxn>
                <a:cxn ang="0">
                  <a:pos x="28" y="32"/>
                </a:cxn>
                <a:cxn ang="0">
                  <a:pos x="30" y="26"/>
                </a:cxn>
                <a:cxn ang="0">
                  <a:pos x="33" y="20"/>
                </a:cxn>
                <a:cxn ang="0">
                  <a:pos x="36" y="14"/>
                </a:cxn>
                <a:cxn ang="0">
                  <a:pos x="40" y="8"/>
                </a:cxn>
                <a:cxn ang="0">
                  <a:pos x="40" y="8"/>
                </a:cxn>
                <a:cxn ang="0">
                  <a:pos x="41" y="6"/>
                </a:cxn>
                <a:cxn ang="0">
                  <a:pos x="41" y="4"/>
                </a:cxn>
                <a:cxn ang="0">
                  <a:pos x="40" y="3"/>
                </a:cxn>
                <a:cxn ang="0">
                  <a:pos x="39" y="1"/>
                </a:cxn>
                <a:cxn ang="0">
                  <a:pos x="38" y="0"/>
                </a:cxn>
                <a:cxn ang="0">
                  <a:pos x="36" y="0"/>
                </a:cxn>
                <a:cxn ang="0">
                  <a:pos x="35" y="0"/>
                </a:cxn>
                <a:cxn ang="0">
                  <a:pos x="33" y="1"/>
                </a:cxn>
                <a:cxn ang="0">
                  <a:pos x="33" y="1"/>
                </a:cxn>
              </a:cxnLst>
              <a:rect l="0" t="0" r="r" b="b"/>
              <a:pathLst>
                <a:path w="41" h="104">
                  <a:moveTo>
                    <a:pt x="33" y="1"/>
                  </a:moveTo>
                  <a:lnTo>
                    <a:pt x="33" y="1"/>
                  </a:lnTo>
                  <a:lnTo>
                    <a:pt x="29" y="6"/>
                  </a:lnTo>
                  <a:lnTo>
                    <a:pt x="26" y="12"/>
                  </a:lnTo>
                  <a:lnTo>
                    <a:pt x="20" y="23"/>
                  </a:lnTo>
                  <a:lnTo>
                    <a:pt x="16" y="35"/>
                  </a:lnTo>
                  <a:lnTo>
                    <a:pt x="13" y="48"/>
                  </a:lnTo>
                  <a:lnTo>
                    <a:pt x="8" y="73"/>
                  </a:lnTo>
                  <a:lnTo>
                    <a:pt x="5" y="86"/>
                  </a:lnTo>
                  <a:lnTo>
                    <a:pt x="1" y="97"/>
                  </a:lnTo>
                  <a:lnTo>
                    <a:pt x="1" y="97"/>
                  </a:lnTo>
                  <a:lnTo>
                    <a:pt x="0" y="99"/>
                  </a:lnTo>
                  <a:lnTo>
                    <a:pt x="1" y="101"/>
                  </a:lnTo>
                  <a:lnTo>
                    <a:pt x="3" y="103"/>
                  </a:lnTo>
                  <a:lnTo>
                    <a:pt x="5" y="104"/>
                  </a:lnTo>
                  <a:lnTo>
                    <a:pt x="6" y="104"/>
                  </a:lnTo>
                  <a:lnTo>
                    <a:pt x="8" y="103"/>
                  </a:lnTo>
                  <a:lnTo>
                    <a:pt x="9" y="102"/>
                  </a:lnTo>
                  <a:lnTo>
                    <a:pt x="9" y="102"/>
                  </a:lnTo>
                  <a:lnTo>
                    <a:pt x="13" y="91"/>
                  </a:lnTo>
                  <a:lnTo>
                    <a:pt x="17" y="81"/>
                  </a:lnTo>
                  <a:lnTo>
                    <a:pt x="23" y="58"/>
                  </a:lnTo>
                  <a:lnTo>
                    <a:pt x="23" y="58"/>
                  </a:lnTo>
                  <a:lnTo>
                    <a:pt x="25" y="45"/>
                  </a:lnTo>
                  <a:lnTo>
                    <a:pt x="28" y="32"/>
                  </a:lnTo>
                  <a:lnTo>
                    <a:pt x="30" y="26"/>
                  </a:lnTo>
                  <a:lnTo>
                    <a:pt x="33" y="20"/>
                  </a:lnTo>
                  <a:lnTo>
                    <a:pt x="36" y="14"/>
                  </a:lnTo>
                  <a:lnTo>
                    <a:pt x="40" y="8"/>
                  </a:lnTo>
                  <a:lnTo>
                    <a:pt x="40" y="8"/>
                  </a:lnTo>
                  <a:lnTo>
                    <a:pt x="41" y="6"/>
                  </a:lnTo>
                  <a:lnTo>
                    <a:pt x="41" y="4"/>
                  </a:lnTo>
                  <a:lnTo>
                    <a:pt x="40" y="3"/>
                  </a:lnTo>
                  <a:lnTo>
                    <a:pt x="39" y="1"/>
                  </a:lnTo>
                  <a:lnTo>
                    <a:pt x="38" y="0"/>
                  </a:lnTo>
                  <a:lnTo>
                    <a:pt x="36" y="0"/>
                  </a:lnTo>
                  <a:lnTo>
                    <a:pt x="35" y="0"/>
                  </a:lnTo>
                  <a:lnTo>
                    <a:pt x="33" y="1"/>
                  </a:lnTo>
                  <a:lnTo>
                    <a:pt x="3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5" name="chenying0907 817"/>
            <p:cNvSpPr/>
            <p:nvPr/>
          </p:nvSpPr>
          <p:spPr bwMode="auto">
            <a:xfrm>
              <a:off x="6719888" y="1743075"/>
              <a:ext cx="9525" cy="47625"/>
            </a:xfrm>
            <a:custGeom>
              <a:cxnLst>
                <a:cxn ang="0">
                  <a:pos x="16" y="4"/>
                </a:cxn>
                <a:cxn ang="0">
                  <a:pos x="16" y="4"/>
                </a:cxn>
                <a:cxn ang="0">
                  <a:pos x="16" y="2"/>
                </a:cxn>
                <a:cxn ang="0">
                  <a:pos x="15" y="1"/>
                </a:cxn>
                <a:cxn ang="0">
                  <a:pos x="13" y="0"/>
                </a:cxn>
                <a:cxn ang="0">
                  <a:pos x="11" y="0"/>
                </a:cxn>
                <a:cxn ang="0">
                  <a:pos x="10" y="0"/>
                </a:cxn>
                <a:cxn ang="0">
                  <a:pos x="8" y="1"/>
                </a:cxn>
                <a:cxn ang="0">
                  <a:pos x="7" y="2"/>
                </a:cxn>
                <a:cxn ang="0">
                  <a:pos x="7" y="4"/>
                </a:cxn>
                <a:cxn ang="0">
                  <a:pos x="7" y="4"/>
                </a:cxn>
                <a:cxn ang="0">
                  <a:pos x="8" y="25"/>
                </a:cxn>
                <a:cxn ang="0">
                  <a:pos x="8" y="44"/>
                </a:cxn>
                <a:cxn ang="0">
                  <a:pos x="8" y="55"/>
                </a:cxn>
                <a:cxn ang="0">
                  <a:pos x="7" y="65"/>
                </a:cxn>
                <a:cxn ang="0">
                  <a:pos x="4" y="74"/>
                </a:cxn>
                <a:cxn ang="0">
                  <a:pos x="0" y="84"/>
                </a:cxn>
                <a:cxn ang="0">
                  <a:pos x="0" y="84"/>
                </a:cxn>
                <a:cxn ang="0">
                  <a:pos x="0" y="86"/>
                </a:cxn>
                <a:cxn ang="0">
                  <a:pos x="0" y="88"/>
                </a:cxn>
                <a:cxn ang="0">
                  <a:pos x="3" y="91"/>
                </a:cxn>
                <a:cxn ang="0">
                  <a:pos x="4" y="91"/>
                </a:cxn>
                <a:cxn ang="0">
                  <a:pos x="7" y="91"/>
                </a:cxn>
                <a:cxn ang="0">
                  <a:pos x="8" y="91"/>
                </a:cxn>
                <a:cxn ang="0">
                  <a:pos x="9" y="89"/>
                </a:cxn>
                <a:cxn ang="0">
                  <a:pos x="9" y="89"/>
                </a:cxn>
                <a:cxn ang="0">
                  <a:pos x="13" y="79"/>
                </a:cxn>
                <a:cxn ang="0">
                  <a:pos x="15" y="68"/>
                </a:cxn>
                <a:cxn ang="0">
                  <a:pos x="17" y="58"/>
                </a:cxn>
                <a:cxn ang="0">
                  <a:pos x="17" y="48"/>
                </a:cxn>
                <a:cxn ang="0">
                  <a:pos x="17" y="26"/>
                </a:cxn>
                <a:cxn ang="0">
                  <a:pos x="16" y="4"/>
                </a:cxn>
                <a:cxn ang="0">
                  <a:pos x="16" y="4"/>
                </a:cxn>
              </a:cxnLst>
              <a:rect l="0" t="0" r="r" b="b"/>
              <a:pathLst>
                <a:path w="17" h="91">
                  <a:moveTo>
                    <a:pt x="16" y="4"/>
                  </a:moveTo>
                  <a:lnTo>
                    <a:pt x="16" y="4"/>
                  </a:lnTo>
                  <a:lnTo>
                    <a:pt x="16" y="2"/>
                  </a:lnTo>
                  <a:lnTo>
                    <a:pt x="15" y="1"/>
                  </a:lnTo>
                  <a:lnTo>
                    <a:pt x="13" y="0"/>
                  </a:lnTo>
                  <a:lnTo>
                    <a:pt x="11" y="0"/>
                  </a:lnTo>
                  <a:lnTo>
                    <a:pt x="10" y="0"/>
                  </a:lnTo>
                  <a:lnTo>
                    <a:pt x="8" y="1"/>
                  </a:lnTo>
                  <a:lnTo>
                    <a:pt x="7" y="2"/>
                  </a:lnTo>
                  <a:lnTo>
                    <a:pt x="7" y="4"/>
                  </a:lnTo>
                  <a:lnTo>
                    <a:pt x="7" y="4"/>
                  </a:lnTo>
                  <a:lnTo>
                    <a:pt x="8" y="25"/>
                  </a:lnTo>
                  <a:lnTo>
                    <a:pt x="8" y="44"/>
                  </a:lnTo>
                  <a:lnTo>
                    <a:pt x="8" y="55"/>
                  </a:lnTo>
                  <a:lnTo>
                    <a:pt x="7" y="65"/>
                  </a:lnTo>
                  <a:lnTo>
                    <a:pt x="4" y="74"/>
                  </a:lnTo>
                  <a:lnTo>
                    <a:pt x="0" y="84"/>
                  </a:lnTo>
                  <a:lnTo>
                    <a:pt x="0" y="84"/>
                  </a:lnTo>
                  <a:lnTo>
                    <a:pt x="0" y="86"/>
                  </a:lnTo>
                  <a:lnTo>
                    <a:pt x="0" y="88"/>
                  </a:lnTo>
                  <a:lnTo>
                    <a:pt x="3" y="91"/>
                  </a:lnTo>
                  <a:lnTo>
                    <a:pt x="4" y="91"/>
                  </a:lnTo>
                  <a:lnTo>
                    <a:pt x="7" y="91"/>
                  </a:lnTo>
                  <a:lnTo>
                    <a:pt x="8" y="91"/>
                  </a:lnTo>
                  <a:lnTo>
                    <a:pt x="9" y="89"/>
                  </a:lnTo>
                  <a:lnTo>
                    <a:pt x="9" y="89"/>
                  </a:lnTo>
                  <a:lnTo>
                    <a:pt x="13" y="79"/>
                  </a:lnTo>
                  <a:lnTo>
                    <a:pt x="15" y="68"/>
                  </a:lnTo>
                  <a:lnTo>
                    <a:pt x="17" y="58"/>
                  </a:lnTo>
                  <a:lnTo>
                    <a:pt x="17" y="48"/>
                  </a:lnTo>
                  <a:lnTo>
                    <a:pt x="17" y="26"/>
                  </a:lnTo>
                  <a:lnTo>
                    <a:pt x="16" y="4"/>
                  </a:lnTo>
                  <a:lnTo>
                    <a:pt x="1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chenying0907 818"/>
            <p:cNvSpPr/>
            <p:nvPr/>
          </p:nvSpPr>
          <p:spPr bwMode="auto">
            <a:xfrm>
              <a:off x="6754813" y="1758950"/>
              <a:ext cx="12700" cy="49213"/>
            </a:xfrm>
            <a:custGeom>
              <a:cxnLst>
                <a:cxn ang="0">
                  <a:pos x="24" y="5"/>
                </a:cxn>
                <a:cxn ang="0">
                  <a:pos x="24" y="5"/>
                </a:cxn>
                <a:cxn ang="0">
                  <a:pos x="24" y="3"/>
                </a:cxn>
                <a:cxn ang="0">
                  <a:pos x="23" y="1"/>
                </a:cxn>
                <a:cxn ang="0">
                  <a:pos x="22" y="0"/>
                </a:cxn>
                <a:cxn ang="0">
                  <a:pos x="20" y="0"/>
                </a:cxn>
                <a:cxn ang="0">
                  <a:pos x="18" y="0"/>
                </a:cxn>
                <a:cxn ang="0">
                  <a:pos x="17" y="1"/>
                </a:cxn>
                <a:cxn ang="0">
                  <a:pos x="16" y="3"/>
                </a:cxn>
                <a:cxn ang="0">
                  <a:pos x="15" y="5"/>
                </a:cxn>
                <a:cxn ang="0">
                  <a:pos x="15" y="5"/>
                </a:cxn>
                <a:cxn ang="0">
                  <a:pos x="15" y="18"/>
                </a:cxn>
                <a:cxn ang="0">
                  <a:pos x="13" y="30"/>
                </a:cxn>
                <a:cxn ang="0">
                  <a:pos x="11" y="42"/>
                </a:cxn>
                <a:cxn ang="0">
                  <a:pos x="8" y="55"/>
                </a:cxn>
                <a:cxn ang="0">
                  <a:pos x="8" y="55"/>
                </a:cxn>
                <a:cxn ang="0">
                  <a:pos x="5" y="63"/>
                </a:cxn>
                <a:cxn ang="0">
                  <a:pos x="2" y="72"/>
                </a:cxn>
                <a:cxn ang="0">
                  <a:pos x="0" y="76"/>
                </a:cxn>
                <a:cxn ang="0">
                  <a:pos x="0" y="82"/>
                </a:cxn>
                <a:cxn ang="0">
                  <a:pos x="2" y="86"/>
                </a:cxn>
                <a:cxn ang="0">
                  <a:pos x="4" y="90"/>
                </a:cxn>
                <a:cxn ang="0">
                  <a:pos x="4" y="90"/>
                </a:cxn>
                <a:cxn ang="0">
                  <a:pos x="5" y="91"/>
                </a:cxn>
                <a:cxn ang="0">
                  <a:pos x="7" y="92"/>
                </a:cxn>
                <a:cxn ang="0">
                  <a:pos x="8" y="92"/>
                </a:cxn>
                <a:cxn ang="0">
                  <a:pos x="10" y="91"/>
                </a:cxn>
                <a:cxn ang="0">
                  <a:pos x="11" y="90"/>
                </a:cxn>
                <a:cxn ang="0">
                  <a:pos x="12" y="88"/>
                </a:cxn>
                <a:cxn ang="0">
                  <a:pos x="12" y="87"/>
                </a:cxn>
                <a:cxn ang="0">
                  <a:pos x="12" y="85"/>
                </a:cxn>
                <a:cxn ang="0">
                  <a:pos x="12" y="85"/>
                </a:cxn>
                <a:cxn ang="0">
                  <a:pos x="10" y="82"/>
                </a:cxn>
                <a:cxn ang="0">
                  <a:pos x="10" y="77"/>
                </a:cxn>
                <a:cxn ang="0">
                  <a:pos x="11" y="72"/>
                </a:cxn>
                <a:cxn ang="0">
                  <a:pos x="13" y="68"/>
                </a:cxn>
                <a:cxn ang="0">
                  <a:pos x="16" y="59"/>
                </a:cxn>
                <a:cxn ang="0">
                  <a:pos x="18" y="51"/>
                </a:cxn>
                <a:cxn ang="0">
                  <a:pos x="18" y="51"/>
                </a:cxn>
                <a:cxn ang="0">
                  <a:pos x="20" y="39"/>
                </a:cxn>
                <a:cxn ang="0">
                  <a:pos x="22" y="28"/>
                </a:cxn>
                <a:cxn ang="0">
                  <a:pos x="24" y="17"/>
                </a:cxn>
                <a:cxn ang="0">
                  <a:pos x="24" y="5"/>
                </a:cxn>
                <a:cxn ang="0">
                  <a:pos x="24" y="5"/>
                </a:cxn>
              </a:cxnLst>
              <a:rect l="0" t="0" r="r" b="b"/>
              <a:pathLst>
                <a:path w="24" h="92">
                  <a:moveTo>
                    <a:pt x="24" y="5"/>
                  </a:moveTo>
                  <a:lnTo>
                    <a:pt x="24" y="5"/>
                  </a:lnTo>
                  <a:lnTo>
                    <a:pt x="24" y="3"/>
                  </a:lnTo>
                  <a:lnTo>
                    <a:pt x="23" y="1"/>
                  </a:lnTo>
                  <a:lnTo>
                    <a:pt x="22" y="0"/>
                  </a:lnTo>
                  <a:lnTo>
                    <a:pt x="20" y="0"/>
                  </a:lnTo>
                  <a:lnTo>
                    <a:pt x="18" y="0"/>
                  </a:lnTo>
                  <a:lnTo>
                    <a:pt x="17" y="1"/>
                  </a:lnTo>
                  <a:lnTo>
                    <a:pt x="16" y="3"/>
                  </a:lnTo>
                  <a:lnTo>
                    <a:pt x="15" y="5"/>
                  </a:lnTo>
                  <a:lnTo>
                    <a:pt x="15" y="5"/>
                  </a:lnTo>
                  <a:lnTo>
                    <a:pt x="15" y="18"/>
                  </a:lnTo>
                  <a:lnTo>
                    <a:pt x="13" y="30"/>
                  </a:lnTo>
                  <a:lnTo>
                    <a:pt x="11" y="42"/>
                  </a:lnTo>
                  <a:lnTo>
                    <a:pt x="8" y="55"/>
                  </a:lnTo>
                  <a:lnTo>
                    <a:pt x="8" y="55"/>
                  </a:lnTo>
                  <a:lnTo>
                    <a:pt x="5" y="63"/>
                  </a:lnTo>
                  <a:lnTo>
                    <a:pt x="2" y="72"/>
                  </a:lnTo>
                  <a:lnTo>
                    <a:pt x="0" y="76"/>
                  </a:lnTo>
                  <a:lnTo>
                    <a:pt x="0" y="82"/>
                  </a:lnTo>
                  <a:lnTo>
                    <a:pt x="2" y="86"/>
                  </a:lnTo>
                  <a:lnTo>
                    <a:pt x="4" y="90"/>
                  </a:lnTo>
                  <a:lnTo>
                    <a:pt x="4" y="90"/>
                  </a:lnTo>
                  <a:lnTo>
                    <a:pt x="5" y="91"/>
                  </a:lnTo>
                  <a:lnTo>
                    <a:pt x="7" y="92"/>
                  </a:lnTo>
                  <a:lnTo>
                    <a:pt x="8" y="92"/>
                  </a:lnTo>
                  <a:lnTo>
                    <a:pt x="10" y="91"/>
                  </a:lnTo>
                  <a:lnTo>
                    <a:pt x="11" y="90"/>
                  </a:lnTo>
                  <a:lnTo>
                    <a:pt x="12" y="88"/>
                  </a:lnTo>
                  <a:lnTo>
                    <a:pt x="12" y="87"/>
                  </a:lnTo>
                  <a:lnTo>
                    <a:pt x="12" y="85"/>
                  </a:lnTo>
                  <a:lnTo>
                    <a:pt x="12" y="85"/>
                  </a:lnTo>
                  <a:lnTo>
                    <a:pt x="10" y="82"/>
                  </a:lnTo>
                  <a:lnTo>
                    <a:pt x="10" y="77"/>
                  </a:lnTo>
                  <a:lnTo>
                    <a:pt x="11" y="72"/>
                  </a:lnTo>
                  <a:lnTo>
                    <a:pt x="13" y="68"/>
                  </a:lnTo>
                  <a:lnTo>
                    <a:pt x="16" y="59"/>
                  </a:lnTo>
                  <a:lnTo>
                    <a:pt x="18" y="51"/>
                  </a:lnTo>
                  <a:lnTo>
                    <a:pt x="18" y="51"/>
                  </a:lnTo>
                  <a:lnTo>
                    <a:pt x="20" y="39"/>
                  </a:lnTo>
                  <a:lnTo>
                    <a:pt x="22" y="28"/>
                  </a:lnTo>
                  <a:lnTo>
                    <a:pt x="24" y="17"/>
                  </a:lnTo>
                  <a:lnTo>
                    <a:pt x="24" y="5"/>
                  </a:lnTo>
                  <a:lnTo>
                    <a:pt x="2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chenying0907 821"/>
            <p:cNvSpPr/>
            <p:nvPr/>
          </p:nvSpPr>
          <p:spPr bwMode="auto">
            <a:xfrm>
              <a:off x="6418263" y="1346200"/>
              <a:ext cx="39688" cy="65088"/>
            </a:xfrm>
            <a:custGeom>
              <a:cxnLst>
                <a:cxn ang="0">
                  <a:pos x="63" y="3"/>
                </a:cxn>
                <a:cxn ang="0">
                  <a:pos x="63" y="3"/>
                </a:cxn>
                <a:cxn ang="0">
                  <a:pos x="61" y="12"/>
                </a:cxn>
                <a:cxn ang="0">
                  <a:pos x="59" y="19"/>
                </a:cxn>
                <a:cxn ang="0">
                  <a:pos x="52" y="33"/>
                </a:cxn>
                <a:cxn ang="0">
                  <a:pos x="43" y="48"/>
                </a:cxn>
                <a:cxn ang="0">
                  <a:pos x="33" y="61"/>
                </a:cxn>
                <a:cxn ang="0">
                  <a:pos x="24" y="75"/>
                </a:cxn>
                <a:cxn ang="0">
                  <a:pos x="15" y="88"/>
                </a:cxn>
                <a:cxn ang="0">
                  <a:pos x="6" y="102"/>
                </a:cxn>
                <a:cxn ang="0">
                  <a:pos x="3" y="110"/>
                </a:cxn>
                <a:cxn ang="0">
                  <a:pos x="0" y="117"/>
                </a:cxn>
                <a:cxn ang="0">
                  <a:pos x="0" y="117"/>
                </a:cxn>
                <a:cxn ang="0">
                  <a:pos x="0" y="119"/>
                </a:cxn>
                <a:cxn ang="0">
                  <a:pos x="0" y="121"/>
                </a:cxn>
                <a:cxn ang="0">
                  <a:pos x="2" y="122"/>
                </a:cxn>
                <a:cxn ang="0">
                  <a:pos x="3" y="123"/>
                </a:cxn>
                <a:cxn ang="0">
                  <a:pos x="5" y="123"/>
                </a:cxn>
                <a:cxn ang="0">
                  <a:pos x="6" y="123"/>
                </a:cxn>
                <a:cxn ang="0">
                  <a:pos x="8" y="121"/>
                </a:cxn>
                <a:cxn ang="0">
                  <a:pos x="10" y="120"/>
                </a:cxn>
                <a:cxn ang="0">
                  <a:pos x="10" y="120"/>
                </a:cxn>
                <a:cxn ang="0">
                  <a:pos x="13" y="112"/>
                </a:cxn>
                <a:cxn ang="0">
                  <a:pos x="16" y="105"/>
                </a:cxn>
                <a:cxn ang="0">
                  <a:pos x="24" y="90"/>
                </a:cxn>
                <a:cxn ang="0">
                  <a:pos x="33" y="77"/>
                </a:cxn>
                <a:cxn ang="0">
                  <a:pos x="43" y="63"/>
                </a:cxn>
                <a:cxn ang="0">
                  <a:pos x="52" y="50"/>
                </a:cxn>
                <a:cxn ang="0">
                  <a:pos x="61" y="36"/>
                </a:cxn>
                <a:cxn ang="0">
                  <a:pos x="67" y="22"/>
                </a:cxn>
                <a:cxn ang="0">
                  <a:pos x="70" y="14"/>
                </a:cxn>
                <a:cxn ang="0">
                  <a:pos x="73" y="6"/>
                </a:cxn>
                <a:cxn ang="0">
                  <a:pos x="73" y="6"/>
                </a:cxn>
                <a:cxn ang="0">
                  <a:pos x="73" y="4"/>
                </a:cxn>
                <a:cxn ang="0">
                  <a:pos x="71" y="2"/>
                </a:cxn>
                <a:cxn ang="0">
                  <a:pos x="70" y="1"/>
                </a:cxn>
                <a:cxn ang="0">
                  <a:pos x="69" y="0"/>
                </a:cxn>
                <a:cxn ang="0">
                  <a:pos x="67" y="0"/>
                </a:cxn>
                <a:cxn ang="0">
                  <a:pos x="65" y="0"/>
                </a:cxn>
                <a:cxn ang="0">
                  <a:pos x="64" y="1"/>
                </a:cxn>
                <a:cxn ang="0">
                  <a:pos x="63" y="3"/>
                </a:cxn>
                <a:cxn ang="0">
                  <a:pos x="63" y="3"/>
                </a:cxn>
              </a:cxnLst>
              <a:rect l="0" t="0" r="r" b="b"/>
              <a:pathLst>
                <a:path w="73" h="123">
                  <a:moveTo>
                    <a:pt x="63" y="3"/>
                  </a:moveTo>
                  <a:lnTo>
                    <a:pt x="63" y="3"/>
                  </a:lnTo>
                  <a:lnTo>
                    <a:pt x="61" y="12"/>
                  </a:lnTo>
                  <a:lnTo>
                    <a:pt x="59" y="19"/>
                  </a:lnTo>
                  <a:lnTo>
                    <a:pt x="52" y="33"/>
                  </a:lnTo>
                  <a:lnTo>
                    <a:pt x="43" y="48"/>
                  </a:lnTo>
                  <a:lnTo>
                    <a:pt x="33" y="61"/>
                  </a:lnTo>
                  <a:lnTo>
                    <a:pt x="24" y="75"/>
                  </a:lnTo>
                  <a:lnTo>
                    <a:pt x="15" y="88"/>
                  </a:lnTo>
                  <a:lnTo>
                    <a:pt x="6" y="102"/>
                  </a:lnTo>
                  <a:lnTo>
                    <a:pt x="3" y="110"/>
                  </a:lnTo>
                  <a:lnTo>
                    <a:pt x="0" y="117"/>
                  </a:lnTo>
                  <a:lnTo>
                    <a:pt x="0" y="117"/>
                  </a:lnTo>
                  <a:lnTo>
                    <a:pt x="0" y="119"/>
                  </a:lnTo>
                  <a:lnTo>
                    <a:pt x="0" y="121"/>
                  </a:lnTo>
                  <a:lnTo>
                    <a:pt x="2" y="122"/>
                  </a:lnTo>
                  <a:lnTo>
                    <a:pt x="3" y="123"/>
                  </a:lnTo>
                  <a:lnTo>
                    <a:pt x="5" y="123"/>
                  </a:lnTo>
                  <a:lnTo>
                    <a:pt x="6" y="123"/>
                  </a:lnTo>
                  <a:lnTo>
                    <a:pt x="8" y="121"/>
                  </a:lnTo>
                  <a:lnTo>
                    <a:pt x="10" y="120"/>
                  </a:lnTo>
                  <a:lnTo>
                    <a:pt x="10" y="120"/>
                  </a:lnTo>
                  <a:lnTo>
                    <a:pt x="13" y="112"/>
                  </a:lnTo>
                  <a:lnTo>
                    <a:pt x="16" y="105"/>
                  </a:lnTo>
                  <a:lnTo>
                    <a:pt x="24" y="90"/>
                  </a:lnTo>
                  <a:lnTo>
                    <a:pt x="33" y="77"/>
                  </a:lnTo>
                  <a:lnTo>
                    <a:pt x="43" y="63"/>
                  </a:lnTo>
                  <a:lnTo>
                    <a:pt x="52" y="50"/>
                  </a:lnTo>
                  <a:lnTo>
                    <a:pt x="61" y="36"/>
                  </a:lnTo>
                  <a:lnTo>
                    <a:pt x="67" y="22"/>
                  </a:lnTo>
                  <a:lnTo>
                    <a:pt x="70" y="14"/>
                  </a:lnTo>
                  <a:lnTo>
                    <a:pt x="73" y="6"/>
                  </a:lnTo>
                  <a:lnTo>
                    <a:pt x="73" y="6"/>
                  </a:lnTo>
                  <a:lnTo>
                    <a:pt x="73" y="4"/>
                  </a:lnTo>
                  <a:lnTo>
                    <a:pt x="71" y="2"/>
                  </a:lnTo>
                  <a:lnTo>
                    <a:pt x="70" y="1"/>
                  </a:lnTo>
                  <a:lnTo>
                    <a:pt x="69" y="0"/>
                  </a:lnTo>
                  <a:lnTo>
                    <a:pt x="67" y="0"/>
                  </a:lnTo>
                  <a:lnTo>
                    <a:pt x="65" y="0"/>
                  </a:lnTo>
                  <a:lnTo>
                    <a:pt x="64" y="1"/>
                  </a:lnTo>
                  <a:lnTo>
                    <a:pt x="63" y="3"/>
                  </a:lnTo>
                  <a:lnTo>
                    <a:pt x="6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chenying0907 822"/>
            <p:cNvSpPr/>
            <p:nvPr/>
          </p:nvSpPr>
          <p:spPr bwMode="auto">
            <a:xfrm>
              <a:off x="6462713" y="1366838"/>
              <a:ext cx="34925" cy="50800"/>
            </a:xfrm>
            <a:custGeom>
              <a:cxnLst>
                <a:cxn ang="0">
                  <a:pos x="58" y="2"/>
                </a:cxn>
                <a:cxn ang="0">
                  <a:pos x="58" y="2"/>
                </a:cxn>
                <a:cxn ang="0">
                  <a:pos x="42" y="24"/>
                </a:cxn>
                <a:cxn ang="0">
                  <a:pos x="29" y="46"/>
                </a:cxn>
                <a:cxn ang="0">
                  <a:pos x="1" y="90"/>
                </a:cxn>
                <a:cxn ang="0">
                  <a:pos x="1" y="90"/>
                </a:cxn>
                <a:cxn ang="0">
                  <a:pos x="0" y="92"/>
                </a:cxn>
                <a:cxn ang="0">
                  <a:pos x="1" y="94"/>
                </a:cxn>
                <a:cxn ang="0">
                  <a:pos x="1" y="95"/>
                </a:cxn>
                <a:cxn ang="0">
                  <a:pos x="3" y="97"/>
                </a:cxn>
                <a:cxn ang="0">
                  <a:pos x="4" y="97"/>
                </a:cxn>
                <a:cxn ang="0">
                  <a:pos x="6" y="97"/>
                </a:cxn>
                <a:cxn ang="0">
                  <a:pos x="8" y="97"/>
                </a:cxn>
                <a:cxn ang="0">
                  <a:pos x="9" y="95"/>
                </a:cxn>
                <a:cxn ang="0">
                  <a:pos x="9" y="95"/>
                </a:cxn>
                <a:cxn ang="0">
                  <a:pos x="37" y="51"/>
                </a:cxn>
                <a:cxn ang="0">
                  <a:pos x="50" y="28"/>
                </a:cxn>
                <a:cxn ang="0">
                  <a:pos x="66" y="7"/>
                </a:cxn>
                <a:cxn ang="0">
                  <a:pos x="66" y="7"/>
                </a:cxn>
                <a:cxn ang="0">
                  <a:pos x="67" y="6"/>
                </a:cxn>
                <a:cxn ang="0">
                  <a:pos x="67" y="3"/>
                </a:cxn>
                <a:cxn ang="0">
                  <a:pos x="66" y="2"/>
                </a:cxn>
                <a:cxn ang="0">
                  <a:pos x="65" y="1"/>
                </a:cxn>
                <a:cxn ang="0">
                  <a:pos x="61" y="0"/>
                </a:cxn>
                <a:cxn ang="0">
                  <a:pos x="60" y="0"/>
                </a:cxn>
                <a:cxn ang="0">
                  <a:pos x="58" y="2"/>
                </a:cxn>
                <a:cxn ang="0">
                  <a:pos x="58" y="2"/>
                </a:cxn>
              </a:cxnLst>
              <a:rect l="0" t="0" r="r" b="b"/>
              <a:pathLst>
                <a:path w="67" h="97">
                  <a:moveTo>
                    <a:pt x="58" y="2"/>
                  </a:moveTo>
                  <a:lnTo>
                    <a:pt x="58" y="2"/>
                  </a:lnTo>
                  <a:lnTo>
                    <a:pt x="42" y="24"/>
                  </a:lnTo>
                  <a:lnTo>
                    <a:pt x="29" y="46"/>
                  </a:lnTo>
                  <a:lnTo>
                    <a:pt x="1" y="90"/>
                  </a:lnTo>
                  <a:lnTo>
                    <a:pt x="1" y="90"/>
                  </a:lnTo>
                  <a:lnTo>
                    <a:pt x="0" y="92"/>
                  </a:lnTo>
                  <a:lnTo>
                    <a:pt x="1" y="94"/>
                  </a:lnTo>
                  <a:lnTo>
                    <a:pt x="1" y="95"/>
                  </a:lnTo>
                  <a:lnTo>
                    <a:pt x="3" y="97"/>
                  </a:lnTo>
                  <a:lnTo>
                    <a:pt x="4" y="97"/>
                  </a:lnTo>
                  <a:lnTo>
                    <a:pt x="6" y="97"/>
                  </a:lnTo>
                  <a:lnTo>
                    <a:pt x="8" y="97"/>
                  </a:lnTo>
                  <a:lnTo>
                    <a:pt x="9" y="95"/>
                  </a:lnTo>
                  <a:lnTo>
                    <a:pt x="9" y="95"/>
                  </a:lnTo>
                  <a:lnTo>
                    <a:pt x="37" y="51"/>
                  </a:lnTo>
                  <a:lnTo>
                    <a:pt x="50" y="28"/>
                  </a:lnTo>
                  <a:lnTo>
                    <a:pt x="66" y="7"/>
                  </a:lnTo>
                  <a:lnTo>
                    <a:pt x="66" y="7"/>
                  </a:lnTo>
                  <a:lnTo>
                    <a:pt x="67" y="6"/>
                  </a:lnTo>
                  <a:lnTo>
                    <a:pt x="67" y="3"/>
                  </a:lnTo>
                  <a:lnTo>
                    <a:pt x="66" y="2"/>
                  </a:lnTo>
                  <a:lnTo>
                    <a:pt x="65" y="1"/>
                  </a:lnTo>
                  <a:lnTo>
                    <a:pt x="61" y="0"/>
                  </a:lnTo>
                  <a:lnTo>
                    <a:pt x="60" y="0"/>
                  </a:lnTo>
                  <a:lnTo>
                    <a:pt x="58" y="2"/>
                  </a:lnTo>
                  <a:lnTo>
                    <a:pt x="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chenying0907 823"/>
            <p:cNvSpPr/>
            <p:nvPr/>
          </p:nvSpPr>
          <p:spPr bwMode="auto">
            <a:xfrm>
              <a:off x="6569075" y="1604963"/>
              <a:ext cx="28575" cy="68263"/>
            </a:xfrm>
            <a:custGeom>
              <a:cxnLst>
                <a:cxn ang="0">
                  <a:pos x="45" y="3"/>
                </a:cxn>
                <a:cxn ang="0">
                  <a:pos x="45" y="3"/>
                </a:cxn>
                <a:cxn ang="0">
                  <a:pos x="43" y="10"/>
                </a:cxn>
                <a:cxn ang="0">
                  <a:pos x="40" y="16"/>
                </a:cxn>
                <a:cxn ang="0">
                  <a:pos x="32" y="29"/>
                </a:cxn>
                <a:cxn ang="0">
                  <a:pos x="25" y="41"/>
                </a:cxn>
                <a:cxn ang="0">
                  <a:pos x="22" y="47"/>
                </a:cxn>
                <a:cxn ang="0">
                  <a:pos x="20" y="53"/>
                </a:cxn>
                <a:cxn ang="0">
                  <a:pos x="20" y="53"/>
                </a:cxn>
                <a:cxn ang="0">
                  <a:pos x="14" y="71"/>
                </a:cxn>
                <a:cxn ang="0">
                  <a:pos x="9" y="89"/>
                </a:cxn>
                <a:cxn ang="0">
                  <a:pos x="3" y="106"/>
                </a:cxn>
                <a:cxn ang="0">
                  <a:pos x="1" y="115"/>
                </a:cxn>
                <a:cxn ang="0">
                  <a:pos x="0" y="125"/>
                </a:cxn>
                <a:cxn ang="0">
                  <a:pos x="0" y="125"/>
                </a:cxn>
                <a:cxn ang="0">
                  <a:pos x="1" y="127"/>
                </a:cxn>
                <a:cxn ang="0">
                  <a:pos x="2" y="128"/>
                </a:cxn>
                <a:cxn ang="0">
                  <a:pos x="3" y="129"/>
                </a:cxn>
                <a:cxn ang="0">
                  <a:pos x="5" y="129"/>
                </a:cxn>
                <a:cxn ang="0">
                  <a:pos x="6" y="129"/>
                </a:cxn>
                <a:cxn ang="0">
                  <a:pos x="9" y="128"/>
                </a:cxn>
                <a:cxn ang="0">
                  <a:pos x="10" y="127"/>
                </a:cxn>
                <a:cxn ang="0">
                  <a:pos x="10" y="125"/>
                </a:cxn>
                <a:cxn ang="0">
                  <a:pos x="10" y="125"/>
                </a:cxn>
                <a:cxn ang="0">
                  <a:pos x="12" y="108"/>
                </a:cxn>
                <a:cxn ang="0">
                  <a:pos x="16" y="93"/>
                </a:cxn>
                <a:cxn ang="0">
                  <a:pos x="21" y="78"/>
                </a:cxn>
                <a:cxn ang="0">
                  <a:pos x="28" y="64"/>
                </a:cxn>
                <a:cxn ang="0">
                  <a:pos x="42" y="35"/>
                </a:cxn>
                <a:cxn ang="0">
                  <a:pos x="49" y="20"/>
                </a:cxn>
                <a:cxn ang="0">
                  <a:pos x="54" y="6"/>
                </a:cxn>
                <a:cxn ang="0">
                  <a:pos x="54" y="6"/>
                </a:cxn>
                <a:cxn ang="0">
                  <a:pos x="54" y="4"/>
                </a:cxn>
                <a:cxn ang="0">
                  <a:pos x="54" y="2"/>
                </a:cxn>
                <a:cxn ang="0">
                  <a:pos x="53" y="1"/>
                </a:cxn>
                <a:cxn ang="0">
                  <a:pos x="51" y="0"/>
                </a:cxn>
                <a:cxn ang="0">
                  <a:pos x="49" y="0"/>
                </a:cxn>
                <a:cxn ang="0">
                  <a:pos x="48" y="1"/>
                </a:cxn>
                <a:cxn ang="0">
                  <a:pos x="46" y="2"/>
                </a:cxn>
                <a:cxn ang="0">
                  <a:pos x="45" y="3"/>
                </a:cxn>
                <a:cxn ang="0">
                  <a:pos x="45" y="3"/>
                </a:cxn>
              </a:cxnLst>
              <a:rect l="0" t="0" r="r" b="b"/>
              <a:pathLst>
                <a:path w="54" h="129">
                  <a:moveTo>
                    <a:pt x="45" y="3"/>
                  </a:moveTo>
                  <a:lnTo>
                    <a:pt x="45" y="3"/>
                  </a:lnTo>
                  <a:lnTo>
                    <a:pt x="43" y="10"/>
                  </a:lnTo>
                  <a:lnTo>
                    <a:pt x="40" y="16"/>
                  </a:lnTo>
                  <a:lnTo>
                    <a:pt x="32" y="29"/>
                  </a:lnTo>
                  <a:lnTo>
                    <a:pt x="25" y="41"/>
                  </a:lnTo>
                  <a:lnTo>
                    <a:pt x="22" y="47"/>
                  </a:lnTo>
                  <a:lnTo>
                    <a:pt x="20" y="53"/>
                  </a:lnTo>
                  <a:lnTo>
                    <a:pt x="20" y="53"/>
                  </a:lnTo>
                  <a:lnTo>
                    <a:pt x="14" y="71"/>
                  </a:lnTo>
                  <a:lnTo>
                    <a:pt x="9" y="89"/>
                  </a:lnTo>
                  <a:lnTo>
                    <a:pt x="3" y="106"/>
                  </a:lnTo>
                  <a:lnTo>
                    <a:pt x="1" y="115"/>
                  </a:lnTo>
                  <a:lnTo>
                    <a:pt x="0" y="125"/>
                  </a:lnTo>
                  <a:lnTo>
                    <a:pt x="0" y="125"/>
                  </a:lnTo>
                  <a:lnTo>
                    <a:pt x="1" y="127"/>
                  </a:lnTo>
                  <a:lnTo>
                    <a:pt x="2" y="128"/>
                  </a:lnTo>
                  <a:lnTo>
                    <a:pt x="3" y="129"/>
                  </a:lnTo>
                  <a:lnTo>
                    <a:pt x="5" y="129"/>
                  </a:lnTo>
                  <a:lnTo>
                    <a:pt x="6" y="129"/>
                  </a:lnTo>
                  <a:lnTo>
                    <a:pt x="9" y="128"/>
                  </a:lnTo>
                  <a:lnTo>
                    <a:pt x="10" y="127"/>
                  </a:lnTo>
                  <a:lnTo>
                    <a:pt x="10" y="125"/>
                  </a:lnTo>
                  <a:lnTo>
                    <a:pt x="10" y="125"/>
                  </a:lnTo>
                  <a:lnTo>
                    <a:pt x="12" y="108"/>
                  </a:lnTo>
                  <a:lnTo>
                    <a:pt x="16" y="93"/>
                  </a:lnTo>
                  <a:lnTo>
                    <a:pt x="21" y="78"/>
                  </a:lnTo>
                  <a:lnTo>
                    <a:pt x="28" y="64"/>
                  </a:lnTo>
                  <a:lnTo>
                    <a:pt x="42" y="35"/>
                  </a:lnTo>
                  <a:lnTo>
                    <a:pt x="49" y="20"/>
                  </a:lnTo>
                  <a:lnTo>
                    <a:pt x="54" y="6"/>
                  </a:lnTo>
                  <a:lnTo>
                    <a:pt x="54" y="6"/>
                  </a:lnTo>
                  <a:lnTo>
                    <a:pt x="54" y="4"/>
                  </a:lnTo>
                  <a:lnTo>
                    <a:pt x="54" y="2"/>
                  </a:lnTo>
                  <a:lnTo>
                    <a:pt x="53" y="1"/>
                  </a:lnTo>
                  <a:lnTo>
                    <a:pt x="51" y="0"/>
                  </a:lnTo>
                  <a:lnTo>
                    <a:pt x="49" y="0"/>
                  </a:lnTo>
                  <a:lnTo>
                    <a:pt x="48" y="1"/>
                  </a:lnTo>
                  <a:lnTo>
                    <a:pt x="46" y="2"/>
                  </a:lnTo>
                  <a:lnTo>
                    <a:pt x="45" y="3"/>
                  </a:lnTo>
                  <a:lnTo>
                    <a:pt x="4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chenying0907 824"/>
            <p:cNvSpPr/>
            <p:nvPr/>
          </p:nvSpPr>
          <p:spPr bwMode="auto">
            <a:xfrm>
              <a:off x="6619875" y="1614488"/>
              <a:ext cx="25400" cy="44450"/>
            </a:xfrm>
            <a:custGeom>
              <a:cxnLst>
                <a:cxn ang="0">
                  <a:pos x="40" y="2"/>
                </a:cxn>
                <a:cxn ang="0">
                  <a:pos x="40" y="2"/>
                </a:cxn>
                <a:cxn ang="0">
                  <a:pos x="32" y="11"/>
                </a:cxn>
                <a:cxn ang="0">
                  <a:pos x="25" y="19"/>
                </a:cxn>
                <a:cxn ang="0">
                  <a:pos x="19" y="28"/>
                </a:cxn>
                <a:cxn ang="0">
                  <a:pos x="13" y="39"/>
                </a:cxn>
                <a:cxn ang="0">
                  <a:pos x="8" y="49"/>
                </a:cxn>
                <a:cxn ang="0">
                  <a:pos x="4" y="59"/>
                </a:cxn>
                <a:cxn ang="0">
                  <a:pos x="1" y="71"/>
                </a:cxn>
                <a:cxn ang="0">
                  <a:pos x="0" y="81"/>
                </a:cxn>
                <a:cxn ang="0">
                  <a:pos x="0" y="81"/>
                </a:cxn>
                <a:cxn ang="0">
                  <a:pos x="0" y="83"/>
                </a:cxn>
                <a:cxn ang="0">
                  <a:pos x="1" y="85"/>
                </a:cxn>
                <a:cxn ang="0">
                  <a:pos x="3" y="86"/>
                </a:cxn>
                <a:cxn ang="0">
                  <a:pos x="5" y="86"/>
                </a:cxn>
                <a:cxn ang="0">
                  <a:pos x="6" y="86"/>
                </a:cxn>
                <a:cxn ang="0">
                  <a:pos x="9" y="85"/>
                </a:cxn>
                <a:cxn ang="0">
                  <a:pos x="10" y="83"/>
                </a:cxn>
                <a:cxn ang="0">
                  <a:pos x="10" y="81"/>
                </a:cxn>
                <a:cxn ang="0">
                  <a:pos x="10" y="81"/>
                </a:cxn>
                <a:cxn ang="0">
                  <a:pos x="11" y="71"/>
                </a:cxn>
                <a:cxn ang="0">
                  <a:pos x="14" y="61"/>
                </a:cxn>
                <a:cxn ang="0">
                  <a:pos x="17" y="51"/>
                </a:cxn>
                <a:cxn ang="0">
                  <a:pos x="22" y="42"/>
                </a:cxn>
                <a:cxn ang="0">
                  <a:pos x="27" y="33"/>
                </a:cxn>
                <a:cxn ang="0">
                  <a:pos x="33" y="24"/>
                </a:cxn>
                <a:cxn ang="0">
                  <a:pos x="40" y="16"/>
                </a:cxn>
                <a:cxn ang="0">
                  <a:pos x="47" y="9"/>
                </a:cxn>
                <a:cxn ang="0">
                  <a:pos x="47" y="9"/>
                </a:cxn>
                <a:cxn ang="0">
                  <a:pos x="48" y="8"/>
                </a:cxn>
                <a:cxn ang="0">
                  <a:pos x="48" y="5"/>
                </a:cxn>
                <a:cxn ang="0">
                  <a:pos x="47" y="3"/>
                </a:cxn>
                <a:cxn ang="0">
                  <a:pos x="46" y="2"/>
                </a:cxn>
                <a:cxn ang="0">
                  <a:pos x="45" y="1"/>
                </a:cxn>
                <a:cxn ang="0">
                  <a:pos x="43" y="0"/>
                </a:cxn>
                <a:cxn ang="0">
                  <a:pos x="42" y="1"/>
                </a:cxn>
                <a:cxn ang="0">
                  <a:pos x="40" y="2"/>
                </a:cxn>
                <a:cxn ang="0">
                  <a:pos x="40" y="2"/>
                </a:cxn>
              </a:cxnLst>
              <a:rect l="0" t="0" r="r" b="b"/>
              <a:pathLst>
                <a:path w="48" h="86">
                  <a:moveTo>
                    <a:pt x="40" y="2"/>
                  </a:moveTo>
                  <a:lnTo>
                    <a:pt x="40" y="2"/>
                  </a:lnTo>
                  <a:lnTo>
                    <a:pt x="32" y="11"/>
                  </a:lnTo>
                  <a:lnTo>
                    <a:pt x="25" y="19"/>
                  </a:lnTo>
                  <a:lnTo>
                    <a:pt x="19" y="28"/>
                  </a:lnTo>
                  <a:lnTo>
                    <a:pt x="13" y="39"/>
                  </a:lnTo>
                  <a:lnTo>
                    <a:pt x="8" y="49"/>
                  </a:lnTo>
                  <a:lnTo>
                    <a:pt x="4" y="59"/>
                  </a:lnTo>
                  <a:lnTo>
                    <a:pt x="1" y="71"/>
                  </a:lnTo>
                  <a:lnTo>
                    <a:pt x="0" y="81"/>
                  </a:lnTo>
                  <a:lnTo>
                    <a:pt x="0" y="81"/>
                  </a:lnTo>
                  <a:lnTo>
                    <a:pt x="0" y="83"/>
                  </a:lnTo>
                  <a:lnTo>
                    <a:pt x="1" y="85"/>
                  </a:lnTo>
                  <a:lnTo>
                    <a:pt x="3" y="86"/>
                  </a:lnTo>
                  <a:lnTo>
                    <a:pt x="5" y="86"/>
                  </a:lnTo>
                  <a:lnTo>
                    <a:pt x="6" y="86"/>
                  </a:lnTo>
                  <a:lnTo>
                    <a:pt x="9" y="85"/>
                  </a:lnTo>
                  <a:lnTo>
                    <a:pt x="10" y="83"/>
                  </a:lnTo>
                  <a:lnTo>
                    <a:pt x="10" y="81"/>
                  </a:lnTo>
                  <a:lnTo>
                    <a:pt x="10" y="81"/>
                  </a:lnTo>
                  <a:lnTo>
                    <a:pt x="11" y="71"/>
                  </a:lnTo>
                  <a:lnTo>
                    <a:pt x="14" y="61"/>
                  </a:lnTo>
                  <a:lnTo>
                    <a:pt x="17" y="51"/>
                  </a:lnTo>
                  <a:lnTo>
                    <a:pt x="22" y="42"/>
                  </a:lnTo>
                  <a:lnTo>
                    <a:pt x="27" y="33"/>
                  </a:lnTo>
                  <a:lnTo>
                    <a:pt x="33" y="24"/>
                  </a:lnTo>
                  <a:lnTo>
                    <a:pt x="40" y="16"/>
                  </a:lnTo>
                  <a:lnTo>
                    <a:pt x="47" y="9"/>
                  </a:lnTo>
                  <a:lnTo>
                    <a:pt x="47" y="9"/>
                  </a:lnTo>
                  <a:lnTo>
                    <a:pt x="48" y="8"/>
                  </a:lnTo>
                  <a:lnTo>
                    <a:pt x="48" y="5"/>
                  </a:lnTo>
                  <a:lnTo>
                    <a:pt x="47" y="3"/>
                  </a:lnTo>
                  <a:lnTo>
                    <a:pt x="46" y="2"/>
                  </a:lnTo>
                  <a:lnTo>
                    <a:pt x="45" y="1"/>
                  </a:lnTo>
                  <a:lnTo>
                    <a:pt x="43" y="0"/>
                  </a:lnTo>
                  <a:lnTo>
                    <a:pt x="42" y="1"/>
                  </a:lnTo>
                  <a:lnTo>
                    <a:pt x="40" y="2"/>
                  </a:lnTo>
                  <a:lnTo>
                    <a:pt x="4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chenying0907 825"/>
            <p:cNvSpPr/>
            <p:nvPr/>
          </p:nvSpPr>
          <p:spPr bwMode="auto">
            <a:xfrm>
              <a:off x="6659563" y="1624013"/>
              <a:ext cx="28575" cy="46038"/>
            </a:xfrm>
            <a:custGeom>
              <a:cxnLst>
                <a:cxn ang="0">
                  <a:pos x="44" y="2"/>
                </a:cxn>
                <a:cxn ang="0">
                  <a:pos x="44" y="2"/>
                </a:cxn>
                <a:cxn ang="0">
                  <a:pos x="38" y="10"/>
                </a:cxn>
                <a:cxn ang="0">
                  <a:pos x="32" y="17"/>
                </a:cxn>
                <a:cxn ang="0">
                  <a:pos x="25" y="26"/>
                </a:cxn>
                <a:cxn ang="0">
                  <a:pos x="19" y="34"/>
                </a:cxn>
                <a:cxn ang="0">
                  <a:pos x="19" y="34"/>
                </a:cxn>
                <a:cxn ang="0">
                  <a:pos x="13" y="44"/>
                </a:cxn>
                <a:cxn ang="0">
                  <a:pos x="9" y="56"/>
                </a:cxn>
                <a:cxn ang="0">
                  <a:pos x="5" y="67"/>
                </a:cxn>
                <a:cxn ang="0">
                  <a:pos x="0" y="77"/>
                </a:cxn>
                <a:cxn ang="0">
                  <a:pos x="0" y="77"/>
                </a:cxn>
                <a:cxn ang="0">
                  <a:pos x="0" y="79"/>
                </a:cxn>
                <a:cxn ang="0">
                  <a:pos x="0" y="82"/>
                </a:cxn>
                <a:cxn ang="0">
                  <a:pos x="2" y="85"/>
                </a:cxn>
                <a:cxn ang="0">
                  <a:pos x="4" y="85"/>
                </a:cxn>
                <a:cxn ang="0">
                  <a:pos x="5" y="85"/>
                </a:cxn>
                <a:cxn ang="0">
                  <a:pos x="7" y="85"/>
                </a:cxn>
                <a:cxn ang="0">
                  <a:pos x="8" y="83"/>
                </a:cxn>
                <a:cxn ang="0">
                  <a:pos x="8" y="83"/>
                </a:cxn>
                <a:cxn ang="0">
                  <a:pos x="16" y="63"/>
                </a:cxn>
                <a:cxn ang="0">
                  <a:pos x="26" y="42"/>
                </a:cxn>
                <a:cxn ang="0">
                  <a:pos x="26" y="42"/>
                </a:cxn>
                <a:cxn ang="0">
                  <a:pos x="28" y="37"/>
                </a:cxn>
                <a:cxn ang="0">
                  <a:pos x="31" y="33"/>
                </a:cxn>
                <a:cxn ang="0">
                  <a:pos x="38" y="25"/>
                </a:cxn>
                <a:cxn ang="0">
                  <a:pos x="46" y="15"/>
                </a:cxn>
                <a:cxn ang="0">
                  <a:pos x="52" y="7"/>
                </a:cxn>
                <a:cxn ang="0">
                  <a:pos x="52" y="7"/>
                </a:cxn>
                <a:cxn ang="0">
                  <a:pos x="53" y="5"/>
                </a:cxn>
                <a:cxn ang="0">
                  <a:pos x="52" y="3"/>
                </a:cxn>
                <a:cxn ang="0">
                  <a:pos x="52" y="2"/>
                </a:cxn>
                <a:cxn ang="0">
                  <a:pos x="50" y="0"/>
                </a:cxn>
                <a:cxn ang="0">
                  <a:pos x="49" y="0"/>
                </a:cxn>
                <a:cxn ang="0">
                  <a:pos x="47" y="0"/>
                </a:cxn>
                <a:cxn ang="0">
                  <a:pos x="45" y="1"/>
                </a:cxn>
                <a:cxn ang="0">
                  <a:pos x="44" y="2"/>
                </a:cxn>
                <a:cxn ang="0">
                  <a:pos x="44" y="2"/>
                </a:cxn>
              </a:cxnLst>
              <a:rect l="0" t="0" r="r" b="b"/>
              <a:pathLst>
                <a:path w="52" h="85">
                  <a:moveTo>
                    <a:pt x="44" y="2"/>
                  </a:moveTo>
                  <a:lnTo>
                    <a:pt x="44" y="2"/>
                  </a:lnTo>
                  <a:lnTo>
                    <a:pt x="38" y="10"/>
                  </a:lnTo>
                  <a:lnTo>
                    <a:pt x="32" y="17"/>
                  </a:lnTo>
                  <a:lnTo>
                    <a:pt x="25" y="26"/>
                  </a:lnTo>
                  <a:lnTo>
                    <a:pt x="19" y="34"/>
                  </a:lnTo>
                  <a:lnTo>
                    <a:pt x="19" y="34"/>
                  </a:lnTo>
                  <a:lnTo>
                    <a:pt x="13" y="44"/>
                  </a:lnTo>
                  <a:lnTo>
                    <a:pt x="9" y="56"/>
                  </a:lnTo>
                  <a:lnTo>
                    <a:pt x="5" y="67"/>
                  </a:lnTo>
                  <a:lnTo>
                    <a:pt x="0" y="77"/>
                  </a:lnTo>
                  <a:lnTo>
                    <a:pt x="0" y="77"/>
                  </a:lnTo>
                  <a:lnTo>
                    <a:pt x="0" y="79"/>
                  </a:lnTo>
                  <a:lnTo>
                    <a:pt x="0" y="82"/>
                  </a:lnTo>
                  <a:lnTo>
                    <a:pt x="2" y="85"/>
                  </a:lnTo>
                  <a:lnTo>
                    <a:pt x="4" y="85"/>
                  </a:lnTo>
                  <a:lnTo>
                    <a:pt x="5" y="85"/>
                  </a:lnTo>
                  <a:lnTo>
                    <a:pt x="7" y="85"/>
                  </a:lnTo>
                  <a:lnTo>
                    <a:pt x="8" y="83"/>
                  </a:lnTo>
                  <a:lnTo>
                    <a:pt x="8" y="83"/>
                  </a:lnTo>
                  <a:lnTo>
                    <a:pt x="16" y="63"/>
                  </a:lnTo>
                  <a:lnTo>
                    <a:pt x="26" y="42"/>
                  </a:lnTo>
                  <a:lnTo>
                    <a:pt x="26" y="42"/>
                  </a:lnTo>
                  <a:lnTo>
                    <a:pt x="28" y="37"/>
                  </a:lnTo>
                  <a:lnTo>
                    <a:pt x="31" y="33"/>
                  </a:lnTo>
                  <a:lnTo>
                    <a:pt x="38" y="25"/>
                  </a:lnTo>
                  <a:lnTo>
                    <a:pt x="46" y="15"/>
                  </a:lnTo>
                  <a:lnTo>
                    <a:pt x="52" y="7"/>
                  </a:lnTo>
                  <a:lnTo>
                    <a:pt x="52" y="7"/>
                  </a:lnTo>
                  <a:lnTo>
                    <a:pt x="53" y="5"/>
                  </a:lnTo>
                  <a:lnTo>
                    <a:pt x="52" y="3"/>
                  </a:lnTo>
                  <a:lnTo>
                    <a:pt x="52" y="2"/>
                  </a:lnTo>
                  <a:lnTo>
                    <a:pt x="50" y="0"/>
                  </a:lnTo>
                  <a:lnTo>
                    <a:pt x="49" y="0"/>
                  </a:lnTo>
                  <a:lnTo>
                    <a:pt x="47" y="0"/>
                  </a:lnTo>
                  <a:lnTo>
                    <a:pt x="45" y="1"/>
                  </a:lnTo>
                  <a:lnTo>
                    <a:pt x="44" y="2"/>
                  </a:lnTo>
                  <a:lnTo>
                    <a:pt x="4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chenying0907 826"/>
            <p:cNvSpPr/>
            <p:nvPr/>
          </p:nvSpPr>
          <p:spPr bwMode="auto">
            <a:xfrm>
              <a:off x="6746875" y="1463675"/>
              <a:ext cx="23813" cy="41275"/>
            </a:xfrm>
            <a:custGeom>
              <a:cxnLst>
                <a:cxn ang="0">
                  <a:pos x="39" y="1"/>
                </a:cxn>
                <a:cxn ang="0">
                  <a:pos x="39" y="1"/>
                </a:cxn>
                <a:cxn ang="0">
                  <a:pos x="32" y="10"/>
                </a:cxn>
                <a:cxn ang="0">
                  <a:pos x="27" y="18"/>
                </a:cxn>
                <a:cxn ang="0">
                  <a:pos x="22" y="27"/>
                </a:cxn>
                <a:cxn ang="0">
                  <a:pos x="18" y="35"/>
                </a:cxn>
                <a:cxn ang="0">
                  <a:pos x="9" y="54"/>
                </a:cxn>
                <a:cxn ang="0">
                  <a:pos x="5" y="63"/>
                </a:cxn>
                <a:cxn ang="0">
                  <a:pos x="0" y="73"/>
                </a:cxn>
                <a:cxn ang="0">
                  <a:pos x="0" y="73"/>
                </a:cxn>
                <a:cxn ang="0">
                  <a:pos x="0" y="74"/>
                </a:cxn>
                <a:cxn ang="0">
                  <a:pos x="0" y="76"/>
                </a:cxn>
                <a:cxn ang="0">
                  <a:pos x="1" y="78"/>
                </a:cxn>
                <a:cxn ang="0">
                  <a:pos x="2" y="79"/>
                </a:cxn>
                <a:cxn ang="0">
                  <a:pos x="3" y="79"/>
                </a:cxn>
                <a:cxn ang="0">
                  <a:pos x="5" y="79"/>
                </a:cxn>
                <a:cxn ang="0">
                  <a:pos x="7" y="79"/>
                </a:cxn>
                <a:cxn ang="0">
                  <a:pos x="8" y="77"/>
                </a:cxn>
                <a:cxn ang="0">
                  <a:pos x="8" y="77"/>
                </a:cxn>
                <a:cxn ang="0">
                  <a:pos x="13" y="68"/>
                </a:cxn>
                <a:cxn ang="0">
                  <a:pos x="18" y="59"/>
                </a:cxn>
                <a:cxn ang="0">
                  <a:pos x="26" y="42"/>
                </a:cxn>
                <a:cxn ang="0">
                  <a:pos x="30" y="32"/>
                </a:cxn>
                <a:cxn ang="0">
                  <a:pos x="34" y="24"/>
                </a:cxn>
                <a:cxn ang="0">
                  <a:pos x="39" y="16"/>
                </a:cxn>
                <a:cxn ang="0">
                  <a:pos x="45" y="8"/>
                </a:cxn>
                <a:cxn ang="0">
                  <a:pos x="45" y="8"/>
                </a:cxn>
                <a:cxn ang="0">
                  <a:pos x="46" y="6"/>
                </a:cxn>
                <a:cxn ang="0">
                  <a:pos x="46" y="4"/>
                </a:cxn>
                <a:cxn ang="0">
                  <a:pos x="46" y="3"/>
                </a:cxn>
                <a:cxn ang="0">
                  <a:pos x="45" y="1"/>
                </a:cxn>
                <a:cxn ang="0">
                  <a:pos x="44" y="0"/>
                </a:cxn>
                <a:cxn ang="0">
                  <a:pos x="42" y="0"/>
                </a:cxn>
                <a:cxn ang="0">
                  <a:pos x="40" y="0"/>
                </a:cxn>
                <a:cxn ang="0">
                  <a:pos x="39" y="1"/>
                </a:cxn>
                <a:cxn ang="0">
                  <a:pos x="39" y="1"/>
                </a:cxn>
              </a:cxnLst>
              <a:rect l="0" t="0" r="r" b="b"/>
              <a:pathLst>
                <a:path w="46" h="79">
                  <a:moveTo>
                    <a:pt x="39" y="1"/>
                  </a:moveTo>
                  <a:lnTo>
                    <a:pt x="39" y="1"/>
                  </a:lnTo>
                  <a:lnTo>
                    <a:pt x="32" y="10"/>
                  </a:lnTo>
                  <a:lnTo>
                    <a:pt x="27" y="18"/>
                  </a:lnTo>
                  <a:lnTo>
                    <a:pt x="22" y="27"/>
                  </a:lnTo>
                  <a:lnTo>
                    <a:pt x="18" y="35"/>
                  </a:lnTo>
                  <a:lnTo>
                    <a:pt x="9" y="54"/>
                  </a:lnTo>
                  <a:lnTo>
                    <a:pt x="5" y="63"/>
                  </a:lnTo>
                  <a:lnTo>
                    <a:pt x="0" y="73"/>
                  </a:lnTo>
                  <a:lnTo>
                    <a:pt x="0" y="73"/>
                  </a:lnTo>
                  <a:lnTo>
                    <a:pt x="0" y="74"/>
                  </a:lnTo>
                  <a:lnTo>
                    <a:pt x="0" y="76"/>
                  </a:lnTo>
                  <a:lnTo>
                    <a:pt x="1" y="78"/>
                  </a:lnTo>
                  <a:lnTo>
                    <a:pt x="2" y="79"/>
                  </a:lnTo>
                  <a:lnTo>
                    <a:pt x="3" y="79"/>
                  </a:lnTo>
                  <a:lnTo>
                    <a:pt x="5" y="79"/>
                  </a:lnTo>
                  <a:lnTo>
                    <a:pt x="7" y="79"/>
                  </a:lnTo>
                  <a:lnTo>
                    <a:pt x="8" y="77"/>
                  </a:lnTo>
                  <a:lnTo>
                    <a:pt x="8" y="77"/>
                  </a:lnTo>
                  <a:lnTo>
                    <a:pt x="13" y="68"/>
                  </a:lnTo>
                  <a:lnTo>
                    <a:pt x="18" y="59"/>
                  </a:lnTo>
                  <a:lnTo>
                    <a:pt x="26" y="42"/>
                  </a:lnTo>
                  <a:lnTo>
                    <a:pt x="30" y="32"/>
                  </a:lnTo>
                  <a:lnTo>
                    <a:pt x="34" y="24"/>
                  </a:lnTo>
                  <a:lnTo>
                    <a:pt x="39" y="16"/>
                  </a:lnTo>
                  <a:lnTo>
                    <a:pt x="45" y="8"/>
                  </a:lnTo>
                  <a:lnTo>
                    <a:pt x="45" y="8"/>
                  </a:lnTo>
                  <a:lnTo>
                    <a:pt x="46" y="6"/>
                  </a:lnTo>
                  <a:lnTo>
                    <a:pt x="46" y="4"/>
                  </a:lnTo>
                  <a:lnTo>
                    <a:pt x="46" y="3"/>
                  </a:lnTo>
                  <a:lnTo>
                    <a:pt x="45" y="1"/>
                  </a:lnTo>
                  <a:lnTo>
                    <a:pt x="44" y="0"/>
                  </a:lnTo>
                  <a:lnTo>
                    <a:pt x="42" y="0"/>
                  </a:lnTo>
                  <a:lnTo>
                    <a:pt x="40"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chenying0907 827"/>
            <p:cNvSpPr/>
            <p:nvPr/>
          </p:nvSpPr>
          <p:spPr bwMode="auto">
            <a:xfrm>
              <a:off x="6792913" y="1493838"/>
              <a:ext cx="9525" cy="7938"/>
            </a:xfrm>
            <a:custGeom>
              <a:cxnLst>
                <a:cxn ang="0">
                  <a:pos x="8" y="1"/>
                </a:cxn>
                <a:cxn ang="0">
                  <a:pos x="2" y="8"/>
                </a:cxn>
                <a:cxn ang="0">
                  <a:pos x="2" y="8"/>
                </a:cxn>
                <a:cxn ang="0">
                  <a:pos x="1" y="9"/>
                </a:cxn>
                <a:cxn ang="0">
                  <a:pos x="0" y="11"/>
                </a:cxn>
                <a:cxn ang="0">
                  <a:pos x="1" y="13"/>
                </a:cxn>
                <a:cxn ang="0">
                  <a:pos x="2" y="14"/>
                </a:cxn>
                <a:cxn ang="0">
                  <a:pos x="3" y="16"/>
                </a:cxn>
                <a:cxn ang="0">
                  <a:pos x="5" y="16"/>
                </a:cxn>
                <a:cxn ang="0">
                  <a:pos x="7" y="16"/>
                </a:cxn>
                <a:cxn ang="0">
                  <a:pos x="8" y="14"/>
                </a:cxn>
                <a:cxn ang="0">
                  <a:pos x="14" y="8"/>
                </a:cxn>
                <a:cxn ang="0">
                  <a:pos x="14" y="8"/>
                </a:cxn>
                <a:cxn ang="0">
                  <a:pos x="15" y="6"/>
                </a:cxn>
                <a:cxn ang="0">
                  <a:pos x="16" y="5"/>
                </a:cxn>
                <a:cxn ang="0">
                  <a:pos x="15" y="3"/>
                </a:cxn>
                <a:cxn ang="0">
                  <a:pos x="14" y="1"/>
                </a:cxn>
                <a:cxn ang="0">
                  <a:pos x="13" y="0"/>
                </a:cxn>
                <a:cxn ang="0">
                  <a:pos x="11" y="0"/>
                </a:cxn>
                <a:cxn ang="0">
                  <a:pos x="9" y="0"/>
                </a:cxn>
                <a:cxn ang="0">
                  <a:pos x="8" y="1"/>
                </a:cxn>
                <a:cxn ang="0">
                  <a:pos x="8" y="1"/>
                </a:cxn>
              </a:cxnLst>
              <a:rect l="0" t="0" r="r" b="b"/>
              <a:pathLst>
                <a:path w="16" h="16">
                  <a:moveTo>
                    <a:pt x="8" y="1"/>
                  </a:moveTo>
                  <a:lnTo>
                    <a:pt x="2" y="8"/>
                  </a:lnTo>
                  <a:lnTo>
                    <a:pt x="2" y="8"/>
                  </a:lnTo>
                  <a:lnTo>
                    <a:pt x="1" y="9"/>
                  </a:lnTo>
                  <a:lnTo>
                    <a:pt x="0" y="11"/>
                  </a:lnTo>
                  <a:lnTo>
                    <a:pt x="1" y="13"/>
                  </a:lnTo>
                  <a:lnTo>
                    <a:pt x="2" y="14"/>
                  </a:lnTo>
                  <a:lnTo>
                    <a:pt x="3" y="16"/>
                  </a:lnTo>
                  <a:lnTo>
                    <a:pt x="5" y="16"/>
                  </a:lnTo>
                  <a:lnTo>
                    <a:pt x="7" y="16"/>
                  </a:lnTo>
                  <a:lnTo>
                    <a:pt x="8" y="14"/>
                  </a:lnTo>
                  <a:lnTo>
                    <a:pt x="14" y="8"/>
                  </a:lnTo>
                  <a:lnTo>
                    <a:pt x="14" y="8"/>
                  </a:lnTo>
                  <a:lnTo>
                    <a:pt x="15" y="6"/>
                  </a:lnTo>
                  <a:lnTo>
                    <a:pt x="16" y="5"/>
                  </a:lnTo>
                  <a:lnTo>
                    <a:pt x="15" y="3"/>
                  </a:lnTo>
                  <a:lnTo>
                    <a:pt x="14" y="1"/>
                  </a:lnTo>
                  <a:lnTo>
                    <a:pt x="13" y="0"/>
                  </a:lnTo>
                  <a:lnTo>
                    <a:pt x="11" y="0"/>
                  </a:lnTo>
                  <a:lnTo>
                    <a:pt x="9" y="0"/>
                  </a:lnTo>
                  <a:lnTo>
                    <a:pt x="8" y="1"/>
                  </a:lnTo>
                  <a:lnTo>
                    <a:pt x="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chenying0907 828"/>
            <p:cNvSpPr>
              <a:spLocks noEditPoints="1"/>
            </p:cNvSpPr>
            <p:nvPr/>
          </p:nvSpPr>
          <p:spPr bwMode="auto">
            <a:xfrm>
              <a:off x="6208713" y="1243013"/>
              <a:ext cx="706438" cy="620713"/>
            </a:xfrm>
            <a:custGeom>
              <a:cxnLst>
                <a:cxn ang="0">
                  <a:pos x="1208" y="1175"/>
                </a:cxn>
                <a:cxn ang="0">
                  <a:pos x="1095" y="1131"/>
                </a:cxn>
                <a:cxn ang="0">
                  <a:pos x="938" y="1062"/>
                </a:cxn>
                <a:cxn ang="0">
                  <a:pos x="899" y="1051"/>
                </a:cxn>
                <a:cxn ang="0">
                  <a:pos x="728" y="1088"/>
                </a:cxn>
                <a:cxn ang="0">
                  <a:pos x="531" y="1080"/>
                </a:cxn>
                <a:cxn ang="0">
                  <a:pos x="322" y="1026"/>
                </a:cxn>
                <a:cxn ang="0">
                  <a:pos x="161" y="920"/>
                </a:cxn>
                <a:cxn ang="0">
                  <a:pos x="51" y="762"/>
                </a:cxn>
                <a:cxn ang="0">
                  <a:pos x="8" y="609"/>
                </a:cxn>
                <a:cxn ang="0">
                  <a:pos x="4" y="424"/>
                </a:cxn>
                <a:cxn ang="0">
                  <a:pos x="39" y="285"/>
                </a:cxn>
                <a:cxn ang="0">
                  <a:pos x="97" y="185"/>
                </a:cxn>
                <a:cxn ang="0">
                  <a:pos x="167" y="114"/>
                </a:cxn>
                <a:cxn ang="0">
                  <a:pos x="255" y="62"/>
                </a:cxn>
                <a:cxn ang="0">
                  <a:pos x="439" y="14"/>
                </a:cxn>
                <a:cxn ang="0">
                  <a:pos x="700" y="5"/>
                </a:cxn>
                <a:cxn ang="0">
                  <a:pos x="714" y="7"/>
                </a:cxn>
                <a:cxn ang="0">
                  <a:pos x="803" y="0"/>
                </a:cxn>
                <a:cxn ang="0">
                  <a:pos x="994" y="43"/>
                </a:cxn>
                <a:cxn ang="0">
                  <a:pos x="1175" y="156"/>
                </a:cxn>
                <a:cxn ang="0">
                  <a:pos x="1247" y="243"/>
                </a:cxn>
                <a:cxn ang="0">
                  <a:pos x="1289" y="328"/>
                </a:cxn>
                <a:cxn ang="0">
                  <a:pos x="1324" y="456"/>
                </a:cxn>
                <a:cxn ang="0">
                  <a:pos x="1336" y="593"/>
                </a:cxn>
                <a:cxn ang="0">
                  <a:pos x="1319" y="726"/>
                </a:cxn>
                <a:cxn ang="0">
                  <a:pos x="1266" y="842"/>
                </a:cxn>
                <a:cxn ang="0">
                  <a:pos x="1204" y="907"/>
                </a:cxn>
                <a:cxn ang="0">
                  <a:pos x="1205" y="990"/>
                </a:cxn>
                <a:cxn ang="0">
                  <a:pos x="1239" y="1150"/>
                </a:cxn>
                <a:cxn ang="0">
                  <a:pos x="1234" y="1167"/>
                </a:cxn>
                <a:cxn ang="0">
                  <a:pos x="912" y="999"/>
                </a:cxn>
                <a:cxn ang="0">
                  <a:pos x="967" y="1032"/>
                </a:cxn>
                <a:cxn ang="0">
                  <a:pos x="1119" y="1098"/>
                </a:cxn>
                <a:cxn ang="0">
                  <a:pos x="1181" y="1067"/>
                </a:cxn>
                <a:cxn ang="0">
                  <a:pos x="1156" y="912"/>
                </a:cxn>
                <a:cxn ang="0">
                  <a:pos x="1170" y="893"/>
                </a:cxn>
                <a:cxn ang="0">
                  <a:pos x="1193" y="864"/>
                </a:cxn>
                <a:cxn ang="0">
                  <a:pos x="1262" y="762"/>
                </a:cxn>
                <a:cxn ang="0">
                  <a:pos x="1294" y="636"/>
                </a:cxn>
                <a:cxn ang="0">
                  <a:pos x="1293" y="502"/>
                </a:cxn>
                <a:cxn ang="0">
                  <a:pos x="1265" y="373"/>
                </a:cxn>
                <a:cxn ang="0">
                  <a:pos x="1214" y="265"/>
                </a:cxn>
                <a:cxn ang="0">
                  <a:pos x="1124" y="168"/>
                </a:cxn>
                <a:cxn ang="0">
                  <a:pos x="962" y="75"/>
                </a:cxn>
                <a:cxn ang="0">
                  <a:pos x="786" y="39"/>
                </a:cxn>
                <a:cxn ang="0">
                  <a:pos x="705" y="49"/>
                </a:cxn>
                <a:cxn ang="0">
                  <a:pos x="686" y="45"/>
                </a:cxn>
                <a:cxn ang="0">
                  <a:pos x="459" y="52"/>
                </a:cxn>
                <a:cxn ang="0">
                  <a:pos x="295" y="89"/>
                </a:cxn>
                <a:cxn ang="0">
                  <a:pos x="184" y="153"/>
                </a:cxn>
                <a:cxn ang="0">
                  <a:pos x="109" y="238"/>
                </a:cxn>
                <a:cxn ang="0">
                  <a:pos x="62" y="340"/>
                </a:cxn>
                <a:cxn ang="0">
                  <a:pos x="40" y="448"/>
                </a:cxn>
                <a:cxn ang="0">
                  <a:pos x="55" y="647"/>
                </a:cxn>
                <a:cxn ang="0">
                  <a:pos x="121" y="805"/>
                </a:cxn>
                <a:cxn ang="0">
                  <a:pos x="251" y="941"/>
                </a:cxn>
                <a:cxn ang="0">
                  <a:pos x="434" y="1017"/>
                </a:cxn>
                <a:cxn ang="0">
                  <a:pos x="592" y="1043"/>
                </a:cxn>
                <a:cxn ang="0">
                  <a:pos x="736" y="1045"/>
                </a:cxn>
                <a:cxn ang="0">
                  <a:pos x="890" y="1012"/>
                </a:cxn>
                <a:cxn ang="0">
                  <a:pos x="900" y="1005"/>
                </a:cxn>
              </a:cxnLst>
              <a:rect l="0" t="0" r="r" b="b"/>
              <a:pathLst>
                <a:path w="1336" h="1175">
                  <a:moveTo>
                    <a:pt x="1214" y="1175"/>
                  </a:moveTo>
                  <a:lnTo>
                    <a:pt x="1214" y="1175"/>
                  </a:lnTo>
                  <a:lnTo>
                    <a:pt x="1210" y="1175"/>
                  </a:lnTo>
                  <a:lnTo>
                    <a:pt x="1209" y="1175"/>
                  </a:lnTo>
                  <a:lnTo>
                    <a:pt x="1208" y="1175"/>
                  </a:lnTo>
                  <a:lnTo>
                    <a:pt x="1208" y="1175"/>
                  </a:lnTo>
                  <a:lnTo>
                    <a:pt x="1202" y="1174"/>
                  </a:lnTo>
                  <a:lnTo>
                    <a:pt x="1198" y="1173"/>
                  </a:lnTo>
                  <a:lnTo>
                    <a:pt x="1198" y="1173"/>
                  </a:lnTo>
                  <a:lnTo>
                    <a:pt x="1172" y="1162"/>
                  </a:lnTo>
                  <a:lnTo>
                    <a:pt x="1147" y="1152"/>
                  </a:lnTo>
                  <a:lnTo>
                    <a:pt x="1095" y="1131"/>
                  </a:lnTo>
                  <a:lnTo>
                    <a:pt x="1095" y="1131"/>
                  </a:lnTo>
                  <a:lnTo>
                    <a:pt x="1050" y="1113"/>
                  </a:lnTo>
                  <a:lnTo>
                    <a:pt x="1005" y="1095"/>
                  </a:lnTo>
                  <a:lnTo>
                    <a:pt x="982" y="1084"/>
                  </a:lnTo>
                  <a:lnTo>
                    <a:pt x="960" y="1073"/>
                  </a:lnTo>
                  <a:lnTo>
                    <a:pt x="938" y="1062"/>
                  </a:lnTo>
                  <a:lnTo>
                    <a:pt x="918" y="1048"/>
                  </a:lnTo>
                  <a:lnTo>
                    <a:pt x="911" y="1044"/>
                  </a:lnTo>
                  <a:lnTo>
                    <a:pt x="904" y="1048"/>
                  </a:lnTo>
                  <a:lnTo>
                    <a:pt x="904" y="1048"/>
                  </a:lnTo>
                  <a:lnTo>
                    <a:pt x="899" y="1051"/>
                  </a:lnTo>
                  <a:lnTo>
                    <a:pt x="899" y="1051"/>
                  </a:lnTo>
                  <a:lnTo>
                    <a:pt x="873" y="1061"/>
                  </a:lnTo>
                  <a:lnTo>
                    <a:pt x="847" y="1068"/>
                  </a:lnTo>
                  <a:lnTo>
                    <a:pt x="819" y="1075"/>
                  </a:lnTo>
                  <a:lnTo>
                    <a:pt x="789" y="1080"/>
                  </a:lnTo>
                  <a:lnTo>
                    <a:pt x="759" y="1084"/>
                  </a:lnTo>
                  <a:lnTo>
                    <a:pt x="728" y="1088"/>
                  </a:lnTo>
                  <a:lnTo>
                    <a:pt x="696" y="1090"/>
                  </a:lnTo>
                  <a:lnTo>
                    <a:pt x="664" y="1090"/>
                  </a:lnTo>
                  <a:lnTo>
                    <a:pt x="664" y="1090"/>
                  </a:lnTo>
                  <a:lnTo>
                    <a:pt x="620" y="1089"/>
                  </a:lnTo>
                  <a:lnTo>
                    <a:pt x="576" y="1086"/>
                  </a:lnTo>
                  <a:lnTo>
                    <a:pt x="531" y="1080"/>
                  </a:lnTo>
                  <a:lnTo>
                    <a:pt x="488" y="1073"/>
                  </a:lnTo>
                  <a:lnTo>
                    <a:pt x="445" y="1064"/>
                  </a:lnTo>
                  <a:lnTo>
                    <a:pt x="402" y="1052"/>
                  </a:lnTo>
                  <a:lnTo>
                    <a:pt x="361" y="1040"/>
                  </a:lnTo>
                  <a:lnTo>
                    <a:pt x="322" y="1026"/>
                  </a:lnTo>
                  <a:lnTo>
                    <a:pt x="322" y="1026"/>
                  </a:lnTo>
                  <a:lnTo>
                    <a:pt x="292" y="1012"/>
                  </a:lnTo>
                  <a:lnTo>
                    <a:pt x="263" y="997"/>
                  </a:lnTo>
                  <a:lnTo>
                    <a:pt x="235" y="980"/>
                  </a:lnTo>
                  <a:lnTo>
                    <a:pt x="209" y="962"/>
                  </a:lnTo>
                  <a:lnTo>
                    <a:pt x="184" y="942"/>
                  </a:lnTo>
                  <a:lnTo>
                    <a:pt x="161" y="920"/>
                  </a:lnTo>
                  <a:lnTo>
                    <a:pt x="138" y="898"/>
                  </a:lnTo>
                  <a:lnTo>
                    <a:pt x="117" y="873"/>
                  </a:lnTo>
                  <a:lnTo>
                    <a:pt x="99" y="847"/>
                  </a:lnTo>
                  <a:lnTo>
                    <a:pt x="81" y="820"/>
                  </a:lnTo>
                  <a:lnTo>
                    <a:pt x="66" y="792"/>
                  </a:lnTo>
                  <a:lnTo>
                    <a:pt x="51" y="762"/>
                  </a:lnTo>
                  <a:lnTo>
                    <a:pt x="39" y="732"/>
                  </a:lnTo>
                  <a:lnTo>
                    <a:pt x="28" y="700"/>
                  </a:lnTo>
                  <a:lnTo>
                    <a:pt x="19" y="668"/>
                  </a:lnTo>
                  <a:lnTo>
                    <a:pt x="12" y="634"/>
                  </a:lnTo>
                  <a:lnTo>
                    <a:pt x="12" y="634"/>
                  </a:lnTo>
                  <a:lnTo>
                    <a:pt x="8" y="609"/>
                  </a:lnTo>
                  <a:lnTo>
                    <a:pt x="5" y="582"/>
                  </a:lnTo>
                  <a:lnTo>
                    <a:pt x="2" y="554"/>
                  </a:lnTo>
                  <a:lnTo>
                    <a:pt x="1" y="524"/>
                  </a:lnTo>
                  <a:lnTo>
                    <a:pt x="0" y="492"/>
                  </a:lnTo>
                  <a:lnTo>
                    <a:pt x="1" y="459"/>
                  </a:lnTo>
                  <a:lnTo>
                    <a:pt x="4" y="424"/>
                  </a:lnTo>
                  <a:lnTo>
                    <a:pt x="9" y="389"/>
                  </a:lnTo>
                  <a:lnTo>
                    <a:pt x="16" y="354"/>
                  </a:lnTo>
                  <a:lnTo>
                    <a:pt x="21" y="337"/>
                  </a:lnTo>
                  <a:lnTo>
                    <a:pt x="26" y="320"/>
                  </a:lnTo>
                  <a:lnTo>
                    <a:pt x="33" y="303"/>
                  </a:lnTo>
                  <a:lnTo>
                    <a:pt x="39" y="285"/>
                  </a:lnTo>
                  <a:lnTo>
                    <a:pt x="46" y="267"/>
                  </a:lnTo>
                  <a:lnTo>
                    <a:pt x="54" y="251"/>
                  </a:lnTo>
                  <a:lnTo>
                    <a:pt x="64" y="234"/>
                  </a:lnTo>
                  <a:lnTo>
                    <a:pt x="74" y="218"/>
                  </a:lnTo>
                  <a:lnTo>
                    <a:pt x="84" y="201"/>
                  </a:lnTo>
                  <a:lnTo>
                    <a:pt x="97" y="185"/>
                  </a:lnTo>
                  <a:lnTo>
                    <a:pt x="109" y="169"/>
                  </a:lnTo>
                  <a:lnTo>
                    <a:pt x="123" y="154"/>
                  </a:lnTo>
                  <a:lnTo>
                    <a:pt x="138" y="139"/>
                  </a:lnTo>
                  <a:lnTo>
                    <a:pt x="153" y="125"/>
                  </a:lnTo>
                  <a:lnTo>
                    <a:pt x="153" y="125"/>
                  </a:lnTo>
                  <a:lnTo>
                    <a:pt x="167" y="114"/>
                  </a:lnTo>
                  <a:lnTo>
                    <a:pt x="180" y="103"/>
                  </a:lnTo>
                  <a:lnTo>
                    <a:pt x="195" y="94"/>
                  </a:lnTo>
                  <a:lnTo>
                    <a:pt x="209" y="86"/>
                  </a:lnTo>
                  <a:lnTo>
                    <a:pt x="224" y="76"/>
                  </a:lnTo>
                  <a:lnTo>
                    <a:pt x="239" y="69"/>
                  </a:lnTo>
                  <a:lnTo>
                    <a:pt x="255" y="62"/>
                  </a:lnTo>
                  <a:lnTo>
                    <a:pt x="270" y="56"/>
                  </a:lnTo>
                  <a:lnTo>
                    <a:pt x="303" y="43"/>
                  </a:lnTo>
                  <a:lnTo>
                    <a:pt x="336" y="34"/>
                  </a:lnTo>
                  <a:lnTo>
                    <a:pt x="369" y="26"/>
                  </a:lnTo>
                  <a:lnTo>
                    <a:pt x="403" y="20"/>
                  </a:lnTo>
                  <a:lnTo>
                    <a:pt x="439" y="14"/>
                  </a:lnTo>
                  <a:lnTo>
                    <a:pt x="473" y="11"/>
                  </a:lnTo>
                  <a:lnTo>
                    <a:pt x="507" y="8"/>
                  </a:lnTo>
                  <a:lnTo>
                    <a:pt x="541" y="6"/>
                  </a:lnTo>
                  <a:lnTo>
                    <a:pt x="607" y="5"/>
                  </a:lnTo>
                  <a:lnTo>
                    <a:pt x="669" y="5"/>
                  </a:lnTo>
                  <a:lnTo>
                    <a:pt x="700" y="5"/>
                  </a:lnTo>
                  <a:lnTo>
                    <a:pt x="700" y="5"/>
                  </a:lnTo>
                  <a:lnTo>
                    <a:pt x="704" y="5"/>
                  </a:lnTo>
                  <a:lnTo>
                    <a:pt x="708" y="6"/>
                  </a:lnTo>
                  <a:lnTo>
                    <a:pt x="711" y="7"/>
                  </a:lnTo>
                  <a:lnTo>
                    <a:pt x="714" y="7"/>
                  </a:lnTo>
                  <a:lnTo>
                    <a:pt x="714" y="7"/>
                  </a:lnTo>
                  <a:lnTo>
                    <a:pt x="732" y="4"/>
                  </a:lnTo>
                  <a:lnTo>
                    <a:pt x="749" y="2"/>
                  </a:lnTo>
                  <a:lnTo>
                    <a:pt x="768" y="1"/>
                  </a:lnTo>
                  <a:lnTo>
                    <a:pt x="787" y="0"/>
                  </a:lnTo>
                  <a:lnTo>
                    <a:pt x="787" y="0"/>
                  </a:lnTo>
                  <a:lnTo>
                    <a:pt x="803" y="0"/>
                  </a:lnTo>
                  <a:lnTo>
                    <a:pt x="821" y="1"/>
                  </a:lnTo>
                  <a:lnTo>
                    <a:pt x="856" y="5"/>
                  </a:lnTo>
                  <a:lnTo>
                    <a:pt x="891" y="11"/>
                  </a:lnTo>
                  <a:lnTo>
                    <a:pt x="926" y="21"/>
                  </a:lnTo>
                  <a:lnTo>
                    <a:pt x="960" y="31"/>
                  </a:lnTo>
                  <a:lnTo>
                    <a:pt x="994" y="43"/>
                  </a:lnTo>
                  <a:lnTo>
                    <a:pt x="1028" y="59"/>
                  </a:lnTo>
                  <a:lnTo>
                    <a:pt x="1060" y="75"/>
                  </a:lnTo>
                  <a:lnTo>
                    <a:pt x="1091" y="93"/>
                  </a:lnTo>
                  <a:lnTo>
                    <a:pt x="1121" y="112"/>
                  </a:lnTo>
                  <a:lnTo>
                    <a:pt x="1149" y="134"/>
                  </a:lnTo>
                  <a:lnTo>
                    <a:pt x="1175" y="156"/>
                  </a:lnTo>
                  <a:lnTo>
                    <a:pt x="1199" y="180"/>
                  </a:lnTo>
                  <a:lnTo>
                    <a:pt x="1210" y="192"/>
                  </a:lnTo>
                  <a:lnTo>
                    <a:pt x="1220" y="204"/>
                  </a:lnTo>
                  <a:lnTo>
                    <a:pt x="1230" y="217"/>
                  </a:lnTo>
                  <a:lnTo>
                    <a:pt x="1239" y="229"/>
                  </a:lnTo>
                  <a:lnTo>
                    <a:pt x="1247" y="243"/>
                  </a:lnTo>
                  <a:lnTo>
                    <a:pt x="1256" y="255"/>
                  </a:lnTo>
                  <a:lnTo>
                    <a:pt x="1256" y="255"/>
                  </a:lnTo>
                  <a:lnTo>
                    <a:pt x="1264" y="273"/>
                  </a:lnTo>
                  <a:lnTo>
                    <a:pt x="1272" y="290"/>
                  </a:lnTo>
                  <a:lnTo>
                    <a:pt x="1280" y="310"/>
                  </a:lnTo>
                  <a:lnTo>
                    <a:pt x="1289" y="328"/>
                  </a:lnTo>
                  <a:lnTo>
                    <a:pt x="1296" y="349"/>
                  </a:lnTo>
                  <a:lnTo>
                    <a:pt x="1302" y="370"/>
                  </a:lnTo>
                  <a:lnTo>
                    <a:pt x="1308" y="390"/>
                  </a:lnTo>
                  <a:lnTo>
                    <a:pt x="1314" y="412"/>
                  </a:lnTo>
                  <a:lnTo>
                    <a:pt x="1320" y="434"/>
                  </a:lnTo>
                  <a:lnTo>
                    <a:pt x="1324" y="456"/>
                  </a:lnTo>
                  <a:lnTo>
                    <a:pt x="1328" y="478"/>
                  </a:lnTo>
                  <a:lnTo>
                    <a:pt x="1331" y="501"/>
                  </a:lnTo>
                  <a:lnTo>
                    <a:pt x="1333" y="524"/>
                  </a:lnTo>
                  <a:lnTo>
                    <a:pt x="1335" y="547"/>
                  </a:lnTo>
                  <a:lnTo>
                    <a:pt x="1336" y="570"/>
                  </a:lnTo>
                  <a:lnTo>
                    <a:pt x="1336" y="593"/>
                  </a:lnTo>
                  <a:lnTo>
                    <a:pt x="1335" y="616"/>
                  </a:lnTo>
                  <a:lnTo>
                    <a:pt x="1334" y="638"/>
                  </a:lnTo>
                  <a:lnTo>
                    <a:pt x="1332" y="660"/>
                  </a:lnTo>
                  <a:lnTo>
                    <a:pt x="1328" y="683"/>
                  </a:lnTo>
                  <a:lnTo>
                    <a:pt x="1324" y="704"/>
                  </a:lnTo>
                  <a:lnTo>
                    <a:pt x="1319" y="726"/>
                  </a:lnTo>
                  <a:lnTo>
                    <a:pt x="1312" y="747"/>
                  </a:lnTo>
                  <a:lnTo>
                    <a:pt x="1305" y="767"/>
                  </a:lnTo>
                  <a:lnTo>
                    <a:pt x="1297" y="787"/>
                  </a:lnTo>
                  <a:lnTo>
                    <a:pt x="1288" y="806"/>
                  </a:lnTo>
                  <a:lnTo>
                    <a:pt x="1277" y="824"/>
                  </a:lnTo>
                  <a:lnTo>
                    <a:pt x="1266" y="842"/>
                  </a:lnTo>
                  <a:lnTo>
                    <a:pt x="1253" y="859"/>
                  </a:lnTo>
                  <a:lnTo>
                    <a:pt x="1239" y="875"/>
                  </a:lnTo>
                  <a:lnTo>
                    <a:pt x="1225" y="890"/>
                  </a:lnTo>
                  <a:lnTo>
                    <a:pt x="1208" y="904"/>
                  </a:lnTo>
                  <a:lnTo>
                    <a:pt x="1208" y="904"/>
                  </a:lnTo>
                  <a:lnTo>
                    <a:pt x="1204" y="907"/>
                  </a:lnTo>
                  <a:lnTo>
                    <a:pt x="1197" y="911"/>
                  </a:lnTo>
                  <a:lnTo>
                    <a:pt x="1197" y="918"/>
                  </a:lnTo>
                  <a:lnTo>
                    <a:pt x="1197" y="918"/>
                  </a:lnTo>
                  <a:lnTo>
                    <a:pt x="1198" y="937"/>
                  </a:lnTo>
                  <a:lnTo>
                    <a:pt x="1200" y="954"/>
                  </a:lnTo>
                  <a:lnTo>
                    <a:pt x="1205" y="990"/>
                  </a:lnTo>
                  <a:lnTo>
                    <a:pt x="1212" y="1026"/>
                  </a:lnTo>
                  <a:lnTo>
                    <a:pt x="1220" y="1061"/>
                  </a:lnTo>
                  <a:lnTo>
                    <a:pt x="1220" y="1061"/>
                  </a:lnTo>
                  <a:lnTo>
                    <a:pt x="1231" y="1104"/>
                  </a:lnTo>
                  <a:lnTo>
                    <a:pt x="1235" y="1127"/>
                  </a:lnTo>
                  <a:lnTo>
                    <a:pt x="1239" y="1150"/>
                  </a:lnTo>
                  <a:lnTo>
                    <a:pt x="1239" y="1150"/>
                  </a:lnTo>
                  <a:lnTo>
                    <a:pt x="1239" y="1154"/>
                  </a:lnTo>
                  <a:lnTo>
                    <a:pt x="1238" y="1159"/>
                  </a:lnTo>
                  <a:lnTo>
                    <a:pt x="1236" y="1163"/>
                  </a:lnTo>
                  <a:lnTo>
                    <a:pt x="1234" y="1167"/>
                  </a:lnTo>
                  <a:lnTo>
                    <a:pt x="1234" y="1167"/>
                  </a:lnTo>
                  <a:lnTo>
                    <a:pt x="1230" y="1170"/>
                  </a:lnTo>
                  <a:lnTo>
                    <a:pt x="1225" y="1173"/>
                  </a:lnTo>
                  <a:lnTo>
                    <a:pt x="1219" y="1175"/>
                  </a:lnTo>
                  <a:lnTo>
                    <a:pt x="1214" y="1175"/>
                  </a:lnTo>
                  <a:lnTo>
                    <a:pt x="1214" y="1175"/>
                  </a:lnTo>
                  <a:close/>
                  <a:moveTo>
                    <a:pt x="912" y="999"/>
                  </a:moveTo>
                  <a:lnTo>
                    <a:pt x="912" y="999"/>
                  </a:lnTo>
                  <a:lnTo>
                    <a:pt x="916" y="1000"/>
                  </a:lnTo>
                  <a:lnTo>
                    <a:pt x="920" y="1003"/>
                  </a:lnTo>
                  <a:lnTo>
                    <a:pt x="920" y="1003"/>
                  </a:lnTo>
                  <a:lnTo>
                    <a:pt x="944" y="1018"/>
                  </a:lnTo>
                  <a:lnTo>
                    <a:pt x="967" y="1032"/>
                  </a:lnTo>
                  <a:lnTo>
                    <a:pt x="992" y="1045"/>
                  </a:lnTo>
                  <a:lnTo>
                    <a:pt x="1017" y="1057"/>
                  </a:lnTo>
                  <a:lnTo>
                    <a:pt x="1043" y="1068"/>
                  </a:lnTo>
                  <a:lnTo>
                    <a:pt x="1069" y="1078"/>
                  </a:lnTo>
                  <a:lnTo>
                    <a:pt x="1119" y="1098"/>
                  </a:lnTo>
                  <a:lnTo>
                    <a:pt x="1119" y="1098"/>
                  </a:lnTo>
                  <a:lnTo>
                    <a:pt x="1173" y="1120"/>
                  </a:lnTo>
                  <a:lnTo>
                    <a:pt x="1195" y="1128"/>
                  </a:lnTo>
                  <a:lnTo>
                    <a:pt x="1189" y="1105"/>
                  </a:lnTo>
                  <a:lnTo>
                    <a:pt x="1189" y="1105"/>
                  </a:lnTo>
                  <a:lnTo>
                    <a:pt x="1181" y="1067"/>
                  </a:lnTo>
                  <a:lnTo>
                    <a:pt x="1181" y="1067"/>
                  </a:lnTo>
                  <a:lnTo>
                    <a:pt x="1172" y="1029"/>
                  </a:lnTo>
                  <a:lnTo>
                    <a:pt x="1165" y="990"/>
                  </a:lnTo>
                  <a:lnTo>
                    <a:pt x="1162" y="971"/>
                  </a:lnTo>
                  <a:lnTo>
                    <a:pt x="1158" y="951"/>
                  </a:lnTo>
                  <a:lnTo>
                    <a:pt x="1157" y="932"/>
                  </a:lnTo>
                  <a:lnTo>
                    <a:pt x="1156" y="912"/>
                  </a:lnTo>
                  <a:lnTo>
                    <a:pt x="1156" y="912"/>
                  </a:lnTo>
                  <a:lnTo>
                    <a:pt x="1156" y="907"/>
                  </a:lnTo>
                  <a:lnTo>
                    <a:pt x="1158" y="903"/>
                  </a:lnTo>
                  <a:lnTo>
                    <a:pt x="1161" y="899"/>
                  </a:lnTo>
                  <a:lnTo>
                    <a:pt x="1165" y="896"/>
                  </a:lnTo>
                  <a:lnTo>
                    <a:pt x="1170" y="893"/>
                  </a:lnTo>
                  <a:lnTo>
                    <a:pt x="1171" y="887"/>
                  </a:lnTo>
                  <a:lnTo>
                    <a:pt x="1171" y="887"/>
                  </a:lnTo>
                  <a:lnTo>
                    <a:pt x="1173" y="882"/>
                  </a:lnTo>
                  <a:lnTo>
                    <a:pt x="1177" y="878"/>
                  </a:lnTo>
                  <a:lnTo>
                    <a:pt x="1177" y="878"/>
                  </a:lnTo>
                  <a:lnTo>
                    <a:pt x="1193" y="864"/>
                  </a:lnTo>
                  <a:lnTo>
                    <a:pt x="1207" y="849"/>
                  </a:lnTo>
                  <a:lnTo>
                    <a:pt x="1220" y="833"/>
                  </a:lnTo>
                  <a:lnTo>
                    <a:pt x="1233" y="817"/>
                  </a:lnTo>
                  <a:lnTo>
                    <a:pt x="1243" y="799"/>
                  </a:lnTo>
                  <a:lnTo>
                    <a:pt x="1253" y="782"/>
                  </a:lnTo>
                  <a:lnTo>
                    <a:pt x="1262" y="762"/>
                  </a:lnTo>
                  <a:lnTo>
                    <a:pt x="1270" y="743"/>
                  </a:lnTo>
                  <a:lnTo>
                    <a:pt x="1276" y="723"/>
                  </a:lnTo>
                  <a:lnTo>
                    <a:pt x="1282" y="701"/>
                  </a:lnTo>
                  <a:lnTo>
                    <a:pt x="1287" y="681"/>
                  </a:lnTo>
                  <a:lnTo>
                    <a:pt x="1291" y="659"/>
                  </a:lnTo>
                  <a:lnTo>
                    <a:pt x="1294" y="636"/>
                  </a:lnTo>
                  <a:lnTo>
                    <a:pt x="1296" y="614"/>
                  </a:lnTo>
                  <a:lnTo>
                    <a:pt x="1297" y="592"/>
                  </a:lnTo>
                  <a:lnTo>
                    <a:pt x="1297" y="569"/>
                  </a:lnTo>
                  <a:lnTo>
                    <a:pt x="1296" y="546"/>
                  </a:lnTo>
                  <a:lnTo>
                    <a:pt x="1295" y="525"/>
                  </a:lnTo>
                  <a:lnTo>
                    <a:pt x="1293" y="502"/>
                  </a:lnTo>
                  <a:lnTo>
                    <a:pt x="1290" y="479"/>
                  </a:lnTo>
                  <a:lnTo>
                    <a:pt x="1286" y="457"/>
                  </a:lnTo>
                  <a:lnTo>
                    <a:pt x="1281" y="436"/>
                  </a:lnTo>
                  <a:lnTo>
                    <a:pt x="1276" y="414"/>
                  </a:lnTo>
                  <a:lnTo>
                    <a:pt x="1271" y="393"/>
                  </a:lnTo>
                  <a:lnTo>
                    <a:pt x="1265" y="373"/>
                  </a:lnTo>
                  <a:lnTo>
                    <a:pt x="1258" y="353"/>
                  </a:lnTo>
                  <a:lnTo>
                    <a:pt x="1250" y="334"/>
                  </a:lnTo>
                  <a:lnTo>
                    <a:pt x="1242" y="316"/>
                  </a:lnTo>
                  <a:lnTo>
                    <a:pt x="1233" y="298"/>
                  </a:lnTo>
                  <a:lnTo>
                    <a:pt x="1225" y="281"/>
                  </a:lnTo>
                  <a:lnTo>
                    <a:pt x="1214" y="265"/>
                  </a:lnTo>
                  <a:lnTo>
                    <a:pt x="1205" y="251"/>
                  </a:lnTo>
                  <a:lnTo>
                    <a:pt x="1205" y="251"/>
                  </a:lnTo>
                  <a:lnTo>
                    <a:pt x="1187" y="229"/>
                  </a:lnTo>
                  <a:lnTo>
                    <a:pt x="1169" y="208"/>
                  </a:lnTo>
                  <a:lnTo>
                    <a:pt x="1147" y="187"/>
                  </a:lnTo>
                  <a:lnTo>
                    <a:pt x="1124" y="168"/>
                  </a:lnTo>
                  <a:lnTo>
                    <a:pt x="1101" y="150"/>
                  </a:lnTo>
                  <a:lnTo>
                    <a:pt x="1075" y="132"/>
                  </a:lnTo>
                  <a:lnTo>
                    <a:pt x="1048" y="116"/>
                  </a:lnTo>
                  <a:lnTo>
                    <a:pt x="1020" y="101"/>
                  </a:lnTo>
                  <a:lnTo>
                    <a:pt x="991" y="88"/>
                  </a:lnTo>
                  <a:lnTo>
                    <a:pt x="962" y="75"/>
                  </a:lnTo>
                  <a:lnTo>
                    <a:pt x="932" y="65"/>
                  </a:lnTo>
                  <a:lnTo>
                    <a:pt x="902" y="56"/>
                  </a:lnTo>
                  <a:lnTo>
                    <a:pt x="872" y="49"/>
                  </a:lnTo>
                  <a:lnTo>
                    <a:pt x="843" y="44"/>
                  </a:lnTo>
                  <a:lnTo>
                    <a:pt x="815" y="41"/>
                  </a:lnTo>
                  <a:lnTo>
                    <a:pt x="786" y="39"/>
                  </a:lnTo>
                  <a:lnTo>
                    <a:pt x="786" y="39"/>
                  </a:lnTo>
                  <a:lnTo>
                    <a:pt x="765" y="40"/>
                  </a:lnTo>
                  <a:lnTo>
                    <a:pt x="744" y="42"/>
                  </a:lnTo>
                  <a:lnTo>
                    <a:pt x="725" y="45"/>
                  </a:lnTo>
                  <a:lnTo>
                    <a:pt x="705" y="49"/>
                  </a:lnTo>
                  <a:lnTo>
                    <a:pt x="705" y="49"/>
                  </a:lnTo>
                  <a:lnTo>
                    <a:pt x="700" y="50"/>
                  </a:lnTo>
                  <a:lnTo>
                    <a:pt x="700" y="50"/>
                  </a:lnTo>
                  <a:lnTo>
                    <a:pt x="695" y="49"/>
                  </a:lnTo>
                  <a:lnTo>
                    <a:pt x="690" y="47"/>
                  </a:lnTo>
                  <a:lnTo>
                    <a:pt x="686" y="45"/>
                  </a:lnTo>
                  <a:lnTo>
                    <a:pt x="686" y="45"/>
                  </a:lnTo>
                  <a:lnTo>
                    <a:pt x="633" y="44"/>
                  </a:lnTo>
                  <a:lnTo>
                    <a:pt x="633" y="44"/>
                  </a:lnTo>
                  <a:lnTo>
                    <a:pt x="575" y="45"/>
                  </a:lnTo>
                  <a:lnTo>
                    <a:pt x="516" y="47"/>
                  </a:lnTo>
                  <a:lnTo>
                    <a:pt x="488" y="49"/>
                  </a:lnTo>
                  <a:lnTo>
                    <a:pt x="459" y="52"/>
                  </a:lnTo>
                  <a:lnTo>
                    <a:pt x="430" y="56"/>
                  </a:lnTo>
                  <a:lnTo>
                    <a:pt x="402" y="60"/>
                  </a:lnTo>
                  <a:lnTo>
                    <a:pt x="374" y="65"/>
                  </a:lnTo>
                  <a:lnTo>
                    <a:pt x="348" y="71"/>
                  </a:lnTo>
                  <a:lnTo>
                    <a:pt x="321" y="79"/>
                  </a:lnTo>
                  <a:lnTo>
                    <a:pt x="295" y="89"/>
                  </a:lnTo>
                  <a:lnTo>
                    <a:pt x="270" y="99"/>
                  </a:lnTo>
                  <a:lnTo>
                    <a:pt x="245" y="111"/>
                  </a:lnTo>
                  <a:lnTo>
                    <a:pt x="223" y="125"/>
                  </a:lnTo>
                  <a:lnTo>
                    <a:pt x="200" y="140"/>
                  </a:lnTo>
                  <a:lnTo>
                    <a:pt x="200" y="140"/>
                  </a:lnTo>
                  <a:lnTo>
                    <a:pt x="184" y="153"/>
                  </a:lnTo>
                  <a:lnTo>
                    <a:pt x="169" y="165"/>
                  </a:lnTo>
                  <a:lnTo>
                    <a:pt x="156" y="179"/>
                  </a:lnTo>
                  <a:lnTo>
                    <a:pt x="142" y="193"/>
                  </a:lnTo>
                  <a:lnTo>
                    <a:pt x="131" y="208"/>
                  </a:lnTo>
                  <a:lnTo>
                    <a:pt x="119" y="223"/>
                  </a:lnTo>
                  <a:lnTo>
                    <a:pt x="109" y="238"/>
                  </a:lnTo>
                  <a:lnTo>
                    <a:pt x="99" y="254"/>
                  </a:lnTo>
                  <a:lnTo>
                    <a:pt x="90" y="271"/>
                  </a:lnTo>
                  <a:lnTo>
                    <a:pt x="82" y="287"/>
                  </a:lnTo>
                  <a:lnTo>
                    <a:pt x="74" y="305"/>
                  </a:lnTo>
                  <a:lnTo>
                    <a:pt x="68" y="321"/>
                  </a:lnTo>
                  <a:lnTo>
                    <a:pt x="62" y="340"/>
                  </a:lnTo>
                  <a:lnTo>
                    <a:pt x="56" y="357"/>
                  </a:lnTo>
                  <a:lnTo>
                    <a:pt x="52" y="375"/>
                  </a:lnTo>
                  <a:lnTo>
                    <a:pt x="48" y="393"/>
                  </a:lnTo>
                  <a:lnTo>
                    <a:pt x="45" y="412"/>
                  </a:lnTo>
                  <a:lnTo>
                    <a:pt x="42" y="431"/>
                  </a:lnTo>
                  <a:lnTo>
                    <a:pt x="40" y="448"/>
                  </a:lnTo>
                  <a:lnTo>
                    <a:pt x="39" y="467"/>
                  </a:lnTo>
                  <a:lnTo>
                    <a:pt x="38" y="504"/>
                  </a:lnTo>
                  <a:lnTo>
                    <a:pt x="39" y="541"/>
                  </a:lnTo>
                  <a:lnTo>
                    <a:pt x="43" y="577"/>
                  </a:lnTo>
                  <a:lnTo>
                    <a:pt x="48" y="612"/>
                  </a:lnTo>
                  <a:lnTo>
                    <a:pt x="55" y="647"/>
                  </a:lnTo>
                  <a:lnTo>
                    <a:pt x="65" y="679"/>
                  </a:lnTo>
                  <a:lnTo>
                    <a:pt x="65" y="679"/>
                  </a:lnTo>
                  <a:lnTo>
                    <a:pt x="77" y="713"/>
                  </a:lnTo>
                  <a:lnTo>
                    <a:pt x="90" y="745"/>
                  </a:lnTo>
                  <a:lnTo>
                    <a:pt x="105" y="776"/>
                  </a:lnTo>
                  <a:lnTo>
                    <a:pt x="121" y="805"/>
                  </a:lnTo>
                  <a:lnTo>
                    <a:pt x="139" y="831"/>
                  </a:lnTo>
                  <a:lnTo>
                    <a:pt x="159" y="856"/>
                  </a:lnTo>
                  <a:lnTo>
                    <a:pt x="179" y="880"/>
                  </a:lnTo>
                  <a:lnTo>
                    <a:pt x="201" y="902"/>
                  </a:lnTo>
                  <a:lnTo>
                    <a:pt x="225" y="922"/>
                  </a:lnTo>
                  <a:lnTo>
                    <a:pt x="251" y="941"/>
                  </a:lnTo>
                  <a:lnTo>
                    <a:pt x="277" y="957"/>
                  </a:lnTo>
                  <a:lnTo>
                    <a:pt x="305" y="973"/>
                  </a:lnTo>
                  <a:lnTo>
                    <a:pt x="335" y="986"/>
                  </a:lnTo>
                  <a:lnTo>
                    <a:pt x="367" y="998"/>
                  </a:lnTo>
                  <a:lnTo>
                    <a:pt x="400" y="1008"/>
                  </a:lnTo>
                  <a:lnTo>
                    <a:pt x="434" y="1017"/>
                  </a:lnTo>
                  <a:lnTo>
                    <a:pt x="434" y="1017"/>
                  </a:lnTo>
                  <a:lnTo>
                    <a:pt x="468" y="1025"/>
                  </a:lnTo>
                  <a:lnTo>
                    <a:pt x="500" y="1031"/>
                  </a:lnTo>
                  <a:lnTo>
                    <a:pt x="533" y="1036"/>
                  </a:lnTo>
                  <a:lnTo>
                    <a:pt x="562" y="1040"/>
                  </a:lnTo>
                  <a:lnTo>
                    <a:pt x="592" y="1043"/>
                  </a:lnTo>
                  <a:lnTo>
                    <a:pt x="622" y="1045"/>
                  </a:lnTo>
                  <a:lnTo>
                    <a:pt x="650" y="1046"/>
                  </a:lnTo>
                  <a:lnTo>
                    <a:pt x="678" y="1047"/>
                  </a:lnTo>
                  <a:lnTo>
                    <a:pt x="678" y="1047"/>
                  </a:lnTo>
                  <a:lnTo>
                    <a:pt x="707" y="1046"/>
                  </a:lnTo>
                  <a:lnTo>
                    <a:pt x="736" y="1045"/>
                  </a:lnTo>
                  <a:lnTo>
                    <a:pt x="764" y="1042"/>
                  </a:lnTo>
                  <a:lnTo>
                    <a:pt x="791" y="1038"/>
                  </a:lnTo>
                  <a:lnTo>
                    <a:pt x="817" y="1033"/>
                  </a:lnTo>
                  <a:lnTo>
                    <a:pt x="842" y="1028"/>
                  </a:lnTo>
                  <a:lnTo>
                    <a:pt x="866" y="1020"/>
                  </a:lnTo>
                  <a:lnTo>
                    <a:pt x="890" y="1012"/>
                  </a:lnTo>
                  <a:lnTo>
                    <a:pt x="890" y="1012"/>
                  </a:lnTo>
                  <a:lnTo>
                    <a:pt x="892" y="1011"/>
                  </a:lnTo>
                  <a:lnTo>
                    <a:pt x="895" y="1010"/>
                  </a:lnTo>
                  <a:lnTo>
                    <a:pt x="897" y="1007"/>
                  </a:lnTo>
                  <a:lnTo>
                    <a:pt x="897" y="1007"/>
                  </a:lnTo>
                  <a:lnTo>
                    <a:pt x="900" y="1005"/>
                  </a:lnTo>
                  <a:lnTo>
                    <a:pt x="903" y="1002"/>
                  </a:lnTo>
                  <a:lnTo>
                    <a:pt x="912" y="999"/>
                  </a:lnTo>
                  <a:lnTo>
                    <a:pt x="912" y="99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chenying0907 829"/>
            <p:cNvSpPr/>
            <p:nvPr/>
          </p:nvSpPr>
          <p:spPr bwMode="auto">
            <a:xfrm>
              <a:off x="6411913" y="1501775"/>
              <a:ext cx="71438" cy="65088"/>
            </a:xfrm>
            <a:custGeom>
              <a:cxnLst>
                <a:cxn ang="0">
                  <a:pos x="76" y="123"/>
                </a:cxn>
                <a:cxn ang="0">
                  <a:pos x="76" y="123"/>
                </a:cxn>
                <a:cxn ang="0">
                  <a:pos x="71" y="123"/>
                </a:cxn>
                <a:cxn ang="0">
                  <a:pos x="66" y="122"/>
                </a:cxn>
                <a:cxn ang="0">
                  <a:pos x="64" y="121"/>
                </a:cxn>
                <a:cxn ang="0">
                  <a:pos x="64" y="121"/>
                </a:cxn>
                <a:cxn ang="0">
                  <a:pos x="57" y="121"/>
                </a:cxn>
                <a:cxn ang="0">
                  <a:pos x="57" y="121"/>
                </a:cxn>
                <a:cxn ang="0">
                  <a:pos x="55" y="121"/>
                </a:cxn>
                <a:cxn ang="0">
                  <a:pos x="55" y="121"/>
                </a:cxn>
                <a:cxn ang="0">
                  <a:pos x="45" y="119"/>
                </a:cxn>
                <a:cxn ang="0">
                  <a:pos x="36" y="115"/>
                </a:cxn>
                <a:cxn ang="0">
                  <a:pos x="27" y="110"/>
                </a:cxn>
                <a:cxn ang="0">
                  <a:pos x="19" y="104"/>
                </a:cxn>
                <a:cxn ang="0">
                  <a:pos x="13" y="98"/>
                </a:cxn>
                <a:cxn ang="0">
                  <a:pos x="8" y="89"/>
                </a:cxn>
                <a:cxn ang="0">
                  <a:pos x="4" y="81"/>
                </a:cxn>
                <a:cxn ang="0">
                  <a:pos x="1" y="73"/>
                </a:cxn>
                <a:cxn ang="0">
                  <a:pos x="1" y="73"/>
                </a:cxn>
                <a:cxn ang="0">
                  <a:pos x="0" y="63"/>
                </a:cxn>
                <a:cxn ang="0">
                  <a:pos x="1" y="53"/>
                </a:cxn>
                <a:cxn ang="0">
                  <a:pos x="2" y="44"/>
                </a:cxn>
                <a:cxn ang="0">
                  <a:pos x="5" y="36"/>
                </a:cxn>
                <a:cxn ang="0">
                  <a:pos x="9" y="27"/>
                </a:cxn>
                <a:cxn ang="0">
                  <a:pos x="13" y="20"/>
                </a:cxn>
                <a:cxn ang="0">
                  <a:pos x="19" y="14"/>
                </a:cxn>
                <a:cxn ang="0">
                  <a:pos x="27" y="8"/>
                </a:cxn>
                <a:cxn ang="0">
                  <a:pos x="27" y="8"/>
                </a:cxn>
                <a:cxn ang="0">
                  <a:pos x="33" y="5"/>
                </a:cxn>
                <a:cxn ang="0">
                  <a:pos x="40" y="2"/>
                </a:cxn>
                <a:cxn ang="0">
                  <a:pos x="47" y="1"/>
                </a:cxn>
                <a:cxn ang="0">
                  <a:pos x="56" y="0"/>
                </a:cxn>
                <a:cxn ang="0">
                  <a:pos x="56" y="0"/>
                </a:cxn>
                <a:cxn ang="0">
                  <a:pos x="64" y="1"/>
                </a:cxn>
                <a:cxn ang="0">
                  <a:pos x="72" y="3"/>
                </a:cxn>
                <a:cxn ang="0">
                  <a:pos x="80" y="6"/>
                </a:cxn>
                <a:cxn ang="0">
                  <a:pos x="89" y="9"/>
                </a:cxn>
                <a:cxn ang="0">
                  <a:pos x="89" y="9"/>
                </a:cxn>
                <a:cxn ang="0">
                  <a:pos x="99" y="15"/>
                </a:cxn>
                <a:cxn ang="0">
                  <a:pos x="108" y="22"/>
                </a:cxn>
                <a:cxn ang="0">
                  <a:pos x="118" y="31"/>
                </a:cxn>
                <a:cxn ang="0">
                  <a:pos x="125" y="40"/>
                </a:cxn>
                <a:cxn ang="0">
                  <a:pos x="130" y="49"/>
                </a:cxn>
                <a:cxn ang="0">
                  <a:pos x="132" y="54"/>
                </a:cxn>
                <a:cxn ang="0">
                  <a:pos x="134" y="59"/>
                </a:cxn>
                <a:cxn ang="0">
                  <a:pos x="134" y="65"/>
                </a:cxn>
                <a:cxn ang="0">
                  <a:pos x="134" y="70"/>
                </a:cxn>
                <a:cxn ang="0">
                  <a:pos x="134" y="75"/>
                </a:cxn>
                <a:cxn ang="0">
                  <a:pos x="132" y="80"/>
                </a:cxn>
                <a:cxn ang="0">
                  <a:pos x="132" y="80"/>
                </a:cxn>
                <a:cxn ang="0">
                  <a:pos x="128" y="88"/>
                </a:cxn>
                <a:cxn ang="0">
                  <a:pos x="123" y="96"/>
                </a:cxn>
                <a:cxn ang="0">
                  <a:pos x="116" y="103"/>
                </a:cxn>
                <a:cxn ang="0">
                  <a:pos x="109" y="110"/>
                </a:cxn>
                <a:cxn ang="0">
                  <a:pos x="101" y="115"/>
                </a:cxn>
                <a:cxn ang="0">
                  <a:pos x="93" y="120"/>
                </a:cxn>
                <a:cxn ang="0">
                  <a:pos x="84" y="122"/>
                </a:cxn>
                <a:cxn ang="0">
                  <a:pos x="76" y="123"/>
                </a:cxn>
                <a:cxn ang="0">
                  <a:pos x="76" y="123"/>
                </a:cxn>
              </a:cxnLst>
              <a:rect l="0" t="0" r="r" b="b"/>
              <a:pathLst>
                <a:path w="134" h="123">
                  <a:moveTo>
                    <a:pt x="76" y="123"/>
                  </a:moveTo>
                  <a:lnTo>
                    <a:pt x="76" y="123"/>
                  </a:lnTo>
                  <a:lnTo>
                    <a:pt x="71" y="123"/>
                  </a:lnTo>
                  <a:lnTo>
                    <a:pt x="66" y="122"/>
                  </a:lnTo>
                  <a:lnTo>
                    <a:pt x="64" y="121"/>
                  </a:lnTo>
                  <a:lnTo>
                    <a:pt x="64" y="121"/>
                  </a:lnTo>
                  <a:lnTo>
                    <a:pt x="57" y="121"/>
                  </a:lnTo>
                  <a:lnTo>
                    <a:pt x="57" y="121"/>
                  </a:lnTo>
                  <a:lnTo>
                    <a:pt x="55" y="121"/>
                  </a:lnTo>
                  <a:lnTo>
                    <a:pt x="55" y="121"/>
                  </a:lnTo>
                  <a:lnTo>
                    <a:pt x="45" y="119"/>
                  </a:lnTo>
                  <a:lnTo>
                    <a:pt x="36" y="115"/>
                  </a:lnTo>
                  <a:lnTo>
                    <a:pt x="27" y="110"/>
                  </a:lnTo>
                  <a:lnTo>
                    <a:pt x="19" y="104"/>
                  </a:lnTo>
                  <a:lnTo>
                    <a:pt x="13" y="98"/>
                  </a:lnTo>
                  <a:lnTo>
                    <a:pt x="8" y="89"/>
                  </a:lnTo>
                  <a:lnTo>
                    <a:pt x="4" y="81"/>
                  </a:lnTo>
                  <a:lnTo>
                    <a:pt x="1" y="73"/>
                  </a:lnTo>
                  <a:lnTo>
                    <a:pt x="1" y="73"/>
                  </a:lnTo>
                  <a:lnTo>
                    <a:pt x="0" y="63"/>
                  </a:lnTo>
                  <a:lnTo>
                    <a:pt x="1" y="53"/>
                  </a:lnTo>
                  <a:lnTo>
                    <a:pt x="2" y="44"/>
                  </a:lnTo>
                  <a:lnTo>
                    <a:pt x="5" y="36"/>
                  </a:lnTo>
                  <a:lnTo>
                    <a:pt x="9" y="27"/>
                  </a:lnTo>
                  <a:lnTo>
                    <a:pt x="13" y="20"/>
                  </a:lnTo>
                  <a:lnTo>
                    <a:pt x="19" y="14"/>
                  </a:lnTo>
                  <a:lnTo>
                    <a:pt x="27" y="8"/>
                  </a:lnTo>
                  <a:lnTo>
                    <a:pt x="27" y="8"/>
                  </a:lnTo>
                  <a:lnTo>
                    <a:pt x="33" y="5"/>
                  </a:lnTo>
                  <a:lnTo>
                    <a:pt x="40" y="2"/>
                  </a:lnTo>
                  <a:lnTo>
                    <a:pt x="47" y="1"/>
                  </a:lnTo>
                  <a:lnTo>
                    <a:pt x="56" y="0"/>
                  </a:lnTo>
                  <a:lnTo>
                    <a:pt x="56" y="0"/>
                  </a:lnTo>
                  <a:lnTo>
                    <a:pt x="64" y="1"/>
                  </a:lnTo>
                  <a:lnTo>
                    <a:pt x="72" y="3"/>
                  </a:lnTo>
                  <a:lnTo>
                    <a:pt x="80" y="6"/>
                  </a:lnTo>
                  <a:lnTo>
                    <a:pt x="89" y="9"/>
                  </a:lnTo>
                  <a:lnTo>
                    <a:pt x="89" y="9"/>
                  </a:lnTo>
                  <a:lnTo>
                    <a:pt x="99" y="15"/>
                  </a:lnTo>
                  <a:lnTo>
                    <a:pt x="108" y="22"/>
                  </a:lnTo>
                  <a:lnTo>
                    <a:pt x="118" y="31"/>
                  </a:lnTo>
                  <a:lnTo>
                    <a:pt x="125" y="40"/>
                  </a:lnTo>
                  <a:lnTo>
                    <a:pt x="130" y="49"/>
                  </a:lnTo>
                  <a:lnTo>
                    <a:pt x="132" y="54"/>
                  </a:lnTo>
                  <a:lnTo>
                    <a:pt x="134" y="59"/>
                  </a:lnTo>
                  <a:lnTo>
                    <a:pt x="134" y="65"/>
                  </a:lnTo>
                  <a:lnTo>
                    <a:pt x="134" y="70"/>
                  </a:lnTo>
                  <a:lnTo>
                    <a:pt x="134" y="75"/>
                  </a:lnTo>
                  <a:lnTo>
                    <a:pt x="132" y="80"/>
                  </a:lnTo>
                  <a:lnTo>
                    <a:pt x="132" y="80"/>
                  </a:lnTo>
                  <a:lnTo>
                    <a:pt x="128" y="88"/>
                  </a:lnTo>
                  <a:lnTo>
                    <a:pt x="123" y="96"/>
                  </a:lnTo>
                  <a:lnTo>
                    <a:pt x="116" y="103"/>
                  </a:lnTo>
                  <a:lnTo>
                    <a:pt x="109" y="110"/>
                  </a:lnTo>
                  <a:lnTo>
                    <a:pt x="101" y="115"/>
                  </a:lnTo>
                  <a:lnTo>
                    <a:pt x="93" y="120"/>
                  </a:lnTo>
                  <a:lnTo>
                    <a:pt x="84" y="122"/>
                  </a:lnTo>
                  <a:lnTo>
                    <a:pt x="76" y="123"/>
                  </a:lnTo>
                  <a:lnTo>
                    <a:pt x="76" y="12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chenying0907 830"/>
            <p:cNvSpPr/>
            <p:nvPr/>
          </p:nvSpPr>
          <p:spPr bwMode="auto">
            <a:xfrm>
              <a:off x="6535738" y="1511300"/>
              <a:ext cx="63500" cy="57150"/>
            </a:xfrm>
            <a:custGeom>
              <a:cxnLst>
                <a:cxn ang="0">
                  <a:pos x="66" y="110"/>
                </a:cxn>
                <a:cxn ang="0">
                  <a:pos x="46" y="106"/>
                </a:cxn>
                <a:cxn ang="0">
                  <a:pos x="44" y="106"/>
                </a:cxn>
                <a:cxn ang="0">
                  <a:pos x="42" y="106"/>
                </a:cxn>
                <a:cxn ang="0">
                  <a:pos x="38" y="106"/>
                </a:cxn>
                <a:cxn ang="0">
                  <a:pos x="33" y="104"/>
                </a:cxn>
                <a:cxn ang="0">
                  <a:pos x="29" y="100"/>
                </a:cxn>
                <a:cxn ang="0">
                  <a:pos x="28" y="99"/>
                </a:cxn>
                <a:cxn ang="0">
                  <a:pos x="11" y="83"/>
                </a:cxn>
                <a:cxn ang="0">
                  <a:pos x="1" y="62"/>
                </a:cxn>
                <a:cxn ang="0">
                  <a:pos x="0" y="52"/>
                </a:cxn>
                <a:cxn ang="0">
                  <a:pos x="3" y="33"/>
                </a:cxn>
                <a:cxn ang="0">
                  <a:pos x="7" y="26"/>
                </a:cxn>
                <a:cxn ang="0">
                  <a:pos x="15" y="18"/>
                </a:cxn>
                <a:cxn ang="0">
                  <a:pos x="35" y="5"/>
                </a:cxn>
                <a:cxn ang="0">
                  <a:pos x="49" y="1"/>
                </a:cxn>
                <a:cxn ang="0">
                  <a:pos x="58" y="0"/>
                </a:cxn>
                <a:cxn ang="0">
                  <a:pos x="61" y="0"/>
                </a:cxn>
                <a:cxn ang="0">
                  <a:pos x="63" y="0"/>
                </a:cxn>
                <a:cxn ang="0">
                  <a:pos x="80" y="1"/>
                </a:cxn>
                <a:cxn ang="0">
                  <a:pos x="89" y="4"/>
                </a:cxn>
                <a:cxn ang="0">
                  <a:pos x="102" y="11"/>
                </a:cxn>
                <a:cxn ang="0">
                  <a:pos x="112" y="21"/>
                </a:cxn>
                <a:cxn ang="0">
                  <a:pos x="119" y="35"/>
                </a:cxn>
                <a:cxn ang="0">
                  <a:pos x="120" y="43"/>
                </a:cxn>
                <a:cxn ang="0">
                  <a:pos x="120" y="60"/>
                </a:cxn>
                <a:cxn ang="0">
                  <a:pos x="116" y="76"/>
                </a:cxn>
                <a:cxn ang="0">
                  <a:pos x="109" y="91"/>
                </a:cxn>
                <a:cxn ang="0">
                  <a:pos x="99" y="100"/>
                </a:cxn>
                <a:cxn ang="0">
                  <a:pos x="99" y="103"/>
                </a:cxn>
                <a:cxn ang="0">
                  <a:pos x="93" y="105"/>
                </a:cxn>
                <a:cxn ang="0">
                  <a:pos x="85" y="109"/>
                </a:cxn>
                <a:cxn ang="0">
                  <a:pos x="76" y="109"/>
                </a:cxn>
                <a:cxn ang="0">
                  <a:pos x="66" y="110"/>
                </a:cxn>
              </a:cxnLst>
              <a:rect l="0" t="0" r="r" b="b"/>
              <a:pathLst>
                <a:path w="120" h="110">
                  <a:moveTo>
                    <a:pt x="66" y="110"/>
                  </a:moveTo>
                  <a:lnTo>
                    <a:pt x="66" y="110"/>
                  </a:lnTo>
                  <a:lnTo>
                    <a:pt x="56" y="109"/>
                  </a:lnTo>
                  <a:lnTo>
                    <a:pt x="46" y="106"/>
                  </a:lnTo>
                  <a:lnTo>
                    <a:pt x="46" y="106"/>
                  </a:lnTo>
                  <a:lnTo>
                    <a:pt x="44" y="106"/>
                  </a:lnTo>
                  <a:lnTo>
                    <a:pt x="42" y="106"/>
                  </a:lnTo>
                  <a:lnTo>
                    <a:pt x="42" y="106"/>
                  </a:lnTo>
                  <a:lnTo>
                    <a:pt x="38" y="106"/>
                  </a:lnTo>
                  <a:lnTo>
                    <a:pt x="38" y="106"/>
                  </a:lnTo>
                  <a:lnTo>
                    <a:pt x="36" y="105"/>
                  </a:lnTo>
                  <a:lnTo>
                    <a:pt x="33" y="104"/>
                  </a:lnTo>
                  <a:lnTo>
                    <a:pt x="29" y="100"/>
                  </a:lnTo>
                  <a:lnTo>
                    <a:pt x="29" y="100"/>
                  </a:lnTo>
                  <a:lnTo>
                    <a:pt x="28" y="99"/>
                  </a:lnTo>
                  <a:lnTo>
                    <a:pt x="28" y="99"/>
                  </a:lnTo>
                  <a:lnTo>
                    <a:pt x="18" y="92"/>
                  </a:lnTo>
                  <a:lnTo>
                    <a:pt x="11" y="83"/>
                  </a:lnTo>
                  <a:lnTo>
                    <a:pt x="4" y="73"/>
                  </a:lnTo>
                  <a:lnTo>
                    <a:pt x="1" y="62"/>
                  </a:lnTo>
                  <a:lnTo>
                    <a:pt x="1" y="62"/>
                  </a:lnTo>
                  <a:lnTo>
                    <a:pt x="0" y="52"/>
                  </a:lnTo>
                  <a:lnTo>
                    <a:pt x="0" y="42"/>
                  </a:lnTo>
                  <a:lnTo>
                    <a:pt x="3" y="33"/>
                  </a:lnTo>
                  <a:lnTo>
                    <a:pt x="7" y="26"/>
                  </a:lnTo>
                  <a:lnTo>
                    <a:pt x="7" y="26"/>
                  </a:lnTo>
                  <a:lnTo>
                    <a:pt x="11" y="21"/>
                  </a:lnTo>
                  <a:lnTo>
                    <a:pt x="15" y="18"/>
                  </a:lnTo>
                  <a:lnTo>
                    <a:pt x="24" y="10"/>
                  </a:lnTo>
                  <a:lnTo>
                    <a:pt x="35" y="5"/>
                  </a:lnTo>
                  <a:lnTo>
                    <a:pt x="49" y="1"/>
                  </a:lnTo>
                  <a:lnTo>
                    <a:pt x="49" y="1"/>
                  </a:lnTo>
                  <a:lnTo>
                    <a:pt x="54" y="0"/>
                  </a:lnTo>
                  <a:lnTo>
                    <a:pt x="58" y="0"/>
                  </a:lnTo>
                  <a:lnTo>
                    <a:pt x="58" y="0"/>
                  </a:lnTo>
                  <a:lnTo>
                    <a:pt x="61" y="0"/>
                  </a:lnTo>
                  <a:lnTo>
                    <a:pt x="63" y="0"/>
                  </a:lnTo>
                  <a:lnTo>
                    <a:pt x="63" y="0"/>
                  </a:lnTo>
                  <a:lnTo>
                    <a:pt x="71" y="0"/>
                  </a:lnTo>
                  <a:lnTo>
                    <a:pt x="80" y="1"/>
                  </a:lnTo>
                  <a:lnTo>
                    <a:pt x="80" y="1"/>
                  </a:lnTo>
                  <a:lnTo>
                    <a:pt x="89" y="4"/>
                  </a:lnTo>
                  <a:lnTo>
                    <a:pt x="96" y="7"/>
                  </a:lnTo>
                  <a:lnTo>
                    <a:pt x="102" y="11"/>
                  </a:lnTo>
                  <a:lnTo>
                    <a:pt x="108" y="16"/>
                  </a:lnTo>
                  <a:lnTo>
                    <a:pt x="112" y="21"/>
                  </a:lnTo>
                  <a:lnTo>
                    <a:pt x="115" y="25"/>
                  </a:lnTo>
                  <a:lnTo>
                    <a:pt x="119" y="35"/>
                  </a:lnTo>
                  <a:lnTo>
                    <a:pt x="119" y="35"/>
                  </a:lnTo>
                  <a:lnTo>
                    <a:pt x="120" y="43"/>
                  </a:lnTo>
                  <a:lnTo>
                    <a:pt x="121" y="52"/>
                  </a:lnTo>
                  <a:lnTo>
                    <a:pt x="120" y="60"/>
                  </a:lnTo>
                  <a:lnTo>
                    <a:pt x="119" y="68"/>
                  </a:lnTo>
                  <a:lnTo>
                    <a:pt x="116" y="76"/>
                  </a:lnTo>
                  <a:lnTo>
                    <a:pt x="113" y="84"/>
                  </a:lnTo>
                  <a:lnTo>
                    <a:pt x="109" y="91"/>
                  </a:lnTo>
                  <a:lnTo>
                    <a:pt x="104" y="97"/>
                  </a:lnTo>
                  <a:lnTo>
                    <a:pt x="99" y="100"/>
                  </a:lnTo>
                  <a:lnTo>
                    <a:pt x="99" y="103"/>
                  </a:lnTo>
                  <a:lnTo>
                    <a:pt x="99" y="103"/>
                  </a:lnTo>
                  <a:lnTo>
                    <a:pt x="97" y="103"/>
                  </a:lnTo>
                  <a:lnTo>
                    <a:pt x="93" y="105"/>
                  </a:lnTo>
                  <a:lnTo>
                    <a:pt x="93" y="105"/>
                  </a:lnTo>
                  <a:lnTo>
                    <a:pt x="85" y="109"/>
                  </a:lnTo>
                  <a:lnTo>
                    <a:pt x="77" y="109"/>
                  </a:lnTo>
                  <a:lnTo>
                    <a:pt x="76" y="109"/>
                  </a:lnTo>
                  <a:lnTo>
                    <a:pt x="76" y="109"/>
                  </a:lnTo>
                  <a:lnTo>
                    <a:pt x="66" y="110"/>
                  </a:lnTo>
                  <a:lnTo>
                    <a:pt x="66" y="11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chenying0907 831"/>
            <p:cNvSpPr/>
            <p:nvPr/>
          </p:nvSpPr>
          <p:spPr bwMode="auto">
            <a:xfrm>
              <a:off x="6656388" y="1506538"/>
              <a:ext cx="73025" cy="68263"/>
            </a:xfrm>
            <a:custGeom>
              <a:cxnLst>
                <a:cxn ang="0">
                  <a:pos x="62" y="128"/>
                </a:cxn>
                <a:cxn ang="0">
                  <a:pos x="46" y="124"/>
                </a:cxn>
                <a:cxn ang="0">
                  <a:pos x="42" y="122"/>
                </a:cxn>
                <a:cxn ang="0">
                  <a:pos x="30" y="109"/>
                </a:cxn>
                <a:cxn ang="0">
                  <a:pos x="18" y="85"/>
                </a:cxn>
                <a:cxn ang="0">
                  <a:pos x="15" y="79"/>
                </a:cxn>
                <a:cxn ang="0">
                  <a:pos x="11" y="75"/>
                </a:cxn>
                <a:cxn ang="0">
                  <a:pos x="4" y="64"/>
                </a:cxn>
                <a:cxn ang="0">
                  <a:pos x="0" y="51"/>
                </a:cxn>
                <a:cxn ang="0">
                  <a:pos x="3" y="39"/>
                </a:cxn>
                <a:cxn ang="0">
                  <a:pos x="6" y="34"/>
                </a:cxn>
                <a:cxn ang="0">
                  <a:pos x="18" y="20"/>
                </a:cxn>
                <a:cxn ang="0">
                  <a:pos x="35" y="10"/>
                </a:cxn>
                <a:cxn ang="0">
                  <a:pos x="53" y="3"/>
                </a:cxn>
                <a:cxn ang="0">
                  <a:pos x="72" y="0"/>
                </a:cxn>
                <a:cxn ang="0">
                  <a:pos x="80" y="1"/>
                </a:cxn>
                <a:cxn ang="0">
                  <a:pos x="94" y="6"/>
                </a:cxn>
                <a:cxn ang="0">
                  <a:pos x="102" y="13"/>
                </a:cxn>
                <a:cxn ang="0">
                  <a:pos x="105" y="14"/>
                </a:cxn>
                <a:cxn ang="0">
                  <a:pos x="114" y="18"/>
                </a:cxn>
                <a:cxn ang="0">
                  <a:pos x="122" y="26"/>
                </a:cxn>
                <a:cxn ang="0">
                  <a:pos x="135" y="45"/>
                </a:cxn>
                <a:cxn ang="0">
                  <a:pos x="138" y="56"/>
                </a:cxn>
                <a:cxn ang="0">
                  <a:pos x="139" y="70"/>
                </a:cxn>
                <a:cxn ang="0">
                  <a:pos x="136" y="81"/>
                </a:cxn>
                <a:cxn ang="0">
                  <a:pos x="134" y="86"/>
                </a:cxn>
                <a:cxn ang="0">
                  <a:pos x="120" y="98"/>
                </a:cxn>
                <a:cxn ang="0">
                  <a:pos x="104" y="104"/>
                </a:cxn>
                <a:cxn ang="0">
                  <a:pos x="96" y="109"/>
                </a:cxn>
                <a:cxn ang="0">
                  <a:pos x="90" y="116"/>
                </a:cxn>
                <a:cxn ang="0">
                  <a:pos x="84" y="121"/>
                </a:cxn>
                <a:cxn ang="0">
                  <a:pos x="70" y="128"/>
                </a:cxn>
                <a:cxn ang="0">
                  <a:pos x="62" y="128"/>
                </a:cxn>
              </a:cxnLst>
              <a:rect l="0" t="0" r="r" b="b"/>
              <a:pathLst>
                <a:path w="139" h="128">
                  <a:moveTo>
                    <a:pt x="62" y="128"/>
                  </a:moveTo>
                  <a:lnTo>
                    <a:pt x="62" y="128"/>
                  </a:lnTo>
                  <a:lnTo>
                    <a:pt x="54" y="127"/>
                  </a:lnTo>
                  <a:lnTo>
                    <a:pt x="46" y="124"/>
                  </a:lnTo>
                  <a:lnTo>
                    <a:pt x="46" y="124"/>
                  </a:lnTo>
                  <a:lnTo>
                    <a:pt x="42" y="122"/>
                  </a:lnTo>
                  <a:lnTo>
                    <a:pt x="38" y="118"/>
                  </a:lnTo>
                  <a:lnTo>
                    <a:pt x="30" y="109"/>
                  </a:lnTo>
                  <a:lnTo>
                    <a:pt x="24" y="98"/>
                  </a:lnTo>
                  <a:lnTo>
                    <a:pt x="18" y="85"/>
                  </a:lnTo>
                  <a:lnTo>
                    <a:pt x="17" y="81"/>
                  </a:lnTo>
                  <a:lnTo>
                    <a:pt x="15" y="79"/>
                  </a:lnTo>
                  <a:lnTo>
                    <a:pt x="15" y="79"/>
                  </a:lnTo>
                  <a:lnTo>
                    <a:pt x="11" y="75"/>
                  </a:lnTo>
                  <a:lnTo>
                    <a:pt x="7" y="70"/>
                  </a:lnTo>
                  <a:lnTo>
                    <a:pt x="4" y="64"/>
                  </a:lnTo>
                  <a:lnTo>
                    <a:pt x="2" y="58"/>
                  </a:lnTo>
                  <a:lnTo>
                    <a:pt x="0" y="51"/>
                  </a:lnTo>
                  <a:lnTo>
                    <a:pt x="0" y="45"/>
                  </a:lnTo>
                  <a:lnTo>
                    <a:pt x="3" y="39"/>
                  </a:lnTo>
                  <a:lnTo>
                    <a:pt x="6" y="34"/>
                  </a:lnTo>
                  <a:lnTo>
                    <a:pt x="6" y="34"/>
                  </a:lnTo>
                  <a:lnTo>
                    <a:pt x="11" y="27"/>
                  </a:lnTo>
                  <a:lnTo>
                    <a:pt x="18" y="20"/>
                  </a:lnTo>
                  <a:lnTo>
                    <a:pt x="26" y="15"/>
                  </a:lnTo>
                  <a:lnTo>
                    <a:pt x="35" y="10"/>
                  </a:lnTo>
                  <a:lnTo>
                    <a:pt x="44" y="6"/>
                  </a:lnTo>
                  <a:lnTo>
                    <a:pt x="53" y="3"/>
                  </a:lnTo>
                  <a:lnTo>
                    <a:pt x="62" y="1"/>
                  </a:lnTo>
                  <a:lnTo>
                    <a:pt x="72" y="0"/>
                  </a:lnTo>
                  <a:lnTo>
                    <a:pt x="72" y="0"/>
                  </a:lnTo>
                  <a:lnTo>
                    <a:pt x="80" y="1"/>
                  </a:lnTo>
                  <a:lnTo>
                    <a:pt x="87" y="3"/>
                  </a:lnTo>
                  <a:lnTo>
                    <a:pt x="94" y="6"/>
                  </a:lnTo>
                  <a:lnTo>
                    <a:pt x="100" y="11"/>
                  </a:lnTo>
                  <a:lnTo>
                    <a:pt x="102" y="13"/>
                  </a:lnTo>
                  <a:lnTo>
                    <a:pt x="105" y="14"/>
                  </a:lnTo>
                  <a:lnTo>
                    <a:pt x="105" y="14"/>
                  </a:lnTo>
                  <a:lnTo>
                    <a:pt x="114" y="18"/>
                  </a:lnTo>
                  <a:lnTo>
                    <a:pt x="114" y="18"/>
                  </a:lnTo>
                  <a:lnTo>
                    <a:pt x="118" y="22"/>
                  </a:lnTo>
                  <a:lnTo>
                    <a:pt x="122" y="26"/>
                  </a:lnTo>
                  <a:lnTo>
                    <a:pt x="130" y="35"/>
                  </a:lnTo>
                  <a:lnTo>
                    <a:pt x="135" y="45"/>
                  </a:lnTo>
                  <a:lnTo>
                    <a:pt x="138" y="56"/>
                  </a:lnTo>
                  <a:lnTo>
                    <a:pt x="138" y="56"/>
                  </a:lnTo>
                  <a:lnTo>
                    <a:pt x="139" y="63"/>
                  </a:lnTo>
                  <a:lnTo>
                    <a:pt x="139" y="70"/>
                  </a:lnTo>
                  <a:lnTo>
                    <a:pt x="137" y="78"/>
                  </a:lnTo>
                  <a:lnTo>
                    <a:pt x="136" y="81"/>
                  </a:lnTo>
                  <a:lnTo>
                    <a:pt x="134" y="86"/>
                  </a:lnTo>
                  <a:lnTo>
                    <a:pt x="134" y="86"/>
                  </a:lnTo>
                  <a:lnTo>
                    <a:pt x="128" y="92"/>
                  </a:lnTo>
                  <a:lnTo>
                    <a:pt x="120" y="98"/>
                  </a:lnTo>
                  <a:lnTo>
                    <a:pt x="113" y="101"/>
                  </a:lnTo>
                  <a:lnTo>
                    <a:pt x="104" y="104"/>
                  </a:lnTo>
                  <a:lnTo>
                    <a:pt x="99" y="105"/>
                  </a:lnTo>
                  <a:lnTo>
                    <a:pt x="96" y="109"/>
                  </a:lnTo>
                  <a:lnTo>
                    <a:pt x="96" y="109"/>
                  </a:lnTo>
                  <a:lnTo>
                    <a:pt x="90" y="116"/>
                  </a:lnTo>
                  <a:lnTo>
                    <a:pt x="90" y="116"/>
                  </a:lnTo>
                  <a:lnTo>
                    <a:pt x="84" y="121"/>
                  </a:lnTo>
                  <a:lnTo>
                    <a:pt x="78" y="125"/>
                  </a:lnTo>
                  <a:lnTo>
                    <a:pt x="70" y="128"/>
                  </a:lnTo>
                  <a:lnTo>
                    <a:pt x="62" y="128"/>
                  </a:lnTo>
                  <a:lnTo>
                    <a:pt x="62" y="128"/>
                  </a:lnTo>
                  <a:close/>
                </a:path>
              </a:pathLst>
            </a:custGeom>
            <a:grpFill/>
            <a:ln w="9525">
              <a:noFill/>
              <a:round/>
            </a:ln>
          </p:spPr>
          <p:txBody>
            <a:bodyPr vert="horz" wrap="square" lIns="121920" tIns="60960" rIns="121920" bIns="60960" numCol="1" anchor="t" anchorCtr="0" compatLnSpc="1"/>
            <a:lstStyle/>
            <a:p>
              <a:endParaRPr lang="zh-CN" altLang="en-US" sz="2400"/>
            </a:p>
          </p:txBody>
        </p:sp>
      </p:grpSp>
      <p:sp>
        <p:nvSpPr>
          <p:cNvPr id="88" name="PA_矩形 87"/>
          <p:cNvSpPr/>
          <p:nvPr>
            <p:custDataLst>
              <p:tags r:id="rId6"/>
            </p:custDataLst>
          </p:nvPr>
        </p:nvSpPr>
        <p:spPr>
          <a:xfrm>
            <a:off x="1757806" y="3813667"/>
            <a:ext cx="1774926" cy="485710"/>
          </a:xfrm>
          <a:prstGeom prst="rect">
            <a:avLst/>
          </a:prstGeom>
        </p:spPr>
        <p:txBody>
          <a:bodyPr wrap="square">
            <a:spAutoFit/>
          </a:bodyPr>
          <a:lstStyle/>
          <a:p>
            <a:pPr>
              <a:lnSpc>
                <a:spcPct val="150000"/>
              </a:lnSpc>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 </a:t>
            </a:r>
            <a:endParaRPr lang="zh-CN" altLang="en-US" sz="900"/>
          </a:p>
        </p:txBody>
      </p:sp>
      <p:sp>
        <p:nvSpPr>
          <p:cNvPr id="89" name="PA_文本框 232"/>
          <p:cNvSpPr txBox="1"/>
          <p:nvPr>
            <p:custDataLst>
              <p:tags r:id="rId7"/>
            </p:custDataLst>
          </p:nvPr>
        </p:nvSpPr>
        <p:spPr>
          <a:xfrm>
            <a:off x="1845646" y="3485910"/>
            <a:ext cx="1780641" cy="400110"/>
          </a:xfrm>
          <a:prstGeom prst="rect">
            <a:avLst/>
          </a:prstGeom>
          <a:noFill/>
        </p:spPr>
        <p:txBody>
          <a:bodyPr wrap="squar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90" name="PA_矩形 89"/>
          <p:cNvSpPr/>
          <p:nvPr>
            <p:custDataLst>
              <p:tags r:id="rId8"/>
            </p:custDataLst>
          </p:nvPr>
        </p:nvSpPr>
        <p:spPr>
          <a:xfrm>
            <a:off x="4181327" y="3813667"/>
            <a:ext cx="1774926" cy="485710"/>
          </a:xfrm>
          <a:prstGeom prst="rect">
            <a:avLst/>
          </a:prstGeom>
        </p:spPr>
        <p:txBody>
          <a:bodyPr wrap="square">
            <a:spAutoFit/>
          </a:bodyPr>
          <a:lstStyle/>
          <a:p>
            <a:pPr>
              <a:lnSpc>
                <a:spcPct val="150000"/>
              </a:lnSpc>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 </a:t>
            </a:r>
            <a:endParaRPr lang="zh-CN" altLang="en-US" sz="900"/>
          </a:p>
        </p:txBody>
      </p:sp>
      <p:sp>
        <p:nvSpPr>
          <p:cNvPr id="91" name="PA_文本框 232"/>
          <p:cNvSpPr txBox="1"/>
          <p:nvPr>
            <p:custDataLst>
              <p:tags r:id="rId9"/>
            </p:custDataLst>
          </p:nvPr>
        </p:nvSpPr>
        <p:spPr>
          <a:xfrm>
            <a:off x="4269167" y="3485910"/>
            <a:ext cx="1780641" cy="400110"/>
          </a:xfrm>
          <a:prstGeom prst="rect">
            <a:avLst/>
          </a:prstGeom>
          <a:noFill/>
        </p:spPr>
        <p:txBody>
          <a:bodyPr wrap="squar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92" name="PA_矩形 91"/>
          <p:cNvSpPr/>
          <p:nvPr>
            <p:custDataLst>
              <p:tags r:id="rId10"/>
            </p:custDataLst>
          </p:nvPr>
        </p:nvSpPr>
        <p:spPr>
          <a:xfrm>
            <a:off x="6387986" y="3792288"/>
            <a:ext cx="1774926" cy="485710"/>
          </a:xfrm>
          <a:prstGeom prst="rect">
            <a:avLst/>
          </a:prstGeom>
        </p:spPr>
        <p:txBody>
          <a:bodyPr wrap="square">
            <a:spAutoFit/>
          </a:bodyPr>
          <a:lstStyle/>
          <a:p>
            <a:pPr>
              <a:lnSpc>
                <a:spcPct val="150000"/>
              </a:lnSpc>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 </a:t>
            </a:r>
            <a:endParaRPr lang="zh-CN" altLang="en-US" sz="900"/>
          </a:p>
        </p:txBody>
      </p:sp>
      <p:sp>
        <p:nvSpPr>
          <p:cNvPr id="93" name="PA_文本框 232"/>
          <p:cNvSpPr txBox="1"/>
          <p:nvPr>
            <p:custDataLst>
              <p:tags r:id="rId11"/>
            </p:custDataLst>
          </p:nvPr>
        </p:nvSpPr>
        <p:spPr>
          <a:xfrm>
            <a:off x="6475826" y="3464531"/>
            <a:ext cx="1780641" cy="400110"/>
          </a:xfrm>
          <a:prstGeom prst="rect">
            <a:avLst/>
          </a:prstGeom>
          <a:noFill/>
        </p:spPr>
        <p:txBody>
          <a:bodyPr wrap="squar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90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22" presetClass="entr" presetSubtype="8" fill="hold" nodeType="withEffect">
                                  <p:stCondLst>
                                    <p:cond delay="1200"/>
                                  </p:stCondLst>
                                  <p:childTnLst>
                                    <p:set>
                                      <p:cBhvr>
                                        <p:cTn id="21" dur="1" fill="hold">
                                          <p:stCondLst>
                                            <p:cond delay="0"/>
                                          </p:stCondLst>
                                        </p:cTn>
                                        <p:tgtEl>
                                          <p:spTgt spid="62"/>
                                        </p:tgtEl>
                                        <p:attrNameLst>
                                          <p:attrName>style.visibility</p:attrName>
                                        </p:attrNameLst>
                                      </p:cBhvr>
                                      <p:to>
                                        <p:strVal val="visible"/>
                                      </p:to>
                                    </p:set>
                                    <p:animEffect transition="in" filter="wipe(left)">
                                      <p:cBhvr>
                                        <p:cTn id="22" dur="500"/>
                                        <p:tgtEl>
                                          <p:spTgt spid="62"/>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88"/>
                                        </p:tgtEl>
                                        <p:attrNameLst>
                                          <p:attrName>style.visibility</p:attrName>
                                        </p:attrNameLst>
                                      </p:cBhvr>
                                      <p:to>
                                        <p:strVal val="visible"/>
                                      </p:to>
                                    </p:set>
                                    <p:animEffect transition="in" filter="wipe(left)">
                                      <p:cBhvr>
                                        <p:cTn id="25" dur="500"/>
                                        <p:tgtEl>
                                          <p:spTgt spid="88"/>
                                        </p:tgtEl>
                                      </p:cBhvr>
                                    </p:animEffect>
                                  </p:childTnLst>
                                </p:cTn>
                              </p:par>
                              <p:par>
                                <p:cTn id="26" presetID="22" presetClass="entr" presetSubtype="8" fill="hold" grpId="0" nodeType="withEffect">
                                  <p:stCondLst>
                                    <p:cond delay="1800"/>
                                  </p:stCondLst>
                                  <p:childTnLst>
                                    <p:set>
                                      <p:cBhvr>
                                        <p:cTn id="27" dur="1" fill="hold">
                                          <p:stCondLst>
                                            <p:cond delay="0"/>
                                          </p:stCondLst>
                                        </p:cTn>
                                        <p:tgtEl>
                                          <p:spTgt spid="89"/>
                                        </p:tgtEl>
                                        <p:attrNameLst>
                                          <p:attrName>style.visibility</p:attrName>
                                        </p:attrNameLst>
                                      </p:cBhvr>
                                      <p:to>
                                        <p:strVal val="visible"/>
                                      </p:to>
                                    </p:set>
                                    <p:animEffect transition="in" filter="wipe(left)">
                                      <p:cBhvr>
                                        <p:cTn id="28" dur="500"/>
                                        <p:tgtEl>
                                          <p:spTgt spid="89"/>
                                        </p:tgtEl>
                                      </p:cBhvr>
                                    </p:animEffect>
                                  </p:childTnLst>
                                </p:cTn>
                              </p:par>
                              <p:par>
                                <p:cTn id="29" presetID="22" presetClass="entr" presetSubtype="8" fill="hold" grpId="0" nodeType="withEffect">
                                  <p:stCondLst>
                                    <p:cond delay="2100"/>
                                  </p:stCondLst>
                                  <p:childTnLst>
                                    <p:set>
                                      <p:cBhvr>
                                        <p:cTn id="30" dur="1" fill="hold">
                                          <p:stCondLst>
                                            <p:cond delay="0"/>
                                          </p:stCondLst>
                                        </p:cTn>
                                        <p:tgtEl>
                                          <p:spTgt spid="90"/>
                                        </p:tgtEl>
                                        <p:attrNameLst>
                                          <p:attrName>style.visibility</p:attrName>
                                        </p:attrNameLst>
                                      </p:cBhvr>
                                      <p:to>
                                        <p:strVal val="visible"/>
                                      </p:to>
                                    </p:set>
                                    <p:animEffect transition="in" filter="wipe(left)">
                                      <p:cBhvr>
                                        <p:cTn id="31" dur="500"/>
                                        <p:tgtEl>
                                          <p:spTgt spid="90"/>
                                        </p:tgtEl>
                                      </p:cBhvr>
                                    </p:animEffect>
                                  </p:childTnLst>
                                </p:cTn>
                              </p:par>
                              <p:par>
                                <p:cTn id="32" presetID="22" presetClass="entr" presetSubtype="8" fill="hold" grpId="0" nodeType="withEffect">
                                  <p:stCondLst>
                                    <p:cond delay="2400"/>
                                  </p:stCondLst>
                                  <p:childTnLst>
                                    <p:set>
                                      <p:cBhvr>
                                        <p:cTn id="33" dur="1" fill="hold">
                                          <p:stCondLst>
                                            <p:cond delay="0"/>
                                          </p:stCondLst>
                                        </p:cTn>
                                        <p:tgtEl>
                                          <p:spTgt spid="91"/>
                                        </p:tgtEl>
                                        <p:attrNameLst>
                                          <p:attrName>style.visibility</p:attrName>
                                        </p:attrNameLst>
                                      </p:cBhvr>
                                      <p:to>
                                        <p:strVal val="visible"/>
                                      </p:to>
                                    </p:set>
                                    <p:animEffect transition="in" filter="wipe(left)">
                                      <p:cBhvr>
                                        <p:cTn id="34" dur="500"/>
                                        <p:tgtEl>
                                          <p:spTgt spid="91"/>
                                        </p:tgtEl>
                                      </p:cBhvr>
                                    </p:animEffect>
                                  </p:childTnLst>
                                </p:cTn>
                              </p:par>
                              <p:par>
                                <p:cTn id="35" presetID="22" presetClass="entr" presetSubtype="8" fill="hold" grpId="0" nodeType="withEffect">
                                  <p:stCondLst>
                                    <p:cond delay="2700"/>
                                  </p:stCondLst>
                                  <p:childTnLst>
                                    <p:set>
                                      <p:cBhvr>
                                        <p:cTn id="36" dur="1" fill="hold">
                                          <p:stCondLst>
                                            <p:cond delay="0"/>
                                          </p:stCondLst>
                                        </p:cTn>
                                        <p:tgtEl>
                                          <p:spTgt spid="92"/>
                                        </p:tgtEl>
                                        <p:attrNameLst>
                                          <p:attrName>style.visibility</p:attrName>
                                        </p:attrNameLst>
                                      </p:cBhvr>
                                      <p:to>
                                        <p:strVal val="visible"/>
                                      </p:to>
                                    </p:set>
                                    <p:animEffect transition="in" filter="wipe(left)">
                                      <p:cBhvr>
                                        <p:cTn id="37" dur="500"/>
                                        <p:tgtEl>
                                          <p:spTgt spid="92"/>
                                        </p:tgtEl>
                                      </p:cBhvr>
                                    </p:animEffect>
                                  </p:childTnLst>
                                </p:cTn>
                              </p:par>
                              <p:par>
                                <p:cTn id="38" presetID="22" presetClass="entr" presetSubtype="8" fill="hold" grpId="0" nodeType="withEffect">
                                  <p:stCondLst>
                                    <p:cond delay="3000"/>
                                  </p:stCondLst>
                                  <p:childTnLst>
                                    <p:set>
                                      <p:cBhvr>
                                        <p:cTn id="39" dur="1" fill="hold">
                                          <p:stCondLst>
                                            <p:cond delay="0"/>
                                          </p:stCondLst>
                                        </p:cTn>
                                        <p:tgtEl>
                                          <p:spTgt spid="93"/>
                                        </p:tgtEl>
                                        <p:attrNameLst>
                                          <p:attrName>style.visibility</p:attrName>
                                        </p:attrNameLst>
                                      </p:cBhvr>
                                      <p:to>
                                        <p:strVal val="visible"/>
                                      </p:to>
                                    </p:set>
                                    <p:animEffect transition="in" filter="wipe(left)">
                                      <p:cBhvr>
                                        <p:cTn id="40"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animBg="1"/>
      <p:bldP spid="91" grpId="0"/>
      <p:bldP spid="92" grpId="0"/>
      <p:bldP spid="93" grpId="0" animBg="1"/>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 name="PA_任意多边形 11"/>
          <p:cNvSpPr/>
          <p:nvPr>
            <p:custDataLst>
              <p:tags r:id="rId2"/>
            </p:custDataLst>
          </p:nvPr>
        </p:nvSpPr>
        <p:spPr>
          <a:xfrm rot="21372868">
            <a:off x="3379265" y="2004479"/>
            <a:ext cx="2531962" cy="45719"/>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12700"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13" name="PA_任意多边形 12"/>
          <p:cNvSpPr/>
          <p:nvPr>
            <p:custDataLst>
              <p:tags r:id="rId3"/>
            </p:custDataLst>
          </p:nvPr>
        </p:nvSpPr>
        <p:spPr>
          <a:xfrm rot="1077937">
            <a:off x="3379266" y="2523100"/>
            <a:ext cx="2531962" cy="45719"/>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12700"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1" name="PA_任意多边形 20"/>
          <p:cNvSpPr/>
          <p:nvPr>
            <p:custDataLst>
              <p:tags r:id="rId4"/>
            </p:custDataLst>
          </p:nvPr>
        </p:nvSpPr>
        <p:spPr>
          <a:xfrm rot="5596426">
            <a:off x="2571492" y="2833739"/>
            <a:ext cx="1450721" cy="45719"/>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12700"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grpSp>
        <p:nvGrpSpPr>
          <p:cNvPr id="28" name="PA_chenying0907 27"/>
          <p:cNvGrpSpPr/>
          <p:nvPr>
            <p:custDataLst>
              <p:tags r:id="rId5"/>
            </p:custDataLst>
          </p:nvPr>
        </p:nvGrpSpPr>
        <p:grpSpPr>
          <a:xfrm>
            <a:off x="1403648" y="267494"/>
            <a:ext cx="6192688" cy="767437"/>
            <a:chOff x="1492256" y="411510"/>
            <a:chExt cx="6192688" cy="767437"/>
          </a:xfrm>
        </p:grpSpPr>
        <p:sp>
          <p:nvSpPr>
            <p:cNvPr id="29" name="任意多边形 28"/>
            <p:cNvSpPr/>
            <p:nvPr/>
          </p:nvSpPr>
          <p:spPr>
            <a:xfrm>
              <a:off x="1492256" y="994281"/>
              <a:ext cx="6192688" cy="184666"/>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30"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latin typeface="微软雅黑" panose="020b0503020204020204" pitchFamily="34" charset="-122"/>
                  <a:ea typeface="微软雅黑" panose="020b0503020204020204" pitchFamily="34" charset="-122"/>
                </a:rPr>
                <a:t>请在此添加您的标题</a:t>
              </a:r>
              <a:endParaRPr lang="zh-CN" altLang="en-US" sz="2000">
                <a:latin typeface="微软雅黑" panose="020b0503020204020204" pitchFamily="34" charset="-122"/>
                <a:ea typeface="微软雅黑" panose="020b0503020204020204" pitchFamily="34" charset="-122"/>
              </a:endParaRPr>
            </a:p>
          </p:txBody>
        </p:sp>
        <p:sp>
          <p:nvSpPr>
            <p:cNvPr id="31" name="TextBox 5"/>
            <p:cNvSpPr txBox="1"/>
            <p:nvPr/>
          </p:nvSpPr>
          <p:spPr>
            <a:xfrm>
              <a:off x="3606826" y="778837"/>
              <a:ext cx="1672253"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MICROSOFT POWERPOINT MY 2017</a:t>
              </a:r>
              <a:endParaRPr lang="zh-CN" altLang="en-US" sz="800">
                <a:latin typeface="落落补 汤圆" pitchFamily="2" charset="-128"/>
                <a:ea typeface="落落补 汤圆" pitchFamily="2" charset="-128"/>
                <a:cs typeface="落落补 汤圆" pitchFamily="2" charset="-128"/>
              </a:endParaRPr>
            </a:p>
          </p:txBody>
        </p:sp>
      </p:grpSp>
      <p:sp>
        <p:nvSpPr>
          <p:cNvPr id="15" name="PA_文本框 14"/>
          <p:cNvSpPr txBox="1"/>
          <p:nvPr>
            <p:custDataLst>
              <p:tags r:id="rId6"/>
            </p:custDataLst>
          </p:nvPr>
        </p:nvSpPr>
        <p:spPr>
          <a:xfrm>
            <a:off x="6032306" y="1491630"/>
            <a:ext cx="1617751" cy="400110"/>
          </a:xfrm>
          <a:prstGeom prst="rect">
            <a:avLst/>
          </a:prstGeom>
          <a:noFill/>
        </p:spPr>
        <p:txBody>
          <a:bodyPr wrap="non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16" name="PA_矩形 15"/>
          <p:cNvSpPr/>
          <p:nvPr>
            <p:custDataLst>
              <p:tags r:id="rId7"/>
            </p:custDataLst>
          </p:nvPr>
        </p:nvSpPr>
        <p:spPr>
          <a:xfrm>
            <a:off x="5999893" y="1885865"/>
            <a:ext cx="1774926" cy="485710"/>
          </a:xfrm>
          <a:prstGeom prst="rect">
            <a:avLst/>
          </a:prstGeom>
        </p:spPr>
        <p:txBody>
          <a:bodyPr wrap="square">
            <a:spAutoFit/>
          </a:bodyPr>
          <a:lstStyle/>
          <a:p>
            <a:pPr>
              <a:lnSpc>
                <a:spcPct val="150000"/>
              </a:lnSpc>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 </a:t>
            </a:r>
            <a:endParaRPr lang="zh-CN" altLang="en-US" sz="900"/>
          </a:p>
        </p:txBody>
      </p:sp>
      <p:sp>
        <p:nvSpPr>
          <p:cNvPr id="17" name="PA_文本框 16"/>
          <p:cNvSpPr txBox="1"/>
          <p:nvPr>
            <p:custDataLst>
              <p:tags r:id="rId8"/>
            </p:custDataLst>
          </p:nvPr>
        </p:nvSpPr>
        <p:spPr>
          <a:xfrm>
            <a:off x="6032306" y="2549926"/>
            <a:ext cx="1617751" cy="400110"/>
          </a:xfrm>
          <a:prstGeom prst="rect">
            <a:avLst/>
          </a:prstGeom>
          <a:noFill/>
        </p:spPr>
        <p:txBody>
          <a:bodyPr wrap="non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18" name="PA_矩形 17"/>
          <p:cNvSpPr/>
          <p:nvPr>
            <p:custDataLst>
              <p:tags r:id="rId9"/>
            </p:custDataLst>
          </p:nvPr>
        </p:nvSpPr>
        <p:spPr>
          <a:xfrm>
            <a:off x="5999893" y="2944161"/>
            <a:ext cx="1774926" cy="485710"/>
          </a:xfrm>
          <a:prstGeom prst="rect">
            <a:avLst/>
          </a:prstGeom>
        </p:spPr>
        <p:txBody>
          <a:bodyPr wrap="square">
            <a:spAutoFit/>
          </a:bodyPr>
          <a:lstStyle/>
          <a:p>
            <a:pPr>
              <a:lnSpc>
                <a:spcPct val="150000"/>
              </a:lnSpc>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 </a:t>
            </a:r>
            <a:endParaRPr lang="zh-CN" altLang="en-US" sz="900"/>
          </a:p>
        </p:txBody>
      </p:sp>
      <p:sp>
        <p:nvSpPr>
          <p:cNvPr id="19" name="PA_文本框 18"/>
          <p:cNvSpPr txBox="1"/>
          <p:nvPr>
            <p:custDataLst>
              <p:tags r:id="rId10"/>
            </p:custDataLst>
          </p:nvPr>
        </p:nvSpPr>
        <p:spPr>
          <a:xfrm>
            <a:off x="2732205" y="3666851"/>
            <a:ext cx="1617751" cy="400110"/>
          </a:xfrm>
          <a:prstGeom prst="rect">
            <a:avLst/>
          </a:prstGeom>
          <a:noFill/>
        </p:spPr>
        <p:txBody>
          <a:bodyPr wrap="non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0" name="PA_矩形 19"/>
          <p:cNvSpPr/>
          <p:nvPr>
            <p:custDataLst>
              <p:tags r:id="rId11"/>
            </p:custDataLst>
          </p:nvPr>
        </p:nvSpPr>
        <p:spPr>
          <a:xfrm>
            <a:off x="2699792" y="4061086"/>
            <a:ext cx="1774926" cy="485710"/>
          </a:xfrm>
          <a:prstGeom prst="rect">
            <a:avLst/>
          </a:prstGeom>
        </p:spPr>
        <p:txBody>
          <a:bodyPr wrap="square">
            <a:spAutoFit/>
          </a:bodyPr>
          <a:lstStyle/>
          <a:p>
            <a:pPr>
              <a:lnSpc>
                <a:spcPct val="150000"/>
              </a:lnSpc>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 </a:t>
            </a:r>
            <a:endParaRPr lang="zh-CN" altLang="en-US" sz="900"/>
          </a:p>
        </p:txBody>
      </p:sp>
      <p:sp>
        <p:nvSpPr>
          <p:cNvPr id="32" name="PA_任意多边形 56"/>
          <p:cNvSpPr/>
          <p:nvPr>
            <p:custDataLst>
              <p:tags r:id="rId12"/>
            </p:custDataLst>
          </p:nvPr>
        </p:nvSpPr>
        <p:spPr bwMode="auto">
          <a:xfrm>
            <a:off x="1403648" y="1275606"/>
            <a:ext cx="2497365" cy="1766451"/>
          </a:xfrm>
          <a:custGeom>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53" presetClass="entr" presetSubtype="16" fill="hold" grpId="0" nodeType="withEffect">
                                  <p:stCondLst>
                                    <p:cond delay="300"/>
                                  </p:stCondLst>
                                  <p:childTnLst>
                                    <p:set>
                                      <p:cBhvr>
                                        <p:cTn id="9" dur="1" fill="hold">
                                          <p:stCondLst>
                                            <p:cond delay="0"/>
                                          </p:stCondLst>
                                        </p:cTn>
                                        <p:tgtEl>
                                          <p:spTgt spid="13"/>
                                        </p:tgtEl>
                                        <p:attrNameLst>
                                          <p:attrName>style.visibility</p:attrName>
                                        </p:attrNameLst>
                                      </p:cBhvr>
                                      <p:to>
                                        <p:strVal val="visible"/>
                                      </p:to>
                                    </p:set>
                                    <p:anim calcmode="lin" valueType="num">
                                      <p:cBhvr>
                                        <p:cTn id="10" dur="500" fill="hold"/>
                                        <p:tgtEl>
                                          <p:spTgt spid="13"/>
                                        </p:tgtEl>
                                        <p:attrNameLst>
                                          <p:attrName>ppt_w</p:attrName>
                                        </p:attrNameLst>
                                      </p:cBhvr>
                                      <p:tavLst>
                                        <p:tav tm="0">
                                          <p:val>
                                            <p:fltVal val="0"/>
                                          </p:val>
                                        </p:tav>
                                        <p:tav tm="100000">
                                          <p:val>
                                            <p:strVal val="#ppt_w"/>
                                          </p:val>
                                        </p:tav>
                                      </p:tavLst>
                                    </p:anim>
                                    <p:anim calcmode="lin" valueType="num">
                                      <p:cBhvr>
                                        <p:cTn id="11" dur="500" fill="hold"/>
                                        <p:tgtEl>
                                          <p:spTgt spid="13"/>
                                        </p:tgtEl>
                                        <p:attrNameLst>
                                          <p:attrName>ppt_h</p:attrName>
                                        </p:attrNameLst>
                                      </p:cBhvr>
                                      <p:tavLst>
                                        <p:tav tm="0">
                                          <p:val>
                                            <p:fltVal val="0"/>
                                          </p:val>
                                        </p:tav>
                                        <p:tav tm="100000">
                                          <p:val>
                                            <p:strVal val="#ppt_h"/>
                                          </p:val>
                                        </p:tav>
                                      </p:tavLst>
                                    </p:anim>
                                    <p:animEffect transition="in" filter="fade">
                                      <p:cBhvr>
                                        <p:cTn id="12" dur="500"/>
                                        <p:tgtEl>
                                          <p:spTgt spid="13"/>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par>
                                <p:cTn id="18" presetID="53" presetClass="entr" presetSubtype="16" fill="hold" grpId="0" nodeType="withEffect">
                                  <p:stCondLst>
                                    <p:cond delay="90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Effect transition="in" filter="fade">
                                      <p:cBhvr>
                                        <p:cTn id="22" dur="500"/>
                                        <p:tgtEl>
                                          <p:spTgt spid="21"/>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par>
                                <p:cTn id="26" presetID="22" presetClass="entr" presetSubtype="8" fill="hold" grpId="0" nodeType="withEffect">
                                  <p:stCondLst>
                                    <p:cond delay="180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par>
                                <p:cTn id="29" presetID="22" presetClass="entr" presetSubtype="8" fill="hold" grpId="0" nodeType="withEffect">
                                  <p:stCondLst>
                                    <p:cond delay="210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par>
                                <p:cTn id="32" presetID="22" presetClass="entr" presetSubtype="8" fill="hold" grpId="0" nodeType="withEffect">
                                  <p:stCondLst>
                                    <p:cond delay="240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par>
                                <p:cTn id="35" presetID="22" presetClass="entr" presetSubtype="8" fill="hold" grpId="0" nodeType="withEffect">
                                  <p:stCondLst>
                                    <p:cond delay="270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500"/>
                                        <p:tgtEl>
                                          <p:spTgt spid="19"/>
                                        </p:tgtEl>
                                      </p:cBhvr>
                                    </p:animEffect>
                                  </p:childTnLst>
                                </p:cTn>
                              </p:par>
                              <p:par>
                                <p:cTn id="38" presetID="22" presetClass="entr" presetSubtype="8" fill="hold" grpId="0" nodeType="withEffect">
                                  <p:stCondLst>
                                    <p:cond delay="300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par>
                                <p:cTn id="41" presetID="22" presetClass="entr" presetSubtype="8" fill="hold" grpId="0" nodeType="withEffect">
                                  <p:stCondLst>
                                    <p:cond delay="330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1" grpId="0" animBg="1"/>
      <p:bldP spid="15" grpId="0"/>
      <p:bldP spid="16" grpId="0"/>
      <p:bldP spid="17" grpId="0" animBg="1"/>
      <p:bldP spid="18" grpId="0"/>
      <p:bldP spid="19" grpId="0"/>
      <p:bldP spid="20" grpId="0" animBg="1"/>
      <p:bldP spid="32" grpId="0" animBg="1"/>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1" name="PA_AutoShape 3"/>
          <p:cNvSpPr>
            <a:spLocks noChangeAspect="1" noChangeArrowheads="1" noTextEdit="1"/>
          </p:cNvSpPr>
          <p:nvPr>
            <p:custDataLst>
              <p:tags r:id="rId2"/>
            </p:custDataLst>
          </p:nvPr>
        </p:nvSpPr>
        <p:spPr bwMode="auto">
          <a:xfrm>
            <a:off x="2774427" y="1977306"/>
            <a:ext cx="1146312" cy="717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 name="PA_AutoShape 3"/>
          <p:cNvSpPr>
            <a:spLocks noChangeAspect="1" noChangeArrowheads="1" noTextEdit="1"/>
          </p:cNvSpPr>
          <p:nvPr>
            <p:custDataLst>
              <p:tags r:id="rId3"/>
            </p:custDataLst>
          </p:nvPr>
        </p:nvSpPr>
        <p:spPr bwMode="auto">
          <a:xfrm>
            <a:off x="3523335" y="1635646"/>
            <a:ext cx="2320834" cy="1453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 name="PA_任意多边形 5"/>
          <p:cNvSpPr>
            <a:spLocks noEditPoints="1"/>
          </p:cNvSpPr>
          <p:nvPr>
            <p:custDataLst>
              <p:tags r:id="rId4"/>
            </p:custDataLst>
          </p:nvPr>
        </p:nvSpPr>
        <p:spPr bwMode="auto">
          <a:xfrm>
            <a:off x="3487780" y="1641621"/>
            <a:ext cx="2268517" cy="1455297"/>
          </a:xfrm>
          <a:custGeom>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accent6">
              <a:lumMod val="60000"/>
              <a:lumOff val="40000"/>
            </a:schemeClr>
          </a:solidFill>
          <a:ln>
            <a:noFill/>
          </a:ln>
        </p:spPr>
        <p:txBody>
          <a:bodyPr vert="horz" wrap="square" lIns="91440" tIns="45720" rIns="91440" bIns="45720" numCol="1" anchor="t" anchorCtr="0" compatLnSpc="1"/>
          <a:lstStyle/>
          <a:p>
            <a:endParaRPr lang="zh-CN" altLang="en-US"/>
          </a:p>
        </p:txBody>
      </p:sp>
      <p:sp>
        <p:nvSpPr>
          <p:cNvPr id="22" name="PA_AutoShape 3"/>
          <p:cNvSpPr>
            <a:spLocks noChangeAspect="1" noChangeArrowheads="1" noTextEdit="1"/>
          </p:cNvSpPr>
          <p:nvPr>
            <p:custDataLst>
              <p:tags r:id="rId5"/>
            </p:custDataLst>
          </p:nvPr>
        </p:nvSpPr>
        <p:spPr bwMode="auto">
          <a:xfrm>
            <a:off x="1621647" y="2890798"/>
            <a:ext cx="2059463" cy="1289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 name="PA_任意多边形 5"/>
          <p:cNvSpPr>
            <a:spLocks noEditPoints="1"/>
          </p:cNvSpPr>
          <p:nvPr>
            <p:custDataLst>
              <p:tags r:id="rId6"/>
            </p:custDataLst>
          </p:nvPr>
        </p:nvSpPr>
        <p:spPr bwMode="auto">
          <a:xfrm>
            <a:off x="5844170" y="2890798"/>
            <a:ext cx="1761218" cy="1139002"/>
          </a:xfrm>
          <a:custGeom>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32" name="PA_文本框 31"/>
          <p:cNvSpPr txBox="1"/>
          <p:nvPr>
            <p:custDataLst>
              <p:tags r:id="rId7"/>
            </p:custDataLst>
          </p:nvPr>
        </p:nvSpPr>
        <p:spPr>
          <a:xfrm>
            <a:off x="3920739" y="3335618"/>
            <a:ext cx="1617751" cy="400110"/>
          </a:xfrm>
          <a:prstGeom prst="rect">
            <a:avLst/>
          </a:prstGeom>
          <a:noFill/>
        </p:spPr>
        <p:txBody>
          <a:bodyPr wrap="non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grpSp>
        <p:nvGrpSpPr>
          <p:cNvPr id="24" name="PA_chenying0907 23"/>
          <p:cNvGrpSpPr/>
          <p:nvPr>
            <p:custDataLst>
              <p:tags r:id="rId8"/>
            </p:custDataLst>
          </p:nvPr>
        </p:nvGrpSpPr>
        <p:grpSpPr>
          <a:xfrm>
            <a:off x="1403648" y="267494"/>
            <a:ext cx="6192688" cy="767437"/>
            <a:chOff x="1492256" y="411510"/>
            <a:chExt cx="6192688" cy="767437"/>
          </a:xfrm>
        </p:grpSpPr>
        <p:sp>
          <p:nvSpPr>
            <p:cNvPr id="25" name="任意多边形 24"/>
            <p:cNvSpPr/>
            <p:nvPr/>
          </p:nvSpPr>
          <p:spPr>
            <a:xfrm>
              <a:off x="1492256" y="994281"/>
              <a:ext cx="6192688" cy="184666"/>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6"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latin typeface="微软雅黑" panose="020b0503020204020204" pitchFamily="34" charset="-122"/>
                  <a:ea typeface="微软雅黑" panose="020b0503020204020204" pitchFamily="34" charset="-122"/>
                </a:rPr>
                <a:t>请在此添加您的标题</a:t>
              </a:r>
              <a:endParaRPr lang="zh-CN" altLang="en-US" sz="2000">
                <a:latin typeface="微软雅黑" panose="020b0503020204020204" pitchFamily="34" charset="-122"/>
                <a:ea typeface="微软雅黑" panose="020b0503020204020204" pitchFamily="34" charset="-122"/>
              </a:endParaRPr>
            </a:p>
          </p:txBody>
        </p:sp>
        <p:sp>
          <p:nvSpPr>
            <p:cNvPr id="33" name="TextBox 5"/>
            <p:cNvSpPr txBox="1"/>
            <p:nvPr/>
          </p:nvSpPr>
          <p:spPr>
            <a:xfrm>
              <a:off x="3606826" y="778837"/>
              <a:ext cx="1672253"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MICROSOFT POWERPOINT MY 2017</a:t>
              </a:r>
              <a:endParaRPr lang="zh-CN" altLang="en-US" sz="800">
                <a:latin typeface="落落补 汤圆" pitchFamily="2" charset="-128"/>
                <a:ea typeface="落落补 汤圆" pitchFamily="2" charset="-128"/>
                <a:cs typeface="落落补 汤圆" pitchFamily="2" charset="-128"/>
              </a:endParaRPr>
            </a:p>
          </p:txBody>
        </p:sp>
      </p:grpSp>
      <p:sp>
        <p:nvSpPr>
          <p:cNvPr id="17" name="PA_任意多边形 5"/>
          <p:cNvSpPr>
            <a:spLocks noEditPoints="1"/>
          </p:cNvSpPr>
          <p:nvPr>
            <p:custDataLst>
              <p:tags r:id="rId9"/>
            </p:custDataLst>
          </p:nvPr>
        </p:nvSpPr>
        <p:spPr bwMode="auto">
          <a:xfrm>
            <a:off x="1678864" y="2847591"/>
            <a:ext cx="1996871" cy="1291402"/>
          </a:xfrm>
          <a:custGeom>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9" name="PA_矩形 18"/>
          <p:cNvSpPr/>
          <p:nvPr>
            <p:custDataLst>
              <p:tags r:id="rId10"/>
            </p:custDataLst>
          </p:nvPr>
        </p:nvSpPr>
        <p:spPr>
          <a:xfrm>
            <a:off x="3846756" y="3729853"/>
            <a:ext cx="1774926" cy="485710"/>
          </a:xfrm>
          <a:prstGeom prst="rect">
            <a:avLst/>
          </a:prstGeom>
        </p:spPr>
        <p:txBody>
          <a:bodyPr wrap="square">
            <a:spAutoFit/>
          </a:bodyPr>
          <a:lstStyle/>
          <a:p>
            <a:pPr>
              <a:lnSpc>
                <a:spcPct val="150000"/>
              </a:lnSpc>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 </a:t>
            </a:r>
            <a:endParaRPr lang="zh-CN" altLang="en-US" sz="900"/>
          </a:p>
        </p:txBody>
      </p:sp>
      <p:sp>
        <p:nvSpPr>
          <p:cNvPr id="20" name="PA_文本框 19"/>
          <p:cNvSpPr txBox="1"/>
          <p:nvPr>
            <p:custDataLst>
              <p:tags r:id="rId11"/>
            </p:custDataLst>
          </p:nvPr>
        </p:nvSpPr>
        <p:spPr>
          <a:xfrm>
            <a:off x="1621647" y="1643929"/>
            <a:ext cx="1617751" cy="400110"/>
          </a:xfrm>
          <a:prstGeom prst="rect">
            <a:avLst/>
          </a:prstGeom>
          <a:noFill/>
        </p:spPr>
        <p:txBody>
          <a:bodyPr wrap="non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34" name="PA_矩形 33"/>
          <p:cNvSpPr/>
          <p:nvPr>
            <p:custDataLst>
              <p:tags r:id="rId12"/>
            </p:custDataLst>
          </p:nvPr>
        </p:nvSpPr>
        <p:spPr>
          <a:xfrm>
            <a:off x="1547664" y="2038164"/>
            <a:ext cx="1774926" cy="485710"/>
          </a:xfrm>
          <a:prstGeom prst="rect">
            <a:avLst/>
          </a:prstGeom>
        </p:spPr>
        <p:txBody>
          <a:bodyPr wrap="square">
            <a:spAutoFit/>
          </a:bodyPr>
          <a:lstStyle/>
          <a:p>
            <a:pPr>
              <a:lnSpc>
                <a:spcPct val="150000"/>
              </a:lnSpc>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 </a:t>
            </a:r>
            <a:endParaRPr lang="zh-CN" altLang="en-US" sz="900"/>
          </a:p>
        </p:txBody>
      </p:sp>
      <p:sp>
        <p:nvSpPr>
          <p:cNvPr id="35" name="PA_文本框 34"/>
          <p:cNvSpPr txBox="1"/>
          <p:nvPr>
            <p:custDataLst>
              <p:tags r:id="rId13"/>
            </p:custDataLst>
          </p:nvPr>
        </p:nvSpPr>
        <p:spPr>
          <a:xfrm>
            <a:off x="6125738" y="1713629"/>
            <a:ext cx="1617751" cy="400110"/>
          </a:xfrm>
          <a:prstGeom prst="rect">
            <a:avLst/>
          </a:prstGeom>
          <a:noFill/>
        </p:spPr>
        <p:txBody>
          <a:bodyPr wrap="non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36" name="PA_矩形 35"/>
          <p:cNvSpPr/>
          <p:nvPr>
            <p:custDataLst>
              <p:tags r:id="rId14"/>
            </p:custDataLst>
          </p:nvPr>
        </p:nvSpPr>
        <p:spPr>
          <a:xfrm>
            <a:off x="6051755" y="2107864"/>
            <a:ext cx="1774926" cy="485710"/>
          </a:xfrm>
          <a:prstGeom prst="rect">
            <a:avLst/>
          </a:prstGeom>
        </p:spPr>
        <p:txBody>
          <a:bodyPr wrap="square">
            <a:spAutoFit/>
          </a:bodyPr>
          <a:lstStyle/>
          <a:p>
            <a:pPr>
              <a:lnSpc>
                <a:spcPct val="150000"/>
              </a:lnSpc>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 </a:t>
            </a:r>
            <a:endParaRPr lang="zh-CN" altLang="en-US" sz="900"/>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left)">
                                      <p:cBhvr>
                                        <p:cTn id="10" dur="500"/>
                                        <p:tgtEl>
                                          <p:spTgt spid="36"/>
                                        </p:tgtEl>
                                      </p:cBhvr>
                                    </p:animEffect>
                                  </p:childTnLst>
                                </p:cTn>
                              </p:par>
                              <p:par>
                                <p:cTn id="11" presetID="53" presetClass="entr" presetSubtype="16" fill="hold" grpId="0" nodeType="withEffect">
                                  <p:stCondLst>
                                    <p:cond delay="30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par>
                                <p:cTn id="21" presetID="53" presetClass="entr" presetSubtype="16" fill="hold" grpId="0" nodeType="withEffect">
                                  <p:stCondLst>
                                    <p:cond delay="90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par>
                                <p:cTn id="26" presetID="22" presetClass="entr" presetSubtype="8" fill="hold" grpId="0" nodeType="withEffect">
                                  <p:stCondLst>
                                    <p:cond delay="120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grpId="0" nodeType="withEffect">
                                  <p:stCondLst>
                                    <p:cond delay="150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grpId="0" nodeType="withEffect">
                                  <p:stCondLst>
                                    <p:cond delay="180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par>
                                <p:cTn id="35" presetID="22" presetClass="entr" presetSubtype="8" fill="hold" grpId="0" nodeType="withEffect">
                                  <p:stCondLst>
                                    <p:cond delay="240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par>
                                <p:cTn id="38" presetID="22" presetClass="entr" presetSubtype="8" fill="hold" grpId="0" nodeType="withEffect">
                                  <p:stCondLst>
                                    <p:cond delay="270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par>
                                <p:cTn id="41" presetID="22" presetClass="entr" presetSubtype="8" fill="hold" grpId="0" nodeType="withEffect">
                                  <p:stCondLst>
                                    <p:cond delay="300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par>
                                <p:cTn id="44" presetID="22" presetClass="entr" presetSubtype="8" fill="hold" grpId="0" nodeType="withEffect">
                                  <p:stCondLst>
                                    <p:cond delay="3300"/>
                                  </p:stCondLst>
                                  <p:childTnLst>
                                    <p:set>
                                      <p:cBhvr>
                                        <p:cTn id="45" dur="1" fill="hold">
                                          <p:stCondLst>
                                            <p:cond delay="0"/>
                                          </p:stCondLst>
                                        </p:cTn>
                                        <p:tgtEl>
                                          <p:spTgt spid="34"/>
                                        </p:tgtEl>
                                        <p:attrNameLst>
                                          <p:attrName>style.visibility</p:attrName>
                                        </p:attrNameLst>
                                      </p:cBhvr>
                                      <p:to>
                                        <p:strVal val="visible"/>
                                      </p:to>
                                    </p:set>
                                    <p:animEffect transition="in" filter="wipe(left)">
                                      <p:cBhvr>
                                        <p:cTn id="46" dur="500"/>
                                        <p:tgtEl>
                                          <p:spTgt spid="34"/>
                                        </p:tgtEl>
                                      </p:cBhvr>
                                    </p:animEffect>
                                  </p:childTnLst>
                                </p:cTn>
                              </p:par>
                              <p:par>
                                <p:cTn id="47" presetID="22" presetClass="entr" presetSubtype="8" fill="hold" grpId="0" nodeType="withEffect">
                                  <p:stCondLst>
                                    <p:cond delay="3600"/>
                                  </p:stCondLst>
                                  <p:childTnLst>
                                    <p:set>
                                      <p:cBhvr>
                                        <p:cTn id="48" dur="1" fill="hold">
                                          <p:stCondLst>
                                            <p:cond delay="0"/>
                                          </p:stCondLst>
                                        </p:cTn>
                                        <p:tgtEl>
                                          <p:spTgt spid="35"/>
                                        </p:tgtEl>
                                        <p:attrNameLst>
                                          <p:attrName>style.visibility</p:attrName>
                                        </p:attrNameLst>
                                      </p:cBhvr>
                                      <p:to>
                                        <p:strVal val="visible"/>
                                      </p:to>
                                    </p:set>
                                    <p:animEffect transition="in" filter="wipe(left)">
                                      <p:cBhvr>
                                        <p:cTn id="4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21" grpId="0" animBg="1"/>
      <p:bldP spid="22" grpId="0" animBg="1"/>
      <p:bldP spid="23" grpId="0" animBg="1"/>
      <p:bldP spid="32" grpId="0"/>
      <p:bldP spid="17" grpId="0" animBg="1"/>
      <p:bldP spid="19" grpId="0"/>
      <p:bldP spid="20" grpId="0" animBg="1"/>
      <p:bldP spid="34" grpId="0"/>
      <p:bldP spid="35" grpId="0"/>
      <p:bldP spid="3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PA_图片 2"/>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1280877" y="-14610"/>
            <a:ext cx="2416027" cy="4348105"/>
          </a:xfrm>
          <a:prstGeom prst="rect">
            <a:avLst/>
          </a:prstGeom>
        </p:spPr>
      </p:pic>
      <p:sp>
        <p:nvSpPr>
          <p:cNvPr id="4" name="PA_文本框 3"/>
          <p:cNvSpPr txBox="1"/>
          <p:nvPr>
            <p:custDataLst>
              <p:tags r:id="rId4"/>
            </p:custDataLst>
          </p:nvPr>
        </p:nvSpPr>
        <p:spPr>
          <a:xfrm>
            <a:off x="4726359" y="3580442"/>
            <a:ext cx="2957861"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CHUANGYI SHOUHUI SHANGWU MICROSOFT POWERPOINT MY 2017</a:t>
            </a:r>
            <a:endParaRPr lang="zh-CN" altLang="en-US" sz="800">
              <a:latin typeface="落落补 汤圆" pitchFamily="2" charset="-128"/>
              <a:ea typeface="落落补 汤圆" pitchFamily="2" charset="-128"/>
              <a:cs typeface="落落补 汤圆" pitchFamily="2" charset="-128"/>
            </a:endParaRPr>
          </a:p>
        </p:txBody>
      </p:sp>
      <p:sp>
        <p:nvSpPr>
          <p:cNvPr id="5" name="PA_文本框 4"/>
          <p:cNvSpPr txBox="1"/>
          <p:nvPr>
            <p:custDataLst>
              <p:tags r:id="rId5"/>
            </p:custDataLst>
          </p:nvPr>
        </p:nvSpPr>
        <p:spPr>
          <a:xfrm>
            <a:off x="3851920" y="2925809"/>
            <a:ext cx="4706738" cy="646331"/>
          </a:xfrm>
          <a:prstGeom prst="rect">
            <a:avLst/>
          </a:prstGeom>
          <a:noFill/>
        </p:spPr>
        <p:txBody>
          <a:bodyPr wrap="none" rtlCol="0">
            <a:spAutoFit/>
          </a:bodyPr>
          <a:lstStyle/>
          <a:p>
            <a:r>
              <a:rPr lang="zh-CN" altLang="en-US" sz="3600">
                <a:latin typeface="微软雅黑" panose="020b0503020204020204" pitchFamily="34" charset="-122"/>
                <a:ea typeface="微软雅黑" panose="020b0503020204020204" pitchFamily="34" charset="-122"/>
                <a:cs typeface="落落补 汤圆" pitchFamily="2" charset="-128"/>
              </a:rPr>
              <a:t>创意手绘商务通用</a:t>
            </a:r>
            <a:r>
              <a:rPr lang="en-US" altLang="zh-CN" sz="3600">
                <a:latin typeface="微软雅黑" panose="020b0503020204020204" pitchFamily="34" charset="-122"/>
                <a:ea typeface="微软雅黑" panose="020b0503020204020204" pitchFamily="34" charset="-122"/>
                <a:cs typeface="落落补 汤圆" pitchFamily="2" charset="-128"/>
              </a:rPr>
              <a:t>PPT</a:t>
            </a:r>
            <a:endParaRPr lang="zh-CN" altLang="en-US" sz="3600">
              <a:latin typeface="微软雅黑" panose="020b0503020204020204" pitchFamily="34" charset="-122"/>
              <a:ea typeface="微软雅黑" panose="020b0503020204020204" pitchFamily="34" charset="-122"/>
              <a:cs typeface="落落补 汤圆" pitchFamily="2" charset="-128"/>
            </a:endParaRPr>
          </a:p>
        </p:txBody>
      </p:sp>
      <p:sp>
        <p:nvSpPr>
          <p:cNvPr id="6" name="PA_文本框 5"/>
          <p:cNvSpPr txBox="1"/>
          <p:nvPr>
            <p:custDataLst>
              <p:tags r:id="rId6"/>
            </p:custDataLst>
          </p:nvPr>
        </p:nvSpPr>
        <p:spPr>
          <a:xfrm>
            <a:off x="4693944" y="1831262"/>
            <a:ext cx="3262432" cy="830997"/>
          </a:xfrm>
          <a:prstGeom prst="rect">
            <a:avLst/>
          </a:prstGeom>
          <a:noFill/>
        </p:spPr>
        <p:txBody>
          <a:bodyPr wrap="none" rtlCol="0">
            <a:spAutoFit/>
          </a:bodyPr>
          <a:lstStyle/>
          <a:p>
            <a:r>
              <a:rPr lang="zh-CN" altLang="en-US" sz="4800">
                <a:latin typeface="微软雅黑" panose="020b0503020204020204" pitchFamily="34" charset="-122"/>
                <a:ea typeface="微软雅黑" panose="020b0503020204020204" pitchFamily="34" charset="-122"/>
                <a:cs typeface="落落补 汤圆" pitchFamily="2" charset="-128"/>
              </a:rPr>
              <a:t>感谢聆听！</a:t>
            </a:r>
            <a:endParaRPr lang="zh-CN" altLang="en-US" sz="4800">
              <a:latin typeface="微软雅黑" panose="020b0503020204020204" pitchFamily="34" charset="-122"/>
              <a:ea typeface="微软雅黑" panose="020b0503020204020204" pitchFamily="34" charset="-122"/>
              <a:cs typeface="落落补 汤圆" pitchFamily="2" charset="-128"/>
            </a:endParaRPr>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3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 presetClass="entr" presetSubtype="1"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0-#ppt_h/2"/>
                                          </p:val>
                                        </p:tav>
                                        <p:tav tm="100000">
                                          <p:val>
                                            <p:strVal val="#ppt_y"/>
                                          </p:val>
                                        </p:tav>
                                      </p:tavLst>
                                    </p:anim>
                                  </p:childTnLst>
                                </p:cTn>
                              </p:par>
                              <p:par>
                                <p:cTn id="14" presetID="53" presetClass="entr" presetSubtype="16"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par>
                                <p:cTn id="19" presetID="22" presetClass="entr" presetSubtype="8" fill="hold" grpId="0" nodeType="withEffect">
                                  <p:stCondLst>
                                    <p:cond delay="120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 name="PA_任意多边形 5"/>
          <p:cNvSpPr>
            <a:spLocks noEditPoints="1" noChangeArrowheads="1"/>
          </p:cNvSpPr>
          <p:nvPr>
            <p:custDataLst>
              <p:tags r:id="rId2"/>
            </p:custDataLst>
          </p:nvPr>
        </p:nvSpPr>
        <p:spPr bwMode="auto">
          <a:xfrm>
            <a:off x="1331640" y="1088489"/>
            <a:ext cx="6416058" cy="3110538"/>
          </a:xfrm>
          <a:custGeom>
            <a:gdLst>
              <a:gd name="T0" fmla="*/ 342 w 2787"/>
              <a:gd name="T1" fmla="*/ 280 h 1349"/>
              <a:gd name="T2" fmla="*/ 170 w 2787"/>
              <a:gd name="T3" fmla="*/ 344 h 1349"/>
              <a:gd name="T4" fmla="*/ 143 w 2787"/>
              <a:gd name="T5" fmla="*/ 698 h 1349"/>
              <a:gd name="T6" fmla="*/ 214 w 2787"/>
              <a:gd name="T7" fmla="*/ 912 h 1349"/>
              <a:gd name="T8" fmla="*/ 230 w 2787"/>
              <a:gd name="T9" fmla="*/ 1199 h 1349"/>
              <a:gd name="T10" fmla="*/ 506 w 2787"/>
              <a:gd name="T11" fmla="*/ 1115 h 1349"/>
              <a:gd name="T12" fmla="*/ 727 w 2787"/>
              <a:gd name="T13" fmla="*/ 1124 h 1349"/>
              <a:gd name="T14" fmla="*/ 944 w 2787"/>
              <a:gd name="T15" fmla="*/ 1141 h 1349"/>
              <a:gd name="T16" fmla="*/ 1129 w 2787"/>
              <a:gd name="T17" fmla="*/ 1226 h 1349"/>
              <a:gd name="T18" fmla="*/ 1335 w 2787"/>
              <a:gd name="T19" fmla="*/ 1185 h 1349"/>
              <a:gd name="T20" fmla="*/ 1521 w 2787"/>
              <a:gd name="T21" fmla="*/ 1247 h 1349"/>
              <a:gd name="T22" fmla="*/ 1690 w 2787"/>
              <a:gd name="T23" fmla="*/ 1203 h 1349"/>
              <a:gd name="T24" fmla="*/ 1912 w 2787"/>
              <a:gd name="T25" fmla="*/ 1176 h 1349"/>
              <a:gd name="T26" fmla="*/ 2077 w 2787"/>
              <a:gd name="T27" fmla="*/ 1212 h 1349"/>
              <a:gd name="T28" fmla="*/ 2177 w 2787"/>
              <a:gd name="T29" fmla="*/ 1253 h 1349"/>
              <a:gd name="T30" fmla="*/ 2397 w 2787"/>
              <a:gd name="T31" fmla="*/ 1269 h 1349"/>
              <a:gd name="T32" fmla="*/ 2570 w 2787"/>
              <a:gd name="T33" fmla="*/ 1313 h 1349"/>
              <a:gd name="T34" fmla="*/ 2721 w 2787"/>
              <a:gd name="T35" fmla="*/ 1127 h 1349"/>
              <a:gd name="T36" fmla="*/ 2731 w 2787"/>
              <a:gd name="T37" fmla="*/ 940 h 1349"/>
              <a:gd name="T38" fmla="*/ 2713 w 2787"/>
              <a:gd name="T39" fmla="*/ 775 h 1349"/>
              <a:gd name="T40" fmla="*/ 2754 w 2787"/>
              <a:gd name="T41" fmla="*/ 619 h 1349"/>
              <a:gd name="T42" fmla="*/ 2679 w 2787"/>
              <a:gd name="T43" fmla="*/ 606 h 1349"/>
              <a:gd name="T44" fmla="*/ 2628 w 2787"/>
              <a:gd name="T45" fmla="*/ 456 h 1349"/>
              <a:gd name="T46" fmla="*/ 2656 w 2787"/>
              <a:gd name="T47" fmla="*/ 409 h 1349"/>
              <a:gd name="T48" fmla="*/ 2663 w 2787"/>
              <a:gd name="T49" fmla="*/ 320 h 1349"/>
              <a:gd name="T50" fmla="*/ 2553 w 2787"/>
              <a:gd name="T51" fmla="*/ 287 h 1349"/>
              <a:gd name="T52" fmla="*/ 2432 w 2787"/>
              <a:gd name="T53" fmla="*/ 203 h 1349"/>
              <a:gd name="T54" fmla="*/ 2270 w 2787"/>
              <a:gd name="T55" fmla="*/ 177 h 1349"/>
              <a:gd name="T56" fmla="*/ 2019 w 2787"/>
              <a:gd name="T57" fmla="*/ 176 h 1349"/>
              <a:gd name="T58" fmla="*/ 1872 w 2787"/>
              <a:gd name="T59" fmla="*/ 84 h 1349"/>
              <a:gd name="T60" fmla="*/ 1773 w 2787"/>
              <a:gd name="T61" fmla="*/ 58 h 1349"/>
              <a:gd name="T62" fmla="*/ 1403 w 2787"/>
              <a:gd name="T63" fmla="*/ 190 h 1349"/>
              <a:gd name="T64" fmla="*/ 1482 w 2787"/>
              <a:gd name="T65" fmla="*/ 56 h 1349"/>
              <a:gd name="T66" fmla="*/ 922 w 2787"/>
              <a:gd name="T67" fmla="*/ 148 h 1349"/>
              <a:gd name="T68" fmla="*/ 311 w 2787"/>
              <a:gd name="T69" fmla="*/ 791 h 1349"/>
              <a:gd name="T70" fmla="*/ 784 w 2787"/>
              <a:gd name="T71" fmla="*/ 160 h 1349"/>
              <a:gd name="T72" fmla="*/ 404 w 2787"/>
              <a:gd name="T73" fmla="*/ 437 h 1349"/>
              <a:gd name="T74" fmla="*/ 758 w 2787"/>
              <a:gd name="T75" fmla="*/ 62 h 1349"/>
              <a:gd name="T76" fmla="*/ 1093 w 2787"/>
              <a:gd name="T77" fmla="*/ 148 h 1349"/>
              <a:gd name="T78" fmla="*/ 1230 w 2787"/>
              <a:gd name="T79" fmla="*/ 120 h 1349"/>
              <a:gd name="T80" fmla="*/ 494 w 2787"/>
              <a:gd name="T81" fmla="*/ 771 h 1349"/>
              <a:gd name="T82" fmla="*/ 665 w 2787"/>
              <a:gd name="T83" fmla="*/ 689 h 1349"/>
              <a:gd name="T84" fmla="*/ 633 w 2787"/>
              <a:gd name="T85" fmla="*/ 1098 h 1349"/>
              <a:gd name="T86" fmla="*/ 1051 w 2787"/>
              <a:gd name="T87" fmla="*/ 834 h 1349"/>
              <a:gd name="T88" fmla="*/ 1129 w 2787"/>
              <a:gd name="T89" fmla="*/ 605 h 1349"/>
              <a:gd name="T90" fmla="*/ 1207 w 2787"/>
              <a:gd name="T91" fmla="*/ 805 h 1349"/>
              <a:gd name="T92" fmla="*/ 1880 w 2787"/>
              <a:gd name="T93" fmla="*/ 220 h 1349"/>
              <a:gd name="T94" fmla="*/ 1469 w 2787"/>
              <a:gd name="T95" fmla="*/ 729 h 1349"/>
              <a:gd name="T96" fmla="*/ 1829 w 2787"/>
              <a:gd name="T97" fmla="*/ 257 h 1349"/>
              <a:gd name="T98" fmla="*/ 1600 w 2787"/>
              <a:gd name="T99" fmla="*/ 706 h 1349"/>
              <a:gd name="T100" fmla="*/ 2342 w 2787"/>
              <a:gd name="T101" fmla="*/ 327 h 1349"/>
              <a:gd name="T102" fmla="*/ 2264 w 2787"/>
              <a:gd name="T103" fmla="*/ 375 h 1349"/>
              <a:gd name="T104" fmla="*/ 1893 w 2787"/>
              <a:gd name="T105" fmla="*/ 989 h 13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7" h="1349">
                <a:moveTo>
                  <a:pt x="573" y="70"/>
                </a:moveTo>
                <a:cubicBezTo>
                  <a:pt x="569" y="74"/>
                  <a:pt x="565" y="78"/>
                  <a:pt x="561" y="82"/>
                </a:cubicBezTo>
                <a:cubicBezTo>
                  <a:pt x="556" y="85"/>
                  <a:pt x="552" y="88"/>
                  <a:pt x="548" y="92"/>
                </a:cubicBezTo>
                <a:cubicBezTo>
                  <a:pt x="537" y="102"/>
                  <a:pt x="527" y="112"/>
                  <a:pt x="517" y="123"/>
                </a:cubicBezTo>
                <a:cubicBezTo>
                  <a:pt x="494" y="144"/>
                  <a:pt x="472" y="163"/>
                  <a:pt x="450" y="183"/>
                </a:cubicBezTo>
                <a:cubicBezTo>
                  <a:pt x="415" y="213"/>
                  <a:pt x="379" y="245"/>
                  <a:pt x="342" y="280"/>
                </a:cubicBezTo>
                <a:cubicBezTo>
                  <a:pt x="387" y="230"/>
                  <a:pt x="436" y="183"/>
                  <a:pt x="486" y="135"/>
                </a:cubicBezTo>
                <a:cubicBezTo>
                  <a:pt x="495" y="127"/>
                  <a:pt x="500" y="115"/>
                  <a:pt x="500" y="103"/>
                </a:cubicBezTo>
                <a:cubicBezTo>
                  <a:pt x="500" y="92"/>
                  <a:pt x="496" y="81"/>
                  <a:pt x="488" y="72"/>
                </a:cubicBezTo>
                <a:cubicBezTo>
                  <a:pt x="471" y="54"/>
                  <a:pt x="442" y="53"/>
                  <a:pt x="424" y="70"/>
                </a:cubicBezTo>
                <a:cubicBezTo>
                  <a:pt x="345" y="144"/>
                  <a:pt x="270" y="218"/>
                  <a:pt x="206" y="304"/>
                </a:cubicBezTo>
                <a:cubicBezTo>
                  <a:pt x="200" y="312"/>
                  <a:pt x="185" y="328"/>
                  <a:pt x="170" y="344"/>
                </a:cubicBezTo>
                <a:cubicBezTo>
                  <a:pt x="98" y="420"/>
                  <a:pt x="0" y="524"/>
                  <a:pt x="52" y="605"/>
                </a:cubicBezTo>
                <a:cubicBezTo>
                  <a:pt x="60" y="617"/>
                  <a:pt x="74" y="625"/>
                  <a:pt x="89" y="626"/>
                </a:cubicBezTo>
                <a:cubicBezTo>
                  <a:pt x="136" y="627"/>
                  <a:pt x="166" y="586"/>
                  <a:pt x="186" y="558"/>
                </a:cubicBezTo>
                <a:cubicBezTo>
                  <a:pt x="190" y="552"/>
                  <a:pt x="194" y="547"/>
                  <a:pt x="197" y="544"/>
                </a:cubicBezTo>
                <a:cubicBezTo>
                  <a:pt x="216" y="522"/>
                  <a:pt x="237" y="501"/>
                  <a:pt x="259" y="479"/>
                </a:cubicBezTo>
                <a:cubicBezTo>
                  <a:pt x="211" y="547"/>
                  <a:pt x="167" y="621"/>
                  <a:pt x="143" y="698"/>
                </a:cubicBezTo>
                <a:cubicBezTo>
                  <a:pt x="142" y="703"/>
                  <a:pt x="138" y="712"/>
                  <a:pt x="134" y="720"/>
                </a:cubicBezTo>
                <a:cubicBezTo>
                  <a:pt x="122" y="746"/>
                  <a:pt x="105" y="785"/>
                  <a:pt x="105" y="822"/>
                </a:cubicBezTo>
                <a:cubicBezTo>
                  <a:pt x="105" y="847"/>
                  <a:pt x="113" y="872"/>
                  <a:pt x="136" y="890"/>
                </a:cubicBezTo>
                <a:cubicBezTo>
                  <a:pt x="151" y="901"/>
                  <a:pt x="168" y="905"/>
                  <a:pt x="187" y="901"/>
                </a:cubicBezTo>
                <a:cubicBezTo>
                  <a:pt x="191" y="900"/>
                  <a:pt x="196" y="899"/>
                  <a:pt x="200" y="897"/>
                </a:cubicBezTo>
                <a:cubicBezTo>
                  <a:pt x="204" y="903"/>
                  <a:pt x="208" y="908"/>
                  <a:pt x="214" y="912"/>
                </a:cubicBezTo>
                <a:cubicBezTo>
                  <a:pt x="229" y="924"/>
                  <a:pt x="247" y="929"/>
                  <a:pt x="267" y="926"/>
                </a:cubicBezTo>
                <a:cubicBezTo>
                  <a:pt x="273" y="925"/>
                  <a:pt x="280" y="924"/>
                  <a:pt x="287" y="921"/>
                </a:cubicBezTo>
                <a:cubicBezTo>
                  <a:pt x="274" y="955"/>
                  <a:pt x="262" y="989"/>
                  <a:pt x="251" y="1024"/>
                </a:cubicBezTo>
                <a:cubicBezTo>
                  <a:pt x="251" y="1024"/>
                  <a:pt x="244" y="1044"/>
                  <a:pt x="244" y="1044"/>
                </a:cubicBezTo>
                <a:cubicBezTo>
                  <a:pt x="233" y="1075"/>
                  <a:pt x="219" y="1115"/>
                  <a:pt x="219" y="1151"/>
                </a:cubicBezTo>
                <a:cubicBezTo>
                  <a:pt x="219" y="1168"/>
                  <a:pt x="222" y="1184"/>
                  <a:pt x="230" y="1199"/>
                </a:cubicBezTo>
                <a:cubicBezTo>
                  <a:pt x="236" y="1209"/>
                  <a:pt x="246" y="1216"/>
                  <a:pt x="258" y="1219"/>
                </a:cubicBezTo>
                <a:cubicBezTo>
                  <a:pt x="270" y="1222"/>
                  <a:pt x="282" y="1220"/>
                  <a:pt x="293" y="1214"/>
                </a:cubicBezTo>
                <a:cubicBezTo>
                  <a:pt x="310" y="1203"/>
                  <a:pt x="326" y="1188"/>
                  <a:pt x="340" y="1172"/>
                </a:cubicBezTo>
                <a:cubicBezTo>
                  <a:pt x="340" y="1180"/>
                  <a:pt x="342" y="1188"/>
                  <a:pt x="345" y="1196"/>
                </a:cubicBezTo>
                <a:cubicBezTo>
                  <a:pt x="353" y="1216"/>
                  <a:pt x="374" y="1228"/>
                  <a:pt x="396" y="1223"/>
                </a:cubicBezTo>
                <a:cubicBezTo>
                  <a:pt x="447" y="1213"/>
                  <a:pt x="481" y="1156"/>
                  <a:pt x="506" y="1115"/>
                </a:cubicBezTo>
                <a:cubicBezTo>
                  <a:pt x="506" y="1115"/>
                  <a:pt x="508" y="1112"/>
                  <a:pt x="508" y="1111"/>
                </a:cubicBezTo>
                <a:cubicBezTo>
                  <a:pt x="514" y="1118"/>
                  <a:pt x="521" y="1124"/>
                  <a:pt x="529" y="1127"/>
                </a:cubicBezTo>
                <a:cubicBezTo>
                  <a:pt x="526" y="1142"/>
                  <a:pt x="524" y="1156"/>
                  <a:pt x="524" y="1169"/>
                </a:cubicBezTo>
                <a:cubicBezTo>
                  <a:pt x="524" y="1195"/>
                  <a:pt x="531" y="1216"/>
                  <a:pt x="549" y="1231"/>
                </a:cubicBezTo>
                <a:cubicBezTo>
                  <a:pt x="560" y="1241"/>
                  <a:pt x="575" y="1244"/>
                  <a:pt x="590" y="1241"/>
                </a:cubicBezTo>
                <a:cubicBezTo>
                  <a:pt x="649" y="1225"/>
                  <a:pt x="694" y="1167"/>
                  <a:pt x="727" y="1124"/>
                </a:cubicBezTo>
                <a:cubicBezTo>
                  <a:pt x="740" y="1107"/>
                  <a:pt x="740" y="1107"/>
                  <a:pt x="740" y="1107"/>
                </a:cubicBezTo>
                <a:cubicBezTo>
                  <a:pt x="763" y="1079"/>
                  <a:pt x="784" y="1050"/>
                  <a:pt x="806" y="1021"/>
                </a:cubicBezTo>
                <a:cubicBezTo>
                  <a:pt x="790" y="1064"/>
                  <a:pt x="778" y="1106"/>
                  <a:pt x="778" y="1142"/>
                </a:cubicBezTo>
                <a:cubicBezTo>
                  <a:pt x="778" y="1166"/>
                  <a:pt x="783" y="1187"/>
                  <a:pt x="796" y="1204"/>
                </a:cubicBezTo>
                <a:cubicBezTo>
                  <a:pt x="807" y="1217"/>
                  <a:pt x="824" y="1223"/>
                  <a:pt x="840" y="1220"/>
                </a:cubicBezTo>
                <a:cubicBezTo>
                  <a:pt x="883" y="1212"/>
                  <a:pt x="917" y="1176"/>
                  <a:pt x="944" y="1141"/>
                </a:cubicBezTo>
                <a:cubicBezTo>
                  <a:pt x="944" y="1156"/>
                  <a:pt x="947" y="1169"/>
                  <a:pt x="952" y="1181"/>
                </a:cubicBezTo>
                <a:cubicBezTo>
                  <a:pt x="959" y="1199"/>
                  <a:pt x="977" y="1210"/>
                  <a:pt x="997" y="1208"/>
                </a:cubicBezTo>
                <a:cubicBezTo>
                  <a:pt x="1015" y="1207"/>
                  <a:pt x="1032" y="1200"/>
                  <a:pt x="1046" y="1190"/>
                </a:cubicBezTo>
                <a:cubicBezTo>
                  <a:pt x="1051" y="1191"/>
                  <a:pt x="1056" y="1191"/>
                  <a:pt x="1062" y="1191"/>
                </a:cubicBezTo>
                <a:cubicBezTo>
                  <a:pt x="1075" y="1190"/>
                  <a:pt x="1088" y="1186"/>
                  <a:pt x="1100" y="1180"/>
                </a:cubicBezTo>
                <a:cubicBezTo>
                  <a:pt x="1103" y="1199"/>
                  <a:pt x="1112" y="1215"/>
                  <a:pt x="1129" y="1226"/>
                </a:cubicBezTo>
                <a:cubicBezTo>
                  <a:pt x="1146" y="1237"/>
                  <a:pt x="1163" y="1238"/>
                  <a:pt x="1180" y="1233"/>
                </a:cubicBezTo>
                <a:cubicBezTo>
                  <a:pt x="1182" y="1239"/>
                  <a:pt x="1185" y="1244"/>
                  <a:pt x="1190" y="1248"/>
                </a:cubicBezTo>
                <a:cubicBezTo>
                  <a:pt x="1200" y="1258"/>
                  <a:pt x="1214" y="1262"/>
                  <a:pt x="1228" y="1260"/>
                </a:cubicBezTo>
                <a:cubicBezTo>
                  <a:pt x="1275" y="1253"/>
                  <a:pt x="1308" y="1210"/>
                  <a:pt x="1331" y="1179"/>
                </a:cubicBezTo>
                <a:cubicBezTo>
                  <a:pt x="1331" y="1179"/>
                  <a:pt x="1332" y="1179"/>
                  <a:pt x="1332" y="1179"/>
                </a:cubicBezTo>
                <a:cubicBezTo>
                  <a:pt x="1333" y="1181"/>
                  <a:pt x="1334" y="1183"/>
                  <a:pt x="1335" y="1185"/>
                </a:cubicBezTo>
                <a:cubicBezTo>
                  <a:pt x="1339" y="1190"/>
                  <a:pt x="1343" y="1194"/>
                  <a:pt x="1349" y="1198"/>
                </a:cubicBezTo>
                <a:cubicBezTo>
                  <a:pt x="1343" y="1218"/>
                  <a:pt x="1339" y="1238"/>
                  <a:pt x="1339" y="1258"/>
                </a:cubicBezTo>
                <a:cubicBezTo>
                  <a:pt x="1339" y="1259"/>
                  <a:pt x="1339" y="1260"/>
                  <a:pt x="1339" y="1262"/>
                </a:cubicBezTo>
                <a:cubicBezTo>
                  <a:pt x="1340" y="1284"/>
                  <a:pt x="1357" y="1303"/>
                  <a:pt x="1379" y="1305"/>
                </a:cubicBezTo>
                <a:cubicBezTo>
                  <a:pt x="1426" y="1311"/>
                  <a:pt x="1465" y="1273"/>
                  <a:pt x="1506" y="1222"/>
                </a:cubicBezTo>
                <a:cubicBezTo>
                  <a:pt x="1508" y="1232"/>
                  <a:pt x="1513" y="1240"/>
                  <a:pt x="1521" y="1247"/>
                </a:cubicBezTo>
                <a:cubicBezTo>
                  <a:pt x="1532" y="1256"/>
                  <a:pt x="1547" y="1259"/>
                  <a:pt x="1561" y="1256"/>
                </a:cubicBezTo>
                <a:cubicBezTo>
                  <a:pt x="1597" y="1246"/>
                  <a:pt x="1622" y="1213"/>
                  <a:pt x="1639" y="1189"/>
                </a:cubicBezTo>
                <a:cubicBezTo>
                  <a:pt x="1648" y="1177"/>
                  <a:pt x="1648" y="1177"/>
                  <a:pt x="1648" y="1177"/>
                </a:cubicBezTo>
                <a:cubicBezTo>
                  <a:pt x="1673" y="1147"/>
                  <a:pt x="1698" y="1117"/>
                  <a:pt x="1722" y="1088"/>
                </a:cubicBezTo>
                <a:cubicBezTo>
                  <a:pt x="1722" y="1089"/>
                  <a:pt x="1721" y="1091"/>
                  <a:pt x="1721" y="1092"/>
                </a:cubicBezTo>
                <a:cubicBezTo>
                  <a:pt x="1707" y="1126"/>
                  <a:pt x="1690" y="1166"/>
                  <a:pt x="1690" y="1203"/>
                </a:cubicBezTo>
                <a:cubicBezTo>
                  <a:pt x="1690" y="1217"/>
                  <a:pt x="1692" y="1230"/>
                  <a:pt x="1698" y="1243"/>
                </a:cubicBezTo>
                <a:cubicBezTo>
                  <a:pt x="1703" y="1255"/>
                  <a:pt x="1713" y="1264"/>
                  <a:pt x="1726" y="1268"/>
                </a:cubicBezTo>
                <a:cubicBezTo>
                  <a:pt x="1738" y="1272"/>
                  <a:pt x="1752" y="1270"/>
                  <a:pt x="1763" y="1263"/>
                </a:cubicBezTo>
                <a:cubicBezTo>
                  <a:pt x="1784" y="1249"/>
                  <a:pt x="1803" y="1231"/>
                  <a:pt x="1821" y="1211"/>
                </a:cubicBezTo>
                <a:cubicBezTo>
                  <a:pt x="1823" y="1212"/>
                  <a:pt x="1826" y="1212"/>
                  <a:pt x="1829" y="1213"/>
                </a:cubicBezTo>
                <a:cubicBezTo>
                  <a:pt x="1862" y="1216"/>
                  <a:pt x="1889" y="1196"/>
                  <a:pt x="1912" y="1176"/>
                </a:cubicBezTo>
                <a:cubicBezTo>
                  <a:pt x="1913" y="1183"/>
                  <a:pt x="1916" y="1190"/>
                  <a:pt x="1921" y="1196"/>
                </a:cubicBezTo>
                <a:cubicBezTo>
                  <a:pt x="1933" y="1210"/>
                  <a:pt x="1952" y="1216"/>
                  <a:pt x="1969" y="1210"/>
                </a:cubicBezTo>
                <a:cubicBezTo>
                  <a:pt x="1992" y="1203"/>
                  <a:pt x="2012" y="1188"/>
                  <a:pt x="2029" y="1172"/>
                </a:cubicBezTo>
                <a:cubicBezTo>
                  <a:pt x="2038" y="1184"/>
                  <a:pt x="2052" y="1191"/>
                  <a:pt x="2067" y="1190"/>
                </a:cubicBezTo>
                <a:cubicBezTo>
                  <a:pt x="2072" y="1190"/>
                  <a:pt x="2078" y="1189"/>
                  <a:pt x="2083" y="1188"/>
                </a:cubicBezTo>
                <a:cubicBezTo>
                  <a:pt x="2080" y="1196"/>
                  <a:pt x="2078" y="1204"/>
                  <a:pt x="2077" y="1212"/>
                </a:cubicBezTo>
                <a:cubicBezTo>
                  <a:pt x="2077" y="1214"/>
                  <a:pt x="2077" y="1215"/>
                  <a:pt x="2077" y="1216"/>
                </a:cubicBezTo>
                <a:cubicBezTo>
                  <a:pt x="2077" y="1231"/>
                  <a:pt x="2084" y="1245"/>
                  <a:pt x="2096" y="1253"/>
                </a:cubicBezTo>
                <a:cubicBezTo>
                  <a:pt x="2110" y="1263"/>
                  <a:pt x="2127" y="1264"/>
                  <a:pt x="2142" y="1257"/>
                </a:cubicBezTo>
                <a:cubicBezTo>
                  <a:pt x="2157" y="1249"/>
                  <a:pt x="2171" y="1240"/>
                  <a:pt x="2183" y="1229"/>
                </a:cubicBezTo>
                <a:cubicBezTo>
                  <a:pt x="2181" y="1233"/>
                  <a:pt x="2180" y="1237"/>
                  <a:pt x="2179" y="1241"/>
                </a:cubicBezTo>
                <a:cubicBezTo>
                  <a:pt x="2178" y="1245"/>
                  <a:pt x="2177" y="1249"/>
                  <a:pt x="2177" y="1253"/>
                </a:cubicBezTo>
                <a:cubicBezTo>
                  <a:pt x="2177" y="1264"/>
                  <a:pt x="2182" y="1276"/>
                  <a:pt x="2190" y="1284"/>
                </a:cubicBezTo>
                <a:cubicBezTo>
                  <a:pt x="2201" y="1296"/>
                  <a:pt x="2218" y="1300"/>
                  <a:pt x="2233" y="1296"/>
                </a:cubicBezTo>
                <a:cubicBezTo>
                  <a:pt x="2235" y="1296"/>
                  <a:pt x="2237" y="1295"/>
                  <a:pt x="2239" y="1295"/>
                </a:cubicBezTo>
                <a:cubicBezTo>
                  <a:pt x="2239" y="1297"/>
                  <a:pt x="2240" y="1300"/>
                  <a:pt x="2242" y="1303"/>
                </a:cubicBezTo>
                <a:cubicBezTo>
                  <a:pt x="2250" y="1317"/>
                  <a:pt x="2264" y="1325"/>
                  <a:pt x="2280" y="1326"/>
                </a:cubicBezTo>
                <a:cubicBezTo>
                  <a:pt x="2319" y="1326"/>
                  <a:pt x="2357" y="1304"/>
                  <a:pt x="2397" y="1269"/>
                </a:cubicBezTo>
                <a:cubicBezTo>
                  <a:pt x="2397" y="1281"/>
                  <a:pt x="2402" y="1292"/>
                  <a:pt x="2411" y="1301"/>
                </a:cubicBezTo>
                <a:cubicBezTo>
                  <a:pt x="2428" y="1316"/>
                  <a:pt x="2454" y="1316"/>
                  <a:pt x="2471" y="1301"/>
                </a:cubicBezTo>
                <a:cubicBezTo>
                  <a:pt x="2472" y="1301"/>
                  <a:pt x="2473" y="1300"/>
                  <a:pt x="2473" y="1300"/>
                </a:cubicBezTo>
                <a:cubicBezTo>
                  <a:pt x="2473" y="1311"/>
                  <a:pt x="2477" y="1322"/>
                  <a:pt x="2485" y="1330"/>
                </a:cubicBezTo>
                <a:cubicBezTo>
                  <a:pt x="2502" y="1348"/>
                  <a:pt x="2530" y="1349"/>
                  <a:pt x="2548" y="1333"/>
                </a:cubicBezTo>
                <a:cubicBezTo>
                  <a:pt x="2570" y="1313"/>
                  <a:pt x="2570" y="1313"/>
                  <a:pt x="2570" y="1313"/>
                </a:cubicBezTo>
                <a:cubicBezTo>
                  <a:pt x="2595" y="1290"/>
                  <a:pt x="2628" y="1260"/>
                  <a:pt x="2660" y="1239"/>
                </a:cubicBezTo>
                <a:cubicBezTo>
                  <a:pt x="2675" y="1254"/>
                  <a:pt x="2698" y="1258"/>
                  <a:pt x="2716" y="1247"/>
                </a:cubicBezTo>
                <a:cubicBezTo>
                  <a:pt x="2744" y="1230"/>
                  <a:pt x="2762" y="1203"/>
                  <a:pt x="2763" y="1174"/>
                </a:cubicBezTo>
                <a:cubicBezTo>
                  <a:pt x="2763" y="1174"/>
                  <a:pt x="2763" y="1173"/>
                  <a:pt x="2763" y="1172"/>
                </a:cubicBezTo>
                <a:cubicBezTo>
                  <a:pt x="2763" y="1160"/>
                  <a:pt x="2759" y="1149"/>
                  <a:pt x="2751" y="1140"/>
                </a:cubicBezTo>
                <a:cubicBezTo>
                  <a:pt x="2743" y="1132"/>
                  <a:pt x="2732" y="1127"/>
                  <a:pt x="2721" y="1127"/>
                </a:cubicBezTo>
                <a:cubicBezTo>
                  <a:pt x="2741" y="1097"/>
                  <a:pt x="2759" y="1065"/>
                  <a:pt x="2766" y="1032"/>
                </a:cubicBezTo>
                <a:cubicBezTo>
                  <a:pt x="2766" y="1029"/>
                  <a:pt x="2767" y="1025"/>
                  <a:pt x="2767" y="1022"/>
                </a:cubicBezTo>
                <a:cubicBezTo>
                  <a:pt x="2767" y="1011"/>
                  <a:pt x="2763" y="1001"/>
                  <a:pt x="2755" y="992"/>
                </a:cubicBezTo>
                <a:cubicBezTo>
                  <a:pt x="2747" y="984"/>
                  <a:pt x="2737" y="979"/>
                  <a:pt x="2725" y="978"/>
                </a:cubicBezTo>
                <a:cubicBezTo>
                  <a:pt x="2729" y="967"/>
                  <a:pt x="2731" y="956"/>
                  <a:pt x="2731" y="945"/>
                </a:cubicBezTo>
                <a:cubicBezTo>
                  <a:pt x="2731" y="944"/>
                  <a:pt x="2731" y="942"/>
                  <a:pt x="2731" y="940"/>
                </a:cubicBezTo>
                <a:cubicBezTo>
                  <a:pt x="2731" y="928"/>
                  <a:pt x="2725" y="917"/>
                  <a:pt x="2716" y="909"/>
                </a:cubicBezTo>
                <a:cubicBezTo>
                  <a:pt x="2716" y="909"/>
                  <a:pt x="2716" y="909"/>
                  <a:pt x="2715" y="909"/>
                </a:cubicBezTo>
                <a:cubicBezTo>
                  <a:pt x="2737" y="885"/>
                  <a:pt x="2758" y="862"/>
                  <a:pt x="2777" y="837"/>
                </a:cubicBezTo>
                <a:cubicBezTo>
                  <a:pt x="2784" y="829"/>
                  <a:pt x="2787" y="819"/>
                  <a:pt x="2787" y="809"/>
                </a:cubicBezTo>
                <a:cubicBezTo>
                  <a:pt x="2787" y="797"/>
                  <a:pt x="2783" y="785"/>
                  <a:pt x="2774" y="777"/>
                </a:cubicBezTo>
                <a:cubicBezTo>
                  <a:pt x="2757" y="760"/>
                  <a:pt x="2731" y="760"/>
                  <a:pt x="2713" y="775"/>
                </a:cubicBezTo>
                <a:cubicBezTo>
                  <a:pt x="2663" y="818"/>
                  <a:pt x="2609" y="858"/>
                  <a:pt x="2556" y="896"/>
                </a:cubicBezTo>
                <a:cubicBezTo>
                  <a:pt x="2552" y="899"/>
                  <a:pt x="2548" y="902"/>
                  <a:pt x="2544" y="905"/>
                </a:cubicBezTo>
                <a:cubicBezTo>
                  <a:pt x="2595" y="839"/>
                  <a:pt x="2648" y="771"/>
                  <a:pt x="2709" y="715"/>
                </a:cubicBezTo>
                <a:cubicBezTo>
                  <a:pt x="2722" y="704"/>
                  <a:pt x="2735" y="693"/>
                  <a:pt x="2748" y="682"/>
                </a:cubicBezTo>
                <a:cubicBezTo>
                  <a:pt x="2759" y="673"/>
                  <a:pt x="2764" y="660"/>
                  <a:pt x="2764" y="647"/>
                </a:cubicBezTo>
                <a:cubicBezTo>
                  <a:pt x="2764" y="637"/>
                  <a:pt x="2761" y="627"/>
                  <a:pt x="2754" y="619"/>
                </a:cubicBezTo>
                <a:cubicBezTo>
                  <a:pt x="2738" y="600"/>
                  <a:pt x="2711" y="597"/>
                  <a:pt x="2691" y="612"/>
                </a:cubicBezTo>
                <a:cubicBezTo>
                  <a:pt x="2691" y="612"/>
                  <a:pt x="2690" y="613"/>
                  <a:pt x="2690" y="613"/>
                </a:cubicBezTo>
                <a:cubicBezTo>
                  <a:pt x="2690" y="613"/>
                  <a:pt x="2690" y="613"/>
                  <a:pt x="2690" y="613"/>
                </a:cubicBezTo>
                <a:cubicBezTo>
                  <a:pt x="2690" y="614"/>
                  <a:pt x="2689" y="614"/>
                  <a:pt x="2689" y="614"/>
                </a:cubicBezTo>
                <a:cubicBezTo>
                  <a:pt x="2684" y="618"/>
                  <a:pt x="2678" y="623"/>
                  <a:pt x="2673" y="627"/>
                </a:cubicBezTo>
                <a:cubicBezTo>
                  <a:pt x="2677" y="621"/>
                  <a:pt x="2679" y="614"/>
                  <a:pt x="2679" y="606"/>
                </a:cubicBezTo>
                <a:cubicBezTo>
                  <a:pt x="2679" y="598"/>
                  <a:pt x="2676" y="589"/>
                  <a:pt x="2671" y="582"/>
                </a:cubicBezTo>
                <a:cubicBezTo>
                  <a:pt x="2662" y="568"/>
                  <a:pt x="2647" y="561"/>
                  <a:pt x="2631" y="562"/>
                </a:cubicBezTo>
                <a:cubicBezTo>
                  <a:pt x="2645" y="551"/>
                  <a:pt x="2660" y="542"/>
                  <a:pt x="2674" y="533"/>
                </a:cubicBezTo>
                <a:cubicBezTo>
                  <a:pt x="2688" y="524"/>
                  <a:pt x="2696" y="509"/>
                  <a:pt x="2696" y="494"/>
                </a:cubicBezTo>
                <a:cubicBezTo>
                  <a:pt x="2696" y="486"/>
                  <a:pt x="2694" y="478"/>
                  <a:pt x="2689" y="471"/>
                </a:cubicBezTo>
                <a:cubicBezTo>
                  <a:pt x="2676" y="450"/>
                  <a:pt x="2649" y="443"/>
                  <a:pt x="2628" y="456"/>
                </a:cubicBezTo>
                <a:cubicBezTo>
                  <a:pt x="2628" y="456"/>
                  <a:pt x="2627" y="456"/>
                  <a:pt x="2627" y="456"/>
                </a:cubicBezTo>
                <a:cubicBezTo>
                  <a:pt x="2627" y="456"/>
                  <a:pt x="2627" y="456"/>
                  <a:pt x="2627" y="456"/>
                </a:cubicBezTo>
                <a:cubicBezTo>
                  <a:pt x="2627" y="456"/>
                  <a:pt x="2627" y="456"/>
                  <a:pt x="2627" y="456"/>
                </a:cubicBezTo>
                <a:cubicBezTo>
                  <a:pt x="2624" y="458"/>
                  <a:pt x="2620" y="460"/>
                  <a:pt x="2617" y="462"/>
                </a:cubicBezTo>
                <a:cubicBezTo>
                  <a:pt x="2625" y="456"/>
                  <a:pt x="2632" y="450"/>
                  <a:pt x="2640" y="443"/>
                </a:cubicBezTo>
                <a:cubicBezTo>
                  <a:pt x="2650" y="435"/>
                  <a:pt x="2656" y="422"/>
                  <a:pt x="2656" y="409"/>
                </a:cubicBezTo>
                <a:cubicBezTo>
                  <a:pt x="2656" y="400"/>
                  <a:pt x="2654" y="392"/>
                  <a:pt x="2649" y="384"/>
                </a:cubicBezTo>
                <a:cubicBezTo>
                  <a:pt x="2644" y="376"/>
                  <a:pt x="2636" y="371"/>
                  <a:pt x="2628" y="367"/>
                </a:cubicBezTo>
                <a:cubicBezTo>
                  <a:pt x="2633" y="364"/>
                  <a:pt x="2638" y="360"/>
                  <a:pt x="2643" y="357"/>
                </a:cubicBezTo>
                <a:cubicBezTo>
                  <a:pt x="2643" y="357"/>
                  <a:pt x="2642" y="357"/>
                  <a:pt x="2642" y="358"/>
                </a:cubicBezTo>
                <a:cubicBezTo>
                  <a:pt x="2643" y="357"/>
                  <a:pt x="2644" y="357"/>
                  <a:pt x="2644" y="356"/>
                </a:cubicBezTo>
                <a:cubicBezTo>
                  <a:pt x="2657" y="348"/>
                  <a:pt x="2663" y="334"/>
                  <a:pt x="2663" y="320"/>
                </a:cubicBezTo>
                <a:cubicBezTo>
                  <a:pt x="2663" y="311"/>
                  <a:pt x="2661" y="302"/>
                  <a:pt x="2656" y="294"/>
                </a:cubicBezTo>
                <a:cubicBezTo>
                  <a:pt x="2642" y="274"/>
                  <a:pt x="2614" y="269"/>
                  <a:pt x="2594" y="282"/>
                </a:cubicBezTo>
                <a:cubicBezTo>
                  <a:pt x="2593" y="282"/>
                  <a:pt x="2593" y="283"/>
                  <a:pt x="2592" y="283"/>
                </a:cubicBezTo>
                <a:cubicBezTo>
                  <a:pt x="2572" y="298"/>
                  <a:pt x="2547" y="309"/>
                  <a:pt x="2521" y="321"/>
                </a:cubicBezTo>
                <a:cubicBezTo>
                  <a:pt x="2516" y="323"/>
                  <a:pt x="2512" y="325"/>
                  <a:pt x="2508" y="327"/>
                </a:cubicBezTo>
                <a:cubicBezTo>
                  <a:pt x="2524" y="315"/>
                  <a:pt x="2540" y="302"/>
                  <a:pt x="2553" y="287"/>
                </a:cubicBezTo>
                <a:cubicBezTo>
                  <a:pt x="2561" y="278"/>
                  <a:pt x="2566" y="267"/>
                  <a:pt x="2566" y="256"/>
                </a:cubicBezTo>
                <a:cubicBezTo>
                  <a:pt x="2566" y="249"/>
                  <a:pt x="2564" y="241"/>
                  <a:pt x="2560" y="234"/>
                </a:cubicBezTo>
                <a:cubicBezTo>
                  <a:pt x="2550" y="217"/>
                  <a:pt x="2531" y="208"/>
                  <a:pt x="2512" y="212"/>
                </a:cubicBezTo>
                <a:cubicBezTo>
                  <a:pt x="2484" y="218"/>
                  <a:pt x="2457" y="232"/>
                  <a:pt x="2431" y="249"/>
                </a:cubicBezTo>
                <a:cubicBezTo>
                  <a:pt x="2436" y="242"/>
                  <a:pt x="2438" y="234"/>
                  <a:pt x="2438" y="226"/>
                </a:cubicBezTo>
                <a:cubicBezTo>
                  <a:pt x="2438" y="218"/>
                  <a:pt x="2436" y="210"/>
                  <a:pt x="2432" y="203"/>
                </a:cubicBezTo>
                <a:cubicBezTo>
                  <a:pt x="2421" y="184"/>
                  <a:pt x="2399" y="176"/>
                  <a:pt x="2378" y="183"/>
                </a:cubicBezTo>
                <a:cubicBezTo>
                  <a:pt x="2301" y="211"/>
                  <a:pt x="2231" y="266"/>
                  <a:pt x="2175" y="310"/>
                </a:cubicBezTo>
                <a:cubicBezTo>
                  <a:pt x="2086" y="380"/>
                  <a:pt x="2003" y="462"/>
                  <a:pt x="1913" y="568"/>
                </a:cubicBezTo>
                <a:cubicBezTo>
                  <a:pt x="1982" y="478"/>
                  <a:pt x="2056" y="390"/>
                  <a:pt x="2141" y="311"/>
                </a:cubicBezTo>
                <a:cubicBezTo>
                  <a:pt x="2148" y="305"/>
                  <a:pt x="2159" y="296"/>
                  <a:pt x="2172" y="286"/>
                </a:cubicBezTo>
                <a:cubicBezTo>
                  <a:pt x="2213" y="255"/>
                  <a:pt x="2259" y="219"/>
                  <a:pt x="2270" y="177"/>
                </a:cubicBezTo>
                <a:cubicBezTo>
                  <a:pt x="2271" y="174"/>
                  <a:pt x="2271" y="170"/>
                  <a:pt x="2271" y="166"/>
                </a:cubicBezTo>
                <a:cubicBezTo>
                  <a:pt x="2271" y="154"/>
                  <a:pt x="2266" y="142"/>
                  <a:pt x="2257" y="133"/>
                </a:cubicBezTo>
                <a:cubicBezTo>
                  <a:pt x="2246" y="122"/>
                  <a:pt x="2228" y="118"/>
                  <a:pt x="2213" y="123"/>
                </a:cubicBezTo>
                <a:cubicBezTo>
                  <a:pt x="2201" y="127"/>
                  <a:pt x="2189" y="132"/>
                  <a:pt x="2177" y="138"/>
                </a:cubicBezTo>
                <a:cubicBezTo>
                  <a:pt x="2175" y="136"/>
                  <a:pt x="2173" y="135"/>
                  <a:pt x="2170" y="135"/>
                </a:cubicBezTo>
                <a:cubicBezTo>
                  <a:pt x="2126" y="119"/>
                  <a:pt x="2074" y="143"/>
                  <a:pt x="2019" y="176"/>
                </a:cubicBezTo>
                <a:cubicBezTo>
                  <a:pt x="2025" y="160"/>
                  <a:pt x="2029" y="145"/>
                  <a:pt x="2029" y="130"/>
                </a:cubicBezTo>
                <a:cubicBezTo>
                  <a:pt x="2029" y="126"/>
                  <a:pt x="2028" y="122"/>
                  <a:pt x="2028" y="119"/>
                </a:cubicBezTo>
                <a:cubicBezTo>
                  <a:pt x="2025" y="98"/>
                  <a:pt x="2009" y="82"/>
                  <a:pt x="1988" y="80"/>
                </a:cubicBezTo>
                <a:cubicBezTo>
                  <a:pt x="1970" y="78"/>
                  <a:pt x="1952" y="81"/>
                  <a:pt x="1934" y="86"/>
                </a:cubicBezTo>
                <a:cubicBezTo>
                  <a:pt x="1934" y="86"/>
                  <a:pt x="1934" y="86"/>
                  <a:pt x="1934" y="86"/>
                </a:cubicBezTo>
                <a:cubicBezTo>
                  <a:pt x="1918" y="69"/>
                  <a:pt x="1890" y="68"/>
                  <a:pt x="1872" y="84"/>
                </a:cubicBezTo>
                <a:cubicBezTo>
                  <a:pt x="1866" y="88"/>
                  <a:pt x="1861" y="94"/>
                  <a:pt x="1856" y="99"/>
                </a:cubicBezTo>
                <a:cubicBezTo>
                  <a:pt x="1845" y="108"/>
                  <a:pt x="1833" y="117"/>
                  <a:pt x="1821" y="126"/>
                </a:cubicBezTo>
                <a:cubicBezTo>
                  <a:pt x="1823" y="121"/>
                  <a:pt x="1824" y="115"/>
                  <a:pt x="1825" y="109"/>
                </a:cubicBezTo>
                <a:cubicBezTo>
                  <a:pt x="1825" y="107"/>
                  <a:pt x="1825" y="105"/>
                  <a:pt x="1825" y="102"/>
                </a:cubicBezTo>
                <a:cubicBezTo>
                  <a:pt x="1825" y="90"/>
                  <a:pt x="1821" y="79"/>
                  <a:pt x="1812" y="70"/>
                </a:cubicBezTo>
                <a:cubicBezTo>
                  <a:pt x="1802" y="60"/>
                  <a:pt x="1787" y="56"/>
                  <a:pt x="1773" y="58"/>
                </a:cubicBezTo>
                <a:cubicBezTo>
                  <a:pt x="1714" y="68"/>
                  <a:pt x="1657" y="106"/>
                  <a:pt x="1611" y="136"/>
                </a:cubicBezTo>
                <a:cubicBezTo>
                  <a:pt x="1611" y="136"/>
                  <a:pt x="1610" y="137"/>
                  <a:pt x="1610" y="137"/>
                </a:cubicBezTo>
                <a:cubicBezTo>
                  <a:pt x="1610" y="135"/>
                  <a:pt x="1610" y="134"/>
                  <a:pt x="1610" y="132"/>
                </a:cubicBezTo>
                <a:cubicBezTo>
                  <a:pt x="1610" y="124"/>
                  <a:pt x="1608" y="116"/>
                  <a:pt x="1603" y="109"/>
                </a:cubicBezTo>
                <a:cubicBezTo>
                  <a:pt x="1593" y="91"/>
                  <a:pt x="1571" y="83"/>
                  <a:pt x="1551" y="89"/>
                </a:cubicBezTo>
                <a:cubicBezTo>
                  <a:pt x="1495" y="108"/>
                  <a:pt x="1446" y="151"/>
                  <a:pt x="1403" y="190"/>
                </a:cubicBezTo>
                <a:cubicBezTo>
                  <a:pt x="1405" y="183"/>
                  <a:pt x="1407" y="176"/>
                  <a:pt x="1408" y="169"/>
                </a:cubicBezTo>
                <a:cubicBezTo>
                  <a:pt x="1408" y="167"/>
                  <a:pt x="1408" y="165"/>
                  <a:pt x="1408" y="163"/>
                </a:cubicBezTo>
                <a:cubicBezTo>
                  <a:pt x="1408" y="162"/>
                  <a:pt x="1408" y="160"/>
                  <a:pt x="1408" y="159"/>
                </a:cubicBezTo>
                <a:cubicBezTo>
                  <a:pt x="1429" y="143"/>
                  <a:pt x="1450" y="127"/>
                  <a:pt x="1470" y="110"/>
                </a:cubicBezTo>
                <a:cubicBezTo>
                  <a:pt x="1481" y="101"/>
                  <a:pt x="1486" y="88"/>
                  <a:pt x="1486" y="76"/>
                </a:cubicBezTo>
                <a:cubicBezTo>
                  <a:pt x="1486" y="69"/>
                  <a:pt x="1485" y="62"/>
                  <a:pt x="1482" y="56"/>
                </a:cubicBezTo>
                <a:cubicBezTo>
                  <a:pt x="1472" y="37"/>
                  <a:pt x="1452" y="27"/>
                  <a:pt x="1431" y="32"/>
                </a:cubicBezTo>
                <a:cubicBezTo>
                  <a:pt x="1397" y="39"/>
                  <a:pt x="1365" y="56"/>
                  <a:pt x="1334" y="77"/>
                </a:cubicBezTo>
                <a:cubicBezTo>
                  <a:pt x="1321" y="43"/>
                  <a:pt x="1293" y="22"/>
                  <a:pt x="1254" y="17"/>
                </a:cubicBezTo>
                <a:cubicBezTo>
                  <a:pt x="1228" y="13"/>
                  <a:pt x="1202" y="17"/>
                  <a:pt x="1180" y="21"/>
                </a:cubicBezTo>
                <a:cubicBezTo>
                  <a:pt x="1084" y="39"/>
                  <a:pt x="1001" y="92"/>
                  <a:pt x="927" y="156"/>
                </a:cubicBezTo>
                <a:cubicBezTo>
                  <a:pt x="926" y="153"/>
                  <a:pt x="924" y="151"/>
                  <a:pt x="922" y="148"/>
                </a:cubicBezTo>
                <a:cubicBezTo>
                  <a:pt x="911" y="134"/>
                  <a:pt x="892" y="128"/>
                  <a:pt x="874" y="133"/>
                </a:cubicBezTo>
                <a:cubicBezTo>
                  <a:pt x="800" y="155"/>
                  <a:pt x="699" y="288"/>
                  <a:pt x="540" y="502"/>
                </a:cubicBezTo>
                <a:cubicBezTo>
                  <a:pt x="538" y="506"/>
                  <a:pt x="535" y="509"/>
                  <a:pt x="533" y="512"/>
                </a:cubicBezTo>
                <a:cubicBezTo>
                  <a:pt x="510" y="542"/>
                  <a:pt x="487" y="573"/>
                  <a:pt x="466" y="603"/>
                </a:cubicBezTo>
                <a:cubicBezTo>
                  <a:pt x="430" y="651"/>
                  <a:pt x="394" y="696"/>
                  <a:pt x="363" y="734"/>
                </a:cubicBezTo>
                <a:cubicBezTo>
                  <a:pt x="342" y="758"/>
                  <a:pt x="325" y="777"/>
                  <a:pt x="311" y="791"/>
                </a:cubicBezTo>
                <a:cubicBezTo>
                  <a:pt x="353" y="736"/>
                  <a:pt x="406" y="656"/>
                  <a:pt x="474" y="545"/>
                </a:cubicBezTo>
                <a:cubicBezTo>
                  <a:pt x="490" y="519"/>
                  <a:pt x="505" y="495"/>
                  <a:pt x="509" y="489"/>
                </a:cubicBezTo>
                <a:cubicBezTo>
                  <a:pt x="576" y="398"/>
                  <a:pt x="634" y="324"/>
                  <a:pt x="705" y="260"/>
                </a:cubicBezTo>
                <a:cubicBezTo>
                  <a:pt x="717" y="249"/>
                  <a:pt x="717" y="249"/>
                  <a:pt x="717" y="249"/>
                </a:cubicBezTo>
                <a:cubicBezTo>
                  <a:pt x="739" y="231"/>
                  <a:pt x="763" y="210"/>
                  <a:pt x="778" y="182"/>
                </a:cubicBezTo>
                <a:cubicBezTo>
                  <a:pt x="782" y="175"/>
                  <a:pt x="784" y="167"/>
                  <a:pt x="784" y="160"/>
                </a:cubicBezTo>
                <a:cubicBezTo>
                  <a:pt x="784" y="148"/>
                  <a:pt x="779" y="136"/>
                  <a:pt x="770" y="127"/>
                </a:cubicBezTo>
                <a:cubicBezTo>
                  <a:pt x="755" y="113"/>
                  <a:pt x="732" y="111"/>
                  <a:pt x="715" y="122"/>
                </a:cubicBezTo>
                <a:cubicBezTo>
                  <a:pt x="605" y="192"/>
                  <a:pt x="514" y="303"/>
                  <a:pt x="433" y="402"/>
                </a:cubicBezTo>
                <a:cubicBezTo>
                  <a:pt x="420" y="418"/>
                  <a:pt x="420" y="418"/>
                  <a:pt x="420" y="418"/>
                </a:cubicBezTo>
                <a:cubicBezTo>
                  <a:pt x="376" y="472"/>
                  <a:pt x="332" y="529"/>
                  <a:pt x="293" y="590"/>
                </a:cubicBezTo>
                <a:cubicBezTo>
                  <a:pt x="327" y="536"/>
                  <a:pt x="367" y="484"/>
                  <a:pt x="404" y="437"/>
                </a:cubicBezTo>
                <a:cubicBezTo>
                  <a:pt x="433" y="400"/>
                  <a:pt x="459" y="360"/>
                  <a:pt x="484" y="321"/>
                </a:cubicBezTo>
                <a:cubicBezTo>
                  <a:pt x="515" y="272"/>
                  <a:pt x="545" y="226"/>
                  <a:pt x="580" y="187"/>
                </a:cubicBezTo>
                <a:cubicBezTo>
                  <a:pt x="592" y="177"/>
                  <a:pt x="603" y="166"/>
                  <a:pt x="615" y="155"/>
                </a:cubicBezTo>
                <a:cubicBezTo>
                  <a:pt x="625" y="150"/>
                  <a:pt x="640" y="146"/>
                  <a:pt x="651" y="143"/>
                </a:cubicBezTo>
                <a:cubicBezTo>
                  <a:pt x="687" y="134"/>
                  <a:pt x="732" y="122"/>
                  <a:pt x="753" y="82"/>
                </a:cubicBezTo>
                <a:cubicBezTo>
                  <a:pt x="756" y="76"/>
                  <a:pt x="758" y="69"/>
                  <a:pt x="758" y="62"/>
                </a:cubicBezTo>
                <a:cubicBezTo>
                  <a:pt x="758" y="56"/>
                  <a:pt x="757" y="50"/>
                  <a:pt x="754" y="44"/>
                </a:cubicBezTo>
                <a:cubicBezTo>
                  <a:pt x="749" y="32"/>
                  <a:pt x="739" y="23"/>
                  <a:pt x="726" y="19"/>
                </a:cubicBezTo>
                <a:cubicBezTo>
                  <a:pt x="669" y="0"/>
                  <a:pt x="594" y="50"/>
                  <a:pt x="573" y="70"/>
                </a:cubicBezTo>
                <a:close/>
                <a:moveTo>
                  <a:pt x="1117" y="136"/>
                </a:moveTo>
                <a:cubicBezTo>
                  <a:pt x="1109" y="140"/>
                  <a:pt x="1102" y="144"/>
                  <a:pt x="1095" y="149"/>
                </a:cubicBezTo>
                <a:cubicBezTo>
                  <a:pt x="1094" y="149"/>
                  <a:pt x="1094" y="148"/>
                  <a:pt x="1093" y="148"/>
                </a:cubicBezTo>
                <a:cubicBezTo>
                  <a:pt x="1101" y="143"/>
                  <a:pt x="1109" y="139"/>
                  <a:pt x="1117" y="136"/>
                </a:cubicBezTo>
                <a:close/>
                <a:moveTo>
                  <a:pt x="1249" y="107"/>
                </a:moveTo>
                <a:cubicBezTo>
                  <a:pt x="1250" y="108"/>
                  <a:pt x="1250" y="108"/>
                  <a:pt x="1250" y="108"/>
                </a:cubicBezTo>
                <a:cubicBezTo>
                  <a:pt x="1250" y="108"/>
                  <a:pt x="1250" y="109"/>
                  <a:pt x="1250" y="110"/>
                </a:cubicBezTo>
                <a:cubicBezTo>
                  <a:pt x="1250" y="115"/>
                  <a:pt x="1249" y="125"/>
                  <a:pt x="1240" y="146"/>
                </a:cubicBezTo>
                <a:cubicBezTo>
                  <a:pt x="1239" y="137"/>
                  <a:pt x="1236" y="128"/>
                  <a:pt x="1230" y="120"/>
                </a:cubicBezTo>
                <a:cubicBezTo>
                  <a:pt x="1225" y="114"/>
                  <a:pt x="1218" y="110"/>
                  <a:pt x="1211" y="107"/>
                </a:cubicBezTo>
                <a:cubicBezTo>
                  <a:pt x="1237" y="104"/>
                  <a:pt x="1246" y="105"/>
                  <a:pt x="1249" y="107"/>
                </a:cubicBezTo>
                <a:close/>
                <a:moveTo>
                  <a:pt x="590" y="586"/>
                </a:moveTo>
                <a:cubicBezTo>
                  <a:pt x="580" y="605"/>
                  <a:pt x="569" y="624"/>
                  <a:pt x="559" y="643"/>
                </a:cubicBezTo>
                <a:cubicBezTo>
                  <a:pt x="543" y="673"/>
                  <a:pt x="543" y="673"/>
                  <a:pt x="543" y="673"/>
                </a:cubicBezTo>
                <a:cubicBezTo>
                  <a:pt x="527" y="702"/>
                  <a:pt x="509" y="735"/>
                  <a:pt x="494" y="771"/>
                </a:cubicBezTo>
                <a:cubicBezTo>
                  <a:pt x="473" y="803"/>
                  <a:pt x="452" y="836"/>
                  <a:pt x="432" y="869"/>
                </a:cubicBezTo>
                <a:cubicBezTo>
                  <a:pt x="409" y="905"/>
                  <a:pt x="385" y="942"/>
                  <a:pt x="361" y="979"/>
                </a:cubicBezTo>
                <a:cubicBezTo>
                  <a:pt x="395" y="888"/>
                  <a:pt x="440" y="801"/>
                  <a:pt x="496" y="717"/>
                </a:cubicBezTo>
                <a:cubicBezTo>
                  <a:pt x="510" y="695"/>
                  <a:pt x="526" y="674"/>
                  <a:pt x="541" y="652"/>
                </a:cubicBezTo>
                <a:cubicBezTo>
                  <a:pt x="557" y="631"/>
                  <a:pt x="573" y="609"/>
                  <a:pt x="590" y="586"/>
                </a:cubicBezTo>
                <a:close/>
                <a:moveTo>
                  <a:pt x="665" y="689"/>
                </a:moveTo>
                <a:cubicBezTo>
                  <a:pt x="675" y="674"/>
                  <a:pt x="684" y="659"/>
                  <a:pt x="694" y="645"/>
                </a:cubicBezTo>
                <a:cubicBezTo>
                  <a:pt x="667" y="690"/>
                  <a:pt x="642" y="734"/>
                  <a:pt x="620" y="775"/>
                </a:cubicBezTo>
                <a:cubicBezTo>
                  <a:pt x="615" y="779"/>
                  <a:pt x="611" y="783"/>
                  <a:pt x="606" y="787"/>
                </a:cubicBezTo>
                <a:cubicBezTo>
                  <a:pt x="625" y="755"/>
                  <a:pt x="645" y="722"/>
                  <a:pt x="665" y="689"/>
                </a:cubicBezTo>
                <a:close/>
                <a:moveTo>
                  <a:pt x="636" y="1095"/>
                </a:moveTo>
                <a:cubicBezTo>
                  <a:pt x="635" y="1096"/>
                  <a:pt x="634" y="1097"/>
                  <a:pt x="633" y="1098"/>
                </a:cubicBezTo>
                <a:cubicBezTo>
                  <a:pt x="633" y="1098"/>
                  <a:pt x="633" y="1097"/>
                  <a:pt x="633" y="1097"/>
                </a:cubicBezTo>
                <a:cubicBezTo>
                  <a:pt x="634" y="1096"/>
                  <a:pt x="635" y="1095"/>
                  <a:pt x="636" y="1095"/>
                </a:cubicBezTo>
                <a:close/>
                <a:moveTo>
                  <a:pt x="1275" y="453"/>
                </a:moveTo>
                <a:cubicBezTo>
                  <a:pt x="1244" y="495"/>
                  <a:pt x="1217" y="535"/>
                  <a:pt x="1196" y="569"/>
                </a:cubicBezTo>
                <a:cubicBezTo>
                  <a:pt x="1154" y="636"/>
                  <a:pt x="1115" y="711"/>
                  <a:pt x="1074" y="800"/>
                </a:cubicBezTo>
                <a:cubicBezTo>
                  <a:pt x="1066" y="811"/>
                  <a:pt x="1059" y="823"/>
                  <a:pt x="1051" y="834"/>
                </a:cubicBezTo>
                <a:cubicBezTo>
                  <a:pt x="1004" y="903"/>
                  <a:pt x="956" y="975"/>
                  <a:pt x="905" y="1042"/>
                </a:cubicBezTo>
                <a:cubicBezTo>
                  <a:pt x="891" y="1061"/>
                  <a:pt x="891" y="1061"/>
                  <a:pt x="891" y="1061"/>
                </a:cubicBezTo>
                <a:cubicBezTo>
                  <a:pt x="889" y="1064"/>
                  <a:pt x="886" y="1068"/>
                  <a:pt x="882" y="1073"/>
                </a:cubicBezTo>
                <a:cubicBezTo>
                  <a:pt x="893" y="1042"/>
                  <a:pt x="906" y="1011"/>
                  <a:pt x="916" y="988"/>
                </a:cubicBezTo>
                <a:cubicBezTo>
                  <a:pt x="926" y="964"/>
                  <a:pt x="926" y="964"/>
                  <a:pt x="926" y="964"/>
                </a:cubicBezTo>
                <a:cubicBezTo>
                  <a:pt x="974" y="842"/>
                  <a:pt x="1042" y="721"/>
                  <a:pt x="1129" y="605"/>
                </a:cubicBezTo>
                <a:cubicBezTo>
                  <a:pt x="1145" y="584"/>
                  <a:pt x="1162" y="563"/>
                  <a:pt x="1179" y="542"/>
                </a:cubicBezTo>
                <a:cubicBezTo>
                  <a:pt x="1210" y="511"/>
                  <a:pt x="1242" y="482"/>
                  <a:pt x="1275" y="453"/>
                </a:cubicBezTo>
                <a:close/>
                <a:moveTo>
                  <a:pt x="1253" y="701"/>
                </a:moveTo>
                <a:cubicBezTo>
                  <a:pt x="1290" y="652"/>
                  <a:pt x="1332" y="597"/>
                  <a:pt x="1378" y="541"/>
                </a:cubicBezTo>
                <a:cubicBezTo>
                  <a:pt x="1360" y="567"/>
                  <a:pt x="1341" y="594"/>
                  <a:pt x="1322" y="623"/>
                </a:cubicBezTo>
                <a:cubicBezTo>
                  <a:pt x="1282" y="683"/>
                  <a:pt x="1244" y="745"/>
                  <a:pt x="1207" y="805"/>
                </a:cubicBezTo>
                <a:cubicBezTo>
                  <a:pt x="1198" y="820"/>
                  <a:pt x="1188" y="836"/>
                  <a:pt x="1179" y="851"/>
                </a:cubicBezTo>
                <a:cubicBezTo>
                  <a:pt x="1190" y="819"/>
                  <a:pt x="1202" y="787"/>
                  <a:pt x="1214" y="755"/>
                </a:cubicBezTo>
                <a:cubicBezTo>
                  <a:pt x="1227" y="737"/>
                  <a:pt x="1240" y="719"/>
                  <a:pt x="1253" y="701"/>
                </a:cubicBezTo>
                <a:close/>
                <a:moveTo>
                  <a:pt x="1852" y="240"/>
                </a:moveTo>
                <a:cubicBezTo>
                  <a:pt x="1872" y="226"/>
                  <a:pt x="1872" y="226"/>
                  <a:pt x="1872" y="226"/>
                </a:cubicBezTo>
                <a:cubicBezTo>
                  <a:pt x="1874" y="224"/>
                  <a:pt x="1877" y="222"/>
                  <a:pt x="1880" y="220"/>
                </a:cubicBezTo>
                <a:cubicBezTo>
                  <a:pt x="1866" y="236"/>
                  <a:pt x="1852" y="251"/>
                  <a:pt x="1839" y="264"/>
                </a:cubicBezTo>
                <a:cubicBezTo>
                  <a:pt x="1825" y="279"/>
                  <a:pt x="1813" y="292"/>
                  <a:pt x="1805" y="302"/>
                </a:cubicBezTo>
                <a:cubicBezTo>
                  <a:pt x="1788" y="323"/>
                  <a:pt x="1771" y="345"/>
                  <a:pt x="1753" y="367"/>
                </a:cubicBezTo>
                <a:cubicBezTo>
                  <a:pt x="1683" y="431"/>
                  <a:pt x="1622" y="502"/>
                  <a:pt x="1572" y="578"/>
                </a:cubicBezTo>
                <a:cubicBezTo>
                  <a:pt x="1555" y="603"/>
                  <a:pt x="1539" y="629"/>
                  <a:pt x="1525" y="656"/>
                </a:cubicBezTo>
                <a:cubicBezTo>
                  <a:pt x="1506" y="680"/>
                  <a:pt x="1487" y="704"/>
                  <a:pt x="1469" y="729"/>
                </a:cubicBezTo>
                <a:cubicBezTo>
                  <a:pt x="1449" y="756"/>
                  <a:pt x="1429" y="783"/>
                  <a:pt x="1410" y="811"/>
                </a:cubicBezTo>
                <a:cubicBezTo>
                  <a:pt x="1419" y="788"/>
                  <a:pt x="1428" y="766"/>
                  <a:pt x="1438" y="743"/>
                </a:cubicBezTo>
                <a:cubicBezTo>
                  <a:pt x="1444" y="735"/>
                  <a:pt x="1450" y="727"/>
                  <a:pt x="1455" y="719"/>
                </a:cubicBezTo>
                <a:cubicBezTo>
                  <a:pt x="1549" y="587"/>
                  <a:pt x="1647" y="462"/>
                  <a:pt x="1749" y="349"/>
                </a:cubicBezTo>
                <a:cubicBezTo>
                  <a:pt x="1749" y="349"/>
                  <a:pt x="1797" y="294"/>
                  <a:pt x="1797" y="294"/>
                </a:cubicBezTo>
                <a:cubicBezTo>
                  <a:pt x="1807" y="281"/>
                  <a:pt x="1818" y="269"/>
                  <a:pt x="1829" y="257"/>
                </a:cubicBezTo>
                <a:cubicBezTo>
                  <a:pt x="1837" y="251"/>
                  <a:pt x="1844" y="245"/>
                  <a:pt x="1852" y="240"/>
                </a:cubicBezTo>
                <a:close/>
                <a:moveTo>
                  <a:pt x="1894" y="365"/>
                </a:moveTo>
                <a:cubicBezTo>
                  <a:pt x="1808" y="450"/>
                  <a:pt x="1732" y="541"/>
                  <a:pt x="1666" y="637"/>
                </a:cubicBezTo>
                <a:cubicBezTo>
                  <a:pt x="1654" y="654"/>
                  <a:pt x="1643" y="672"/>
                  <a:pt x="1632" y="689"/>
                </a:cubicBezTo>
                <a:cubicBezTo>
                  <a:pt x="1613" y="709"/>
                  <a:pt x="1595" y="729"/>
                  <a:pt x="1577" y="748"/>
                </a:cubicBezTo>
                <a:cubicBezTo>
                  <a:pt x="1584" y="734"/>
                  <a:pt x="1592" y="720"/>
                  <a:pt x="1600" y="706"/>
                </a:cubicBezTo>
                <a:cubicBezTo>
                  <a:pt x="1674" y="609"/>
                  <a:pt x="1749" y="515"/>
                  <a:pt x="1818" y="429"/>
                </a:cubicBezTo>
                <a:cubicBezTo>
                  <a:pt x="1842" y="407"/>
                  <a:pt x="1868" y="386"/>
                  <a:pt x="1894" y="365"/>
                </a:cubicBezTo>
                <a:close/>
                <a:moveTo>
                  <a:pt x="2264" y="375"/>
                </a:moveTo>
                <a:cubicBezTo>
                  <a:pt x="2282" y="361"/>
                  <a:pt x="2301" y="348"/>
                  <a:pt x="2321" y="335"/>
                </a:cubicBezTo>
                <a:cubicBezTo>
                  <a:pt x="2335" y="325"/>
                  <a:pt x="2350" y="315"/>
                  <a:pt x="2364" y="305"/>
                </a:cubicBezTo>
                <a:cubicBezTo>
                  <a:pt x="2357" y="312"/>
                  <a:pt x="2349" y="320"/>
                  <a:pt x="2342" y="327"/>
                </a:cubicBezTo>
                <a:cubicBezTo>
                  <a:pt x="2336" y="331"/>
                  <a:pt x="2329" y="335"/>
                  <a:pt x="2323" y="340"/>
                </a:cubicBezTo>
                <a:cubicBezTo>
                  <a:pt x="2134" y="479"/>
                  <a:pt x="1989" y="622"/>
                  <a:pt x="1879" y="775"/>
                </a:cubicBezTo>
                <a:cubicBezTo>
                  <a:pt x="1873" y="785"/>
                  <a:pt x="1866" y="795"/>
                  <a:pt x="1859" y="805"/>
                </a:cubicBezTo>
                <a:cubicBezTo>
                  <a:pt x="1837" y="827"/>
                  <a:pt x="1816" y="850"/>
                  <a:pt x="1794" y="873"/>
                </a:cubicBezTo>
                <a:cubicBezTo>
                  <a:pt x="1822" y="832"/>
                  <a:pt x="1852" y="791"/>
                  <a:pt x="1883" y="751"/>
                </a:cubicBezTo>
                <a:cubicBezTo>
                  <a:pt x="1979" y="634"/>
                  <a:pt x="2107" y="491"/>
                  <a:pt x="2264" y="375"/>
                </a:cubicBezTo>
                <a:close/>
                <a:moveTo>
                  <a:pt x="1932" y="859"/>
                </a:moveTo>
                <a:cubicBezTo>
                  <a:pt x="2029" y="762"/>
                  <a:pt x="2029" y="762"/>
                  <a:pt x="2029" y="762"/>
                </a:cubicBezTo>
                <a:cubicBezTo>
                  <a:pt x="2033" y="757"/>
                  <a:pt x="2038" y="752"/>
                  <a:pt x="2043" y="748"/>
                </a:cubicBezTo>
                <a:cubicBezTo>
                  <a:pt x="2009" y="799"/>
                  <a:pt x="1977" y="852"/>
                  <a:pt x="1946" y="903"/>
                </a:cubicBezTo>
                <a:cubicBezTo>
                  <a:pt x="1923" y="943"/>
                  <a:pt x="1923" y="943"/>
                  <a:pt x="1923" y="943"/>
                </a:cubicBezTo>
                <a:cubicBezTo>
                  <a:pt x="1914" y="958"/>
                  <a:pt x="1903" y="973"/>
                  <a:pt x="1893" y="989"/>
                </a:cubicBezTo>
                <a:cubicBezTo>
                  <a:pt x="1871" y="1013"/>
                  <a:pt x="1849" y="1037"/>
                  <a:pt x="1829" y="1060"/>
                </a:cubicBezTo>
                <a:cubicBezTo>
                  <a:pt x="1856" y="989"/>
                  <a:pt x="1889" y="923"/>
                  <a:pt x="1929" y="862"/>
                </a:cubicBezTo>
                <a:cubicBezTo>
                  <a:pt x="1930" y="861"/>
                  <a:pt x="1931" y="860"/>
                  <a:pt x="1932" y="859"/>
                </a:cubicBezTo>
                <a:close/>
              </a:path>
            </a:pathLst>
          </a:custGeom>
          <a:solidFill>
            <a:srgbClr val="FFCC99"/>
          </a:solidFill>
          <a:ln>
            <a:noFill/>
          </a:ln>
        </p:spPr>
        <p:txBody>
          <a:bodyPr/>
          <a:lstStyle/>
          <a:p>
            <a:endParaRPr lang="zh-CN" altLang="en-US"/>
          </a:p>
        </p:txBody>
      </p:sp>
      <p:sp>
        <p:nvSpPr>
          <p:cNvPr id="10" name="PA_文本框 7"/>
          <p:cNvSpPr txBox="1">
            <a:spLocks noChangeArrowheads="1"/>
          </p:cNvSpPr>
          <p:nvPr>
            <p:custDataLst>
              <p:tags r:id="rId3"/>
            </p:custDataLst>
          </p:nvPr>
        </p:nvSpPr>
        <p:spPr bwMode="auto">
          <a:xfrm>
            <a:off x="2915816" y="2480915"/>
            <a:ext cx="343004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latin typeface="微软雅黑" panose="020b0503020204020204" pitchFamily="34" charset="-122"/>
                <a:ea typeface="微软雅黑" panose="020b0503020204020204" pitchFamily="34" charset="-122"/>
              </a:rPr>
              <a:t>请在此添加您的标题</a:t>
            </a:r>
            <a:endParaRPr lang="zh-CN" altLang="en-US" sz="2800">
              <a:latin typeface="微软雅黑" panose="020b0503020204020204" pitchFamily="34" charset="-122"/>
              <a:ea typeface="微软雅黑" panose="020b0503020204020204" pitchFamily="34" charset="-122"/>
            </a:endParaRPr>
          </a:p>
        </p:txBody>
      </p:sp>
      <p:sp>
        <p:nvSpPr>
          <p:cNvPr id="15" name="PA_文本框 5"/>
          <p:cNvSpPr txBox="1"/>
          <p:nvPr>
            <p:custDataLst>
              <p:tags r:id="rId4"/>
            </p:custDataLst>
          </p:nvPr>
        </p:nvSpPr>
        <p:spPr>
          <a:xfrm>
            <a:off x="3422014" y="1812761"/>
            <a:ext cx="2417650" cy="830997"/>
          </a:xfrm>
          <a:prstGeom prst="rect">
            <a:avLst/>
          </a:prstGeom>
          <a:noFill/>
        </p:spPr>
        <p:txBody>
          <a:bodyPr wrap="none" rtlCol="0">
            <a:spAutoFit/>
          </a:bodyPr>
          <a:lstStyle/>
          <a:p>
            <a:r>
              <a:rPr lang="en-US" altLang="zh-CN" sz="4800">
                <a:latin typeface="落落补 汤圆" pitchFamily="2" charset="-128"/>
                <a:ea typeface="落落补 汤圆" pitchFamily="2" charset="-128"/>
                <a:cs typeface="落落补 汤圆" pitchFamily="2" charset="-128"/>
              </a:rPr>
              <a:t>THE ONE</a:t>
            </a:r>
            <a:endParaRPr lang="zh-CN" altLang="en-US" sz="4800">
              <a:latin typeface="落落补 汤圆" pitchFamily="2" charset="-128"/>
              <a:ea typeface="落落补 汤圆" pitchFamily="2" charset="-128"/>
              <a:cs typeface="落落补 汤圆" pitchFamily="2" charset="-128"/>
            </a:endParaRPr>
          </a:p>
        </p:txBody>
      </p:sp>
      <p:sp>
        <p:nvSpPr>
          <p:cNvPr id="16" name="PA_文本框 5"/>
          <p:cNvSpPr txBox="1"/>
          <p:nvPr>
            <p:custDataLst>
              <p:tags r:id="rId5"/>
            </p:custDataLst>
          </p:nvPr>
        </p:nvSpPr>
        <p:spPr>
          <a:xfrm>
            <a:off x="3126849" y="3000937"/>
            <a:ext cx="2957861"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CHUANGYI SHOUHUI SHANGWU MICROSOFT POWERPOINT MY 2017</a:t>
            </a:r>
            <a:endParaRPr lang="zh-CN" altLang="en-US" sz="800">
              <a:latin typeface="落落补 汤圆" pitchFamily="2" charset="-128"/>
              <a:ea typeface="落落补 汤圆" pitchFamily="2" charset="-128"/>
              <a:cs typeface="落落补 汤圆" pitchFamily="2" charset="-128"/>
            </a:endParaRPr>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60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par>
                                <p:cTn id="14" presetID="22" presetClass="entr" presetSubtype="8" fill="hold" grpId="0" nodeType="withEffect">
                                  <p:stCondLst>
                                    <p:cond delay="120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5" grpId="0" animBg="1"/>
      <p:bldP spid="16" grpId="0" animBg="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PA_chenying0907 1"/>
          <p:cNvGrpSpPr/>
          <p:nvPr>
            <p:custDataLst>
              <p:tags r:id="rId2"/>
            </p:custDataLst>
          </p:nvPr>
        </p:nvGrpSpPr>
        <p:grpSpPr>
          <a:xfrm>
            <a:off x="1403648" y="267494"/>
            <a:ext cx="6192688" cy="767437"/>
            <a:chOff x="1492256" y="411510"/>
            <a:chExt cx="6192688" cy="767437"/>
          </a:xfrm>
        </p:grpSpPr>
        <p:sp>
          <p:nvSpPr>
            <p:cNvPr id="13" name="任意多边形 12"/>
            <p:cNvSpPr/>
            <p:nvPr/>
          </p:nvSpPr>
          <p:spPr>
            <a:xfrm>
              <a:off x="1492256" y="994281"/>
              <a:ext cx="6192688" cy="184666"/>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14"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latin typeface="微软雅黑" panose="020b0503020204020204" pitchFamily="34" charset="-122"/>
                  <a:ea typeface="微软雅黑" panose="020b0503020204020204" pitchFamily="34" charset="-122"/>
                </a:rPr>
                <a:t>请在此添加您的标题</a:t>
              </a:r>
              <a:endParaRPr lang="zh-CN" altLang="en-US" sz="2000">
                <a:latin typeface="微软雅黑" panose="020b0503020204020204" pitchFamily="34" charset="-122"/>
                <a:ea typeface="微软雅黑" panose="020b0503020204020204" pitchFamily="34" charset="-122"/>
              </a:endParaRPr>
            </a:p>
          </p:txBody>
        </p:sp>
        <p:sp>
          <p:nvSpPr>
            <p:cNvPr id="15" name="TextBox 5"/>
            <p:cNvSpPr txBox="1"/>
            <p:nvPr/>
          </p:nvSpPr>
          <p:spPr>
            <a:xfrm>
              <a:off x="3606826" y="778837"/>
              <a:ext cx="1672253"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MICROSOFT POWERPOINT MY 2017</a:t>
              </a:r>
              <a:endParaRPr lang="zh-CN" altLang="en-US" sz="800">
                <a:latin typeface="落落补 汤圆" pitchFamily="2" charset="-128"/>
                <a:ea typeface="落落补 汤圆" pitchFamily="2" charset="-128"/>
                <a:cs typeface="落落补 汤圆" pitchFamily="2" charset="-128"/>
              </a:endParaRPr>
            </a:p>
          </p:txBody>
        </p:sp>
      </p:grpSp>
      <p:sp>
        <p:nvSpPr>
          <p:cNvPr id="16" name="PA_矩形 15"/>
          <p:cNvSpPr/>
          <p:nvPr>
            <p:custDataLst>
              <p:tags r:id="rId3"/>
            </p:custDataLst>
          </p:nvPr>
        </p:nvSpPr>
        <p:spPr>
          <a:xfrm>
            <a:off x="1306204" y="1635646"/>
            <a:ext cx="6387575" cy="1631216"/>
          </a:xfrm>
          <a:prstGeom prst="rect">
            <a:avLst/>
          </a:prstGeom>
        </p:spPr>
        <p:txBody>
          <a:bodyPr wrap="square">
            <a:spAutoFit/>
          </a:bodyPr>
          <a:lstStyle/>
          <a:p>
            <a:pPr>
              <a:lnSpc>
                <a:spcPct val="20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endParaRPr lang="en-US" altLang="zh-CN" sz="100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请在这里输入文字信息请在这里输入文字信息请在这里输入文字信息请在这里输入文字信息请在这里输入文字信息请在这里输入文字信息请在这里输入文字信息请在这里输入文字信息。 　　</a:t>
            </a:r>
            <a:endParaRPr lang="zh-CN" altLang="en-US" sz="10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60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PA_chenying0907 3"/>
          <p:cNvGrpSpPr/>
          <p:nvPr>
            <p:custDataLst>
              <p:tags r:id="rId2"/>
            </p:custDataLst>
          </p:nvPr>
        </p:nvGrpSpPr>
        <p:grpSpPr>
          <a:xfrm rot="20908392">
            <a:off x="1557251" y="3064060"/>
            <a:ext cx="1950737" cy="1211702"/>
            <a:chOff x="3246438" y="1068388"/>
            <a:chExt cx="5711825" cy="4678363"/>
          </a:xfrm>
          <a:solidFill>
            <a:schemeClr val="tx1"/>
          </a:solidFill>
        </p:grpSpPr>
        <p:sp>
          <p:nvSpPr>
            <p:cNvPr id="322" name="chenying0907 5"/>
            <p:cNvSpPr/>
            <p:nvPr/>
          </p:nvSpPr>
          <p:spPr bwMode="auto">
            <a:xfrm>
              <a:off x="3251201" y="3335338"/>
              <a:ext cx="1773238" cy="1609725"/>
            </a:xfrm>
            <a:custGeom>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23" name="chenying0907 6"/>
            <p:cNvSpPr/>
            <p:nvPr/>
          </p:nvSpPr>
          <p:spPr bwMode="auto">
            <a:xfrm>
              <a:off x="3246438" y="1457326"/>
              <a:ext cx="2112963" cy="1933575"/>
            </a:xfrm>
            <a:custGeom>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4"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24" name="chenying0907 7"/>
            <p:cNvSpPr/>
            <p:nvPr/>
          </p:nvSpPr>
          <p:spPr bwMode="auto">
            <a:xfrm>
              <a:off x="5292726" y="1068388"/>
              <a:ext cx="2541588" cy="1016000"/>
            </a:xfrm>
            <a:custGeom>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25" name="chenying0907 8"/>
            <p:cNvSpPr/>
            <p:nvPr/>
          </p:nvSpPr>
          <p:spPr bwMode="auto">
            <a:xfrm>
              <a:off x="7777163" y="1998663"/>
              <a:ext cx="1181100" cy="2060575"/>
            </a:xfrm>
            <a:custGeom>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26" name="chenying0907 9"/>
            <p:cNvSpPr/>
            <p:nvPr/>
          </p:nvSpPr>
          <p:spPr bwMode="auto">
            <a:xfrm>
              <a:off x="7016751" y="4010026"/>
              <a:ext cx="1208088" cy="1095375"/>
            </a:xfrm>
            <a:custGeom>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27" name="chenying0907 10"/>
            <p:cNvSpPr/>
            <p:nvPr/>
          </p:nvSpPr>
          <p:spPr bwMode="auto">
            <a:xfrm>
              <a:off x="4975226" y="4775201"/>
              <a:ext cx="1274763" cy="733425"/>
            </a:xfrm>
            <a:custGeom>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28" name="chenying0907 11"/>
            <p:cNvSpPr/>
            <p:nvPr/>
          </p:nvSpPr>
          <p:spPr bwMode="auto">
            <a:xfrm>
              <a:off x="6203951" y="5040313"/>
              <a:ext cx="1285875" cy="706438"/>
            </a:xfrm>
            <a:custGeom>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grpSp>
          <p:nvGrpSpPr>
            <p:cNvPr id="329" name="chenying0907 328"/>
            <p:cNvGrpSpPr/>
            <p:nvPr/>
          </p:nvGrpSpPr>
          <p:grpSpPr>
            <a:xfrm>
              <a:off x="3517901" y="1225551"/>
              <a:ext cx="5260975" cy="4090987"/>
              <a:chOff x="3517901" y="1225551"/>
              <a:chExt cx="5260975" cy="4090987"/>
            </a:xfrm>
            <a:grpFill/>
          </p:grpSpPr>
          <p:sp>
            <p:nvSpPr>
              <p:cNvPr id="330" name="chenying0907 12"/>
              <p:cNvSpPr/>
              <p:nvPr/>
            </p:nvSpPr>
            <p:spPr bwMode="auto">
              <a:xfrm>
                <a:off x="7805738" y="2135188"/>
                <a:ext cx="109538" cy="38100"/>
              </a:xfrm>
              <a:custGeom>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cxnLst>
                  <a:cxn ang="0">
                    <a:pos x="T0" y="T1"/>
                  </a:cxn>
                  <a:cxn ang="0">
                    <a:pos x="T2" y="T3"/>
                  </a:cxn>
                  <a:cxn ang="0">
                    <a:pos x="T4" y="T5"/>
                  </a:cxn>
                  <a:cxn ang="0">
                    <a:pos x="T6" y="T7"/>
                  </a:cxn>
                  <a:cxn ang="0">
                    <a:pos x="T8" y="T9"/>
                  </a:cxn>
                  <a:cxn ang="0">
                    <a:pos x="T10" y="T11"/>
                  </a:cxn>
                  <a:cxn ang="0">
                    <a:pos x="T12" y="T13"/>
                  </a:cxn>
                </a:cxnLst>
                <a:rect l="0" t="0" r="r" b="b"/>
                <a:pathLst>
                  <a:path w="105"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31" name="chenying0907 13"/>
              <p:cNvSpPr/>
              <p:nvPr/>
            </p:nvSpPr>
            <p:spPr bwMode="auto">
              <a:xfrm>
                <a:off x="8018463" y="2144713"/>
                <a:ext cx="92075" cy="34925"/>
              </a:xfrm>
              <a:custGeom>
                <a:gdLst>
                  <a:gd name="T0" fmla="*/ 4 w 89"/>
                  <a:gd name="T1" fmla="*/ 9 h 35"/>
                  <a:gd name="T2" fmla="*/ 79 w 89"/>
                  <a:gd name="T3" fmla="*/ 34 h 35"/>
                  <a:gd name="T4" fmla="*/ 83 w 89"/>
                  <a:gd name="T5" fmla="*/ 20 h 35"/>
                  <a:gd name="T6" fmla="*/ 7 w 89"/>
                  <a:gd name="T7" fmla="*/ 0 h 35"/>
                  <a:gd name="T8" fmla="*/ 4 w 89"/>
                  <a:gd name="T9" fmla="*/ 9 h 35"/>
                </a:gd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32" name="chenying0907 14"/>
              <p:cNvSpPr/>
              <p:nvPr/>
            </p:nvSpPr>
            <p:spPr bwMode="auto">
              <a:xfrm>
                <a:off x="8228013" y="2225676"/>
                <a:ext cx="107950" cy="61913"/>
              </a:xfrm>
              <a:custGeom>
                <a:gdLst>
                  <a:gd name="T0" fmla="*/ 6 w 105"/>
                  <a:gd name="T1" fmla="*/ 10 h 59"/>
                  <a:gd name="T2" fmla="*/ 91 w 105"/>
                  <a:gd name="T3" fmla="*/ 55 h 59"/>
                  <a:gd name="T4" fmla="*/ 99 w 105"/>
                  <a:gd name="T5" fmla="*/ 44 h 59"/>
                  <a:gd name="T6" fmla="*/ 9 w 105"/>
                  <a:gd name="T7" fmla="*/ 1 h 59"/>
                  <a:gd name="T8" fmla="*/ 6 w 105"/>
                  <a:gd name="T9" fmla="*/ 10 h 59"/>
                </a:gd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33" name="chenying0907 15"/>
              <p:cNvSpPr/>
              <p:nvPr/>
            </p:nvSpPr>
            <p:spPr bwMode="auto">
              <a:xfrm>
                <a:off x="8421688" y="2389188"/>
                <a:ext cx="77788" cy="84138"/>
              </a:xfrm>
              <a:custGeom>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34" name="chenying0907 16"/>
              <p:cNvSpPr/>
              <p:nvPr/>
            </p:nvSpPr>
            <p:spPr bwMode="auto">
              <a:xfrm>
                <a:off x="8572501" y="2570163"/>
                <a:ext cx="60325" cy="90488"/>
              </a:xfrm>
              <a:custGeom>
                <a:gdLst>
                  <a:gd name="T0" fmla="*/ 3 w 57"/>
                  <a:gd name="T1" fmla="*/ 10 h 88"/>
                  <a:gd name="T2" fmla="*/ 47 w 57"/>
                  <a:gd name="T3" fmla="*/ 83 h 88"/>
                  <a:gd name="T4" fmla="*/ 55 w 57"/>
                  <a:gd name="T5" fmla="*/ 77 h 88"/>
                  <a:gd name="T6" fmla="*/ 11 w 57"/>
                  <a:gd name="T7" fmla="*/ 5 h 88"/>
                  <a:gd name="T8" fmla="*/ 3 w 57"/>
                  <a:gd name="T9" fmla="*/ 10 h 88"/>
                </a:gd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35" name="chenying0907 17"/>
              <p:cNvSpPr/>
              <p:nvPr/>
            </p:nvSpPr>
            <p:spPr bwMode="auto">
              <a:xfrm>
                <a:off x="8664576" y="2767013"/>
                <a:ext cx="42863" cy="88900"/>
              </a:xfrm>
              <a:custGeom>
                <a:gdLst>
                  <a:gd name="T0" fmla="*/ 3 w 41"/>
                  <a:gd name="T1" fmla="*/ 7 h 86"/>
                  <a:gd name="T2" fmla="*/ 30 w 41"/>
                  <a:gd name="T3" fmla="*/ 79 h 86"/>
                  <a:gd name="T4" fmla="*/ 40 w 41"/>
                  <a:gd name="T5" fmla="*/ 76 h 86"/>
                  <a:gd name="T6" fmla="*/ 9 w 41"/>
                  <a:gd name="T7" fmla="*/ 4 h 86"/>
                  <a:gd name="T8" fmla="*/ 3 w 41"/>
                  <a:gd name="T9" fmla="*/ 7 h 86"/>
                </a:gd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36" name="chenying0907 18"/>
              <p:cNvSpPr/>
              <p:nvPr/>
            </p:nvSpPr>
            <p:spPr bwMode="auto">
              <a:xfrm>
                <a:off x="8740776" y="2992438"/>
                <a:ext cx="26988" cy="107950"/>
              </a:xfrm>
              <a:custGeom>
                <a:gdLst>
                  <a:gd name="T0" fmla="*/ 2 w 27"/>
                  <a:gd name="T1" fmla="*/ 7 h 104"/>
                  <a:gd name="T2" fmla="*/ 17 w 27"/>
                  <a:gd name="T3" fmla="*/ 100 h 104"/>
                  <a:gd name="T4" fmla="*/ 23 w 27"/>
                  <a:gd name="T5" fmla="*/ 100 h 104"/>
                  <a:gd name="T6" fmla="*/ 9 w 27"/>
                  <a:gd name="T7" fmla="*/ 4 h 104"/>
                  <a:gd name="T8" fmla="*/ 2 w 27"/>
                  <a:gd name="T9" fmla="*/ 7 h 104"/>
                </a:gd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37" name="chenying0907 19"/>
              <p:cNvSpPr/>
              <p:nvPr/>
            </p:nvSpPr>
            <p:spPr bwMode="auto">
              <a:xfrm>
                <a:off x="8753476" y="3206751"/>
                <a:ext cx="25400" cy="80963"/>
              </a:xfrm>
              <a:custGeom>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38" name="chenying0907 20"/>
              <p:cNvSpPr/>
              <p:nvPr/>
            </p:nvSpPr>
            <p:spPr bwMode="auto">
              <a:xfrm>
                <a:off x="8672513" y="3368676"/>
                <a:ext cx="61913" cy="100013"/>
              </a:xfrm>
              <a:custGeom>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39" name="chenying0907 21"/>
              <p:cNvSpPr/>
              <p:nvPr/>
            </p:nvSpPr>
            <p:spPr bwMode="auto">
              <a:xfrm>
                <a:off x="8559801" y="3544888"/>
                <a:ext cx="68263" cy="84138"/>
              </a:xfrm>
              <a:custGeom>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40" name="chenying0907 22"/>
              <p:cNvSpPr/>
              <p:nvPr/>
            </p:nvSpPr>
            <p:spPr bwMode="auto">
              <a:xfrm>
                <a:off x="8374063" y="3732213"/>
                <a:ext cx="80963" cy="65088"/>
              </a:xfrm>
              <a:custGeom>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41" name="chenying0907 23"/>
              <p:cNvSpPr/>
              <p:nvPr/>
            </p:nvSpPr>
            <p:spPr bwMode="auto">
              <a:xfrm>
                <a:off x="7953376" y="3932238"/>
                <a:ext cx="93663" cy="30163"/>
              </a:xfrm>
              <a:custGeom>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42" name="chenying0907 24"/>
              <p:cNvSpPr/>
              <p:nvPr/>
            </p:nvSpPr>
            <p:spPr bwMode="auto">
              <a:xfrm>
                <a:off x="7991476" y="3992563"/>
                <a:ext cx="65088" cy="77788"/>
              </a:xfrm>
              <a:custGeom>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43" name="chenying0907 25"/>
              <p:cNvSpPr/>
              <p:nvPr/>
            </p:nvSpPr>
            <p:spPr bwMode="auto">
              <a:xfrm>
                <a:off x="8085138" y="4160838"/>
                <a:ext cx="26988" cy="95250"/>
              </a:xfrm>
              <a:custGeom>
                <a:gdLst>
                  <a:gd name="T0" fmla="*/ 0 w 26"/>
                  <a:gd name="T1" fmla="*/ 8 h 91"/>
                  <a:gd name="T2" fmla="*/ 6 w 26"/>
                  <a:gd name="T3" fmla="*/ 83 h 91"/>
                  <a:gd name="T4" fmla="*/ 22 w 26"/>
                  <a:gd name="T5" fmla="*/ 83 h 91"/>
                  <a:gd name="T6" fmla="*/ 13 w 26"/>
                  <a:gd name="T7" fmla="*/ 5 h 91"/>
                  <a:gd name="T8" fmla="*/ 0 w 26"/>
                  <a:gd name="T9" fmla="*/ 8 h 91"/>
                </a:gd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44" name="chenying0907 26"/>
              <p:cNvSpPr/>
              <p:nvPr/>
            </p:nvSpPr>
            <p:spPr bwMode="auto">
              <a:xfrm>
                <a:off x="8034338" y="4348163"/>
                <a:ext cx="44450" cy="106363"/>
              </a:xfrm>
              <a:custGeom>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45" name="chenying0907 27"/>
              <p:cNvSpPr/>
              <p:nvPr/>
            </p:nvSpPr>
            <p:spPr bwMode="auto">
              <a:xfrm>
                <a:off x="7883526" y="4581526"/>
                <a:ext cx="80963" cy="74613"/>
              </a:xfrm>
              <a:custGeom>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46" name="chenying0907 28"/>
              <p:cNvSpPr/>
              <p:nvPr/>
            </p:nvSpPr>
            <p:spPr bwMode="auto">
              <a:xfrm>
                <a:off x="7666038" y="4762501"/>
                <a:ext cx="120650" cy="58738"/>
              </a:xfrm>
              <a:custGeom>
                <a:gdLst>
                  <a:gd name="T0" fmla="*/ 6 w 117"/>
                  <a:gd name="T1" fmla="*/ 56 h 56"/>
                  <a:gd name="T2" fmla="*/ 111 w 117"/>
                  <a:gd name="T3" fmla="*/ 13 h 56"/>
                  <a:gd name="T4" fmla="*/ 105 w 117"/>
                  <a:gd name="T5" fmla="*/ 2 h 56"/>
                  <a:gd name="T6" fmla="*/ 5 w 117"/>
                  <a:gd name="T7" fmla="*/ 48 h 56"/>
                  <a:gd name="T8" fmla="*/ 6 w 117"/>
                  <a:gd name="T9" fmla="*/ 56 h 56"/>
                </a:gd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47" name="chenying0907 29"/>
              <p:cNvSpPr/>
              <p:nvPr/>
            </p:nvSpPr>
            <p:spPr bwMode="auto">
              <a:xfrm>
                <a:off x="7434263" y="4868863"/>
                <a:ext cx="123825" cy="47625"/>
              </a:xfrm>
              <a:custGeom>
                <a:gdLst>
                  <a:gd name="T0" fmla="*/ 4 w 120"/>
                  <a:gd name="T1" fmla="*/ 46 h 46"/>
                  <a:gd name="T2" fmla="*/ 117 w 120"/>
                  <a:gd name="T3" fmla="*/ 10 h 46"/>
                  <a:gd name="T4" fmla="*/ 112 w 120"/>
                  <a:gd name="T5" fmla="*/ 2 h 46"/>
                  <a:gd name="T6" fmla="*/ 3 w 120"/>
                  <a:gd name="T7" fmla="*/ 39 h 46"/>
                  <a:gd name="T8" fmla="*/ 4 w 120"/>
                  <a:gd name="T9" fmla="*/ 46 h 46"/>
                </a:gd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48" name="chenying0907 30"/>
              <p:cNvSpPr/>
              <p:nvPr/>
            </p:nvSpPr>
            <p:spPr bwMode="auto">
              <a:xfrm>
                <a:off x="7192963" y="4932363"/>
                <a:ext cx="153988" cy="38100"/>
              </a:xfrm>
              <a:custGeom>
                <a:gdLst>
                  <a:gd name="T0" fmla="*/ 6 w 148"/>
                  <a:gd name="T1" fmla="*/ 36 h 37"/>
                  <a:gd name="T2" fmla="*/ 137 w 148"/>
                  <a:gd name="T3" fmla="*/ 20 h 37"/>
                  <a:gd name="T4" fmla="*/ 133 w 148"/>
                  <a:gd name="T5" fmla="*/ 3 h 37"/>
                  <a:gd name="T6" fmla="*/ 3 w 148"/>
                  <a:gd name="T7" fmla="*/ 31 h 37"/>
                  <a:gd name="T8" fmla="*/ 6 w 148"/>
                  <a:gd name="T9" fmla="*/ 36 h 37"/>
                </a:gd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49" name="chenying0907 31"/>
              <p:cNvSpPr/>
              <p:nvPr/>
            </p:nvSpPr>
            <p:spPr bwMode="auto">
              <a:xfrm>
                <a:off x="6989763" y="4945063"/>
                <a:ext cx="88900" cy="22225"/>
              </a:xfrm>
              <a:custGeom>
                <a:gdLst>
                  <a:gd name="T0" fmla="*/ 4 w 86"/>
                  <a:gd name="T1" fmla="*/ 18 h 22"/>
                  <a:gd name="T2" fmla="*/ 80 w 86"/>
                  <a:gd name="T3" fmla="*/ 10 h 22"/>
                  <a:gd name="T4" fmla="*/ 77 w 86"/>
                  <a:gd name="T5" fmla="*/ 1 h 22"/>
                  <a:gd name="T6" fmla="*/ 4 w 86"/>
                  <a:gd name="T7" fmla="*/ 8 h 22"/>
                  <a:gd name="T8" fmla="*/ 4 w 86"/>
                  <a:gd name="T9" fmla="*/ 18 h 22"/>
                </a:gd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50" name="chenying0907 32"/>
              <p:cNvSpPr/>
              <p:nvPr/>
            </p:nvSpPr>
            <p:spPr bwMode="auto">
              <a:xfrm>
                <a:off x="6748463" y="4924426"/>
                <a:ext cx="80963" cy="31750"/>
              </a:xfrm>
              <a:custGeom>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51" name="chenying0907 33"/>
              <p:cNvSpPr/>
              <p:nvPr/>
            </p:nvSpPr>
            <p:spPr bwMode="auto">
              <a:xfrm>
                <a:off x="6559551" y="4949826"/>
                <a:ext cx="68263" cy="61913"/>
              </a:xfrm>
              <a:custGeom>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52" name="chenying0907 34"/>
              <p:cNvSpPr/>
              <p:nvPr/>
            </p:nvSpPr>
            <p:spPr bwMode="auto">
              <a:xfrm>
                <a:off x="6375401" y="5078413"/>
                <a:ext cx="80963" cy="49213"/>
              </a:xfrm>
              <a:custGeom>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53" name="chenying0907 35"/>
              <p:cNvSpPr/>
              <p:nvPr/>
            </p:nvSpPr>
            <p:spPr bwMode="auto">
              <a:xfrm>
                <a:off x="6167438" y="5192713"/>
                <a:ext cx="114300" cy="50800"/>
              </a:xfrm>
              <a:custGeom>
                <a:gdLst>
                  <a:gd name="T0" fmla="*/ 10 w 110"/>
                  <a:gd name="T1" fmla="*/ 48 h 50"/>
                  <a:gd name="T2" fmla="*/ 105 w 110"/>
                  <a:gd name="T3" fmla="*/ 11 h 50"/>
                  <a:gd name="T4" fmla="*/ 102 w 110"/>
                  <a:gd name="T5" fmla="*/ 2 h 50"/>
                  <a:gd name="T6" fmla="*/ 7 w 110"/>
                  <a:gd name="T7" fmla="*/ 37 h 50"/>
                  <a:gd name="T8" fmla="*/ 10 w 110"/>
                  <a:gd name="T9" fmla="*/ 48 h 50"/>
                </a:gd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54" name="chenying0907 36"/>
              <p:cNvSpPr/>
              <p:nvPr/>
            </p:nvSpPr>
            <p:spPr bwMode="auto">
              <a:xfrm>
                <a:off x="5929313" y="5272088"/>
                <a:ext cx="131763" cy="36513"/>
              </a:xfrm>
              <a:custGeom>
                <a:gdLst>
                  <a:gd name="T0" fmla="*/ 7 w 128"/>
                  <a:gd name="T1" fmla="*/ 30 h 35"/>
                  <a:gd name="T2" fmla="*/ 120 w 128"/>
                  <a:gd name="T3" fmla="*/ 16 h 35"/>
                  <a:gd name="T4" fmla="*/ 114 w 128"/>
                  <a:gd name="T5" fmla="*/ 2 h 35"/>
                  <a:gd name="T6" fmla="*/ 7 w 128"/>
                  <a:gd name="T7" fmla="*/ 18 h 35"/>
                  <a:gd name="T8" fmla="*/ 7 w 128"/>
                  <a:gd name="T9" fmla="*/ 30 h 35"/>
                </a:gd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55" name="chenying0907 37"/>
              <p:cNvSpPr/>
              <p:nvPr/>
            </p:nvSpPr>
            <p:spPr bwMode="auto">
              <a:xfrm>
                <a:off x="5719763" y="5281613"/>
                <a:ext cx="104775" cy="34925"/>
              </a:xfrm>
              <a:custGeom>
                <a:gdLst>
                  <a:gd name="T0" fmla="*/ 3 w 101"/>
                  <a:gd name="T1" fmla="*/ 11 h 33"/>
                  <a:gd name="T2" fmla="*/ 94 w 101"/>
                  <a:gd name="T3" fmla="*/ 29 h 33"/>
                  <a:gd name="T4" fmla="*/ 94 w 101"/>
                  <a:gd name="T5" fmla="*/ 15 h 33"/>
                  <a:gd name="T6" fmla="*/ 6 w 101"/>
                  <a:gd name="T7" fmla="*/ 3 h 33"/>
                  <a:gd name="T8" fmla="*/ 3 w 101"/>
                  <a:gd name="T9" fmla="*/ 11 h 33"/>
                </a:gdLst>
                <a:cxnLst>
                  <a:cxn ang="0">
                    <a:pos x="T0" y="T1"/>
                  </a:cxn>
                  <a:cxn ang="0">
                    <a:pos x="T2" y="T3"/>
                  </a:cxn>
                  <a:cxn ang="0">
                    <a:pos x="T4" y="T5"/>
                  </a:cxn>
                  <a:cxn ang="0">
                    <a:pos x="T6" y="T7"/>
                  </a:cxn>
                  <a:cxn ang="0">
                    <a:pos x="T8" y="T9"/>
                  </a:cxn>
                </a:cxnLst>
                <a:rect l="0" t="0" r="r" b="b"/>
                <a:pathLst>
                  <a:path w="100"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56" name="chenying0907 38"/>
              <p:cNvSpPr/>
              <p:nvPr/>
            </p:nvSpPr>
            <p:spPr bwMode="auto">
              <a:xfrm>
                <a:off x="5516563" y="5238751"/>
                <a:ext cx="103188" cy="33338"/>
              </a:xfrm>
              <a:custGeom>
                <a:gdLst>
                  <a:gd name="T0" fmla="*/ 5 w 100"/>
                  <a:gd name="T1" fmla="*/ 9 h 32"/>
                  <a:gd name="T2" fmla="*/ 92 w 100"/>
                  <a:gd name="T3" fmla="*/ 31 h 32"/>
                  <a:gd name="T4" fmla="*/ 94 w 100"/>
                  <a:gd name="T5" fmla="*/ 22 h 32"/>
                  <a:gd name="T6" fmla="*/ 7 w 100"/>
                  <a:gd name="T7" fmla="*/ 1 h 32"/>
                  <a:gd name="T8" fmla="*/ 5 w 100"/>
                  <a:gd name="T9" fmla="*/ 9 h 32"/>
                </a:gd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57" name="chenying0907 39"/>
              <p:cNvSpPr/>
              <p:nvPr/>
            </p:nvSpPr>
            <p:spPr bwMode="auto">
              <a:xfrm>
                <a:off x="5327651" y="5132388"/>
                <a:ext cx="85725" cy="60325"/>
              </a:xfrm>
              <a:custGeom>
                <a:gdLst>
                  <a:gd name="T0" fmla="*/ 2 w 82"/>
                  <a:gd name="T1" fmla="*/ 8 h 58"/>
                  <a:gd name="T2" fmla="*/ 71 w 82"/>
                  <a:gd name="T3" fmla="*/ 57 h 58"/>
                  <a:gd name="T4" fmla="*/ 74 w 82"/>
                  <a:gd name="T5" fmla="*/ 44 h 58"/>
                  <a:gd name="T6" fmla="*/ 11 w 82"/>
                  <a:gd name="T7" fmla="*/ 3 h 58"/>
                  <a:gd name="T8" fmla="*/ 2 w 82"/>
                  <a:gd name="T9" fmla="*/ 8 h 58"/>
                </a:gdLst>
                <a:cxnLst>
                  <a:cxn ang="0">
                    <a:pos x="T0" y="T1"/>
                  </a:cxn>
                  <a:cxn ang="0">
                    <a:pos x="T2" y="T3"/>
                  </a:cxn>
                  <a:cxn ang="0">
                    <a:pos x="T4" y="T5"/>
                  </a:cxn>
                  <a:cxn ang="0">
                    <a:pos x="T6" y="T7"/>
                  </a:cxn>
                  <a:cxn ang="0">
                    <a:pos x="T8" y="T9"/>
                  </a:cxn>
                </a:cxnLst>
                <a:rect l="0" t="0" r="r" b="b"/>
                <a:pathLst>
                  <a:path w="82" h="57">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58" name="chenying0907 40"/>
              <p:cNvSpPr/>
              <p:nvPr/>
            </p:nvSpPr>
            <p:spPr bwMode="auto">
              <a:xfrm>
                <a:off x="5167313" y="4940301"/>
                <a:ext cx="87313" cy="103188"/>
              </a:xfrm>
              <a:custGeom>
                <a:gdLst>
                  <a:gd name="T0" fmla="*/ 4 w 83"/>
                  <a:gd name="T1" fmla="*/ 13 h 98"/>
                  <a:gd name="T2" fmla="*/ 72 w 83"/>
                  <a:gd name="T3" fmla="*/ 94 h 98"/>
                  <a:gd name="T4" fmla="*/ 80 w 83"/>
                  <a:gd name="T5" fmla="*/ 87 h 98"/>
                  <a:gd name="T6" fmla="*/ 13 w 83"/>
                  <a:gd name="T7" fmla="*/ 4 h 98"/>
                  <a:gd name="T8" fmla="*/ 4 w 83"/>
                  <a:gd name="T9" fmla="*/ 13 h 98"/>
                </a:gd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59" name="chenying0907 41"/>
              <p:cNvSpPr/>
              <p:nvPr/>
            </p:nvSpPr>
            <p:spPr bwMode="auto">
              <a:xfrm>
                <a:off x="5113338" y="4803776"/>
                <a:ext cx="50800" cy="74613"/>
              </a:xfrm>
              <a:custGeom>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60" name="chenying0907 42"/>
              <p:cNvSpPr/>
              <p:nvPr/>
            </p:nvSpPr>
            <p:spPr bwMode="auto">
              <a:xfrm>
                <a:off x="5035551" y="4613276"/>
                <a:ext cx="60325" cy="101600"/>
              </a:xfrm>
              <a:custGeom>
                <a:gdLst>
                  <a:gd name="T0" fmla="*/ 2 w 58"/>
                  <a:gd name="T1" fmla="*/ 8 h 97"/>
                  <a:gd name="T2" fmla="*/ 45 w 58"/>
                  <a:gd name="T3" fmla="*/ 91 h 97"/>
                  <a:gd name="T4" fmla="*/ 56 w 58"/>
                  <a:gd name="T5" fmla="*/ 84 h 97"/>
                  <a:gd name="T6" fmla="*/ 11 w 58"/>
                  <a:gd name="T7" fmla="*/ 4 h 97"/>
                  <a:gd name="T8" fmla="*/ 2 w 58"/>
                  <a:gd name="T9" fmla="*/ 8 h 97"/>
                </a:gdLst>
                <a:cxnLst>
                  <a:cxn ang="0">
                    <a:pos x="T0" y="T1"/>
                  </a:cxn>
                  <a:cxn ang="0">
                    <a:pos x="T2" y="T3"/>
                  </a:cxn>
                  <a:cxn ang="0">
                    <a:pos x="T4" y="T5"/>
                  </a:cxn>
                  <a:cxn ang="0">
                    <a:pos x="T6" y="T7"/>
                  </a:cxn>
                  <a:cxn ang="0">
                    <a:pos x="T8" y="T9"/>
                  </a:cxn>
                </a:cxnLst>
                <a:rect l="0" t="0" r="r" b="b"/>
                <a:pathLst>
                  <a:path w="57"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61" name="chenying0907 43"/>
              <p:cNvSpPr/>
              <p:nvPr/>
            </p:nvSpPr>
            <p:spPr bwMode="auto">
              <a:xfrm>
                <a:off x="4221163" y="4760913"/>
                <a:ext cx="82550" cy="20638"/>
              </a:xfrm>
              <a:custGeom>
                <a:gdLst>
                  <a:gd name="T0" fmla="*/ 2 w 79"/>
                  <a:gd name="T1" fmla="*/ 4 h 19"/>
                  <a:gd name="T2" fmla="*/ 74 w 79"/>
                  <a:gd name="T3" fmla="*/ 19 h 19"/>
                  <a:gd name="T4" fmla="*/ 76 w 79"/>
                  <a:gd name="T5" fmla="*/ 14 h 19"/>
                  <a:gd name="T6" fmla="*/ 3 w 79"/>
                  <a:gd name="T7" fmla="*/ 0 h 19"/>
                  <a:gd name="T8" fmla="*/ 2 w 79"/>
                  <a:gd name="T9" fmla="*/ 4 h 19"/>
                </a:gd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62" name="chenying0907 44"/>
              <p:cNvSpPr/>
              <p:nvPr/>
            </p:nvSpPr>
            <p:spPr bwMode="auto">
              <a:xfrm>
                <a:off x="4384676" y="4772026"/>
                <a:ext cx="106363" cy="17463"/>
              </a:xfrm>
              <a:custGeom>
                <a:gdLst>
                  <a:gd name="T0" fmla="*/ 5 w 102"/>
                  <a:gd name="T1" fmla="*/ 16 h 17"/>
                  <a:gd name="T2" fmla="*/ 98 w 102"/>
                  <a:gd name="T3" fmla="*/ 10 h 17"/>
                  <a:gd name="T4" fmla="*/ 98 w 102"/>
                  <a:gd name="T5" fmla="*/ 3 h 17"/>
                  <a:gd name="T6" fmla="*/ 3 w 102"/>
                  <a:gd name="T7" fmla="*/ 11 h 17"/>
                  <a:gd name="T8" fmla="*/ 5 w 102"/>
                  <a:gd name="T9" fmla="*/ 16 h 17"/>
                </a:gd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63" name="chenying0907 45"/>
              <p:cNvSpPr/>
              <p:nvPr/>
            </p:nvSpPr>
            <p:spPr bwMode="auto">
              <a:xfrm>
                <a:off x="4584701" y="4762501"/>
                <a:ext cx="90488" cy="34925"/>
              </a:xfrm>
              <a:custGeom>
                <a:gdLst>
                  <a:gd name="T0" fmla="*/ 4 w 87"/>
                  <a:gd name="T1" fmla="*/ 20 h 33"/>
                  <a:gd name="T2" fmla="*/ 83 w 87"/>
                  <a:gd name="T3" fmla="*/ 12 h 33"/>
                  <a:gd name="T4" fmla="*/ 77 w 87"/>
                  <a:gd name="T5" fmla="*/ 2 h 33"/>
                  <a:gd name="T6" fmla="*/ 6 w 87"/>
                  <a:gd name="T7" fmla="*/ 10 h 33"/>
                  <a:gd name="T8" fmla="*/ 4 w 87"/>
                  <a:gd name="T9" fmla="*/ 20 h 33"/>
                </a:gd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64" name="chenying0907 46"/>
              <p:cNvSpPr/>
              <p:nvPr/>
            </p:nvSpPr>
            <p:spPr bwMode="auto">
              <a:xfrm>
                <a:off x="4751388" y="4727576"/>
                <a:ext cx="88900" cy="25400"/>
              </a:xfrm>
              <a:custGeom>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65" name="chenying0907 47"/>
              <p:cNvSpPr/>
              <p:nvPr/>
            </p:nvSpPr>
            <p:spPr bwMode="auto">
              <a:xfrm>
                <a:off x="4892676" y="4657726"/>
                <a:ext cx="92075" cy="52388"/>
              </a:xfrm>
              <a:custGeom>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66" name="chenying0907 48"/>
              <p:cNvSpPr/>
              <p:nvPr/>
            </p:nvSpPr>
            <p:spPr bwMode="auto">
              <a:xfrm>
                <a:off x="4024313" y="4714876"/>
                <a:ext cx="93663" cy="31750"/>
              </a:xfrm>
              <a:custGeom>
                <a:gdLst>
                  <a:gd name="T0" fmla="*/ 3 w 91"/>
                  <a:gd name="T1" fmla="*/ 6 h 31"/>
                  <a:gd name="T2" fmla="*/ 83 w 91"/>
                  <a:gd name="T3" fmla="*/ 30 h 31"/>
                  <a:gd name="T4" fmla="*/ 85 w 91"/>
                  <a:gd name="T5" fmla="*/ 21 h 31"/>
                  <a:gd name="T6" fmla="*/ 5 w 91"/>
                  <a:gd name="T7" fmla="*/ 1 h 31"/>
                  <a:gd name="T8" fmla="*/ 3 w 91"/>
                  <a:gd name="T9" fmla="*/ 6 h 31"/>
                </a:gd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67" name="chenying0907 49"/>
              <p:cNvSpPr/>
              <p:nvPr/>
            </p:nvSpPr>
            <p:spPr bwMode="auto">
              <a:xfrm>
                <a:off x="3851276" y="4625976"/>
                <a:ext cx="98425" cy="63500"/>
              </a:xfrm>
              <a:custGeom>
                <a:gdLst>
                  <a:gd name="T0" fmla="*/ 2 w 94"/>
                  <a:gd name="T1" fmla="*/ 4 h 61"/>
                  <a:gd name="T2" fmla="*/ 82 w 94"/>
                  <a:gd name="T3" fmla="*/ 60 h 61"/>
                  <a:gd name="T4" fmla="*/ 88 w 94"/>
                  <a:gd name="T5" fmla="*/ 49 h 61"/>
                  <a:gd name="T6" fmla="*/ 5 w 94"/>
                  <a:gd name="T7" fmla="*/ 1 h 61"/>
                  <a:gd name="T8" fmla="*/ 2 w 94"/>
                  <a:gd name="T9" fmla="*/ 4 h 61"/>
                </a:gd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68" name="chenying0907 50"/>
              <p:cNvSpPr/>
              <p:nvPr/>
            </p:nvSpPr>
            <p:spPr bwMode="auto">
              <a:xfrm>
                <a:off x="3706813" y="4486276"/>
                <a:ext cx="82550" cy="73025"/>
              </a:xfrm>
              <a:custGeom>
                <a:gdLst>
                  <a:gd name="T0" fmla="*/ 2 w 79"/>
                  <a:gd name="T1" fmla="*/ 9 h 71"/>
                  <a:gd name="T2" fmla="*/ 68 w 79"/>
                  <a:gd name="T3" fmla="*/ 69 h 71"/>
                  <a:gd name="T4" fmla="*/ 75 w 79"/>
                  <a:gd name="T5" fmla="*/ 61 h 71"/>
                  <a:gd name="T6" fmla="*/ 9 w 79"/>
                  <a:gd name="T7" fmla="*/ 4 h 71"/>
                  <a:gd name="T8" fmla="*/ 2 w 79"/>
                  <a:gd name="T9" fmla="*/ 9 h 71"/>
                </a:gd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69" name="chenying0907 51"/>
              <p:cNvSpPr/>
              <p:nvPr/>
            </p:nvSpPr>
            <p:spPr bwMode="auto">
              <a:xfrm>
                <a:off x="3595688" y="4313238"/>
                <a:ext cx="57150" cy="82550"/>
              </a:xfrm>
              <a:custGeom>
                <a:gdLst>
                  <a:gd name="T0" fmla="*/ 1 w 56"/>
                  <a:gd name="T1" fmla="*/ 6 h 79"/>
                  <a:gd name="T2" fmla="*/ 45 w 56"/>
                  <a:gd name="T3" fmla="*/ 75 h 79"/>
                  <a:gd name="T4" fmla="*/ 52 w 56"/>
                  <a:gd name="T5" fmla="*/ 68 h 79"/>
                  <a:gd name="T6" fmla="*/ 9 w 56"/>
                  <a:gd name="T7" fmla="*/ 4 h 79"/>
                  <a:gd name="T8" fmla="*/ 1 w 56"/>
                  <a:gd name="T9" fmla="*/ 6 h 79"/>
                </a:gd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70" name="chenying0907 52"/>
              <p:cNvSpPr/>
              <p:nvPr/>
            </p:nvSpPr>
            <p:spPr bwMode="auto">
              <a:xfrm>
                <a:off x="3533776" y="4113213"/>
                <a:ext cx="42863" cy="101600"/>
              </a:xfrm>
              <a:custGeom>
                <a:gdLst>
                  <a:gd name="T0" fmla="*/ 2 w 42"/>
                  <a:gd name="T1" fmla="*/ 5 h 99"/>
                  <a:gd name="T2" fmla="*/ 31 w 42"/>
                  <a:gd name="T3" fmla="*/ 94 h 99"/>
                  <a:gd name="T4" fmla="*/ 39 w 42"/>
                  <a:gd name="T5" fmla="*/ 89 h 99"/>
                  <a:gd name="T6" fmla="*/ 10 w 42"/>
                  <a:gd name="T7" fmla="*/ 5 h 99"/>
                  <a:gd name="T8" fmla="*/ 2 w 42"/>
                  <a:gd name="T9" fmla="*/ 5 h 99"/>
                </a:gd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71" name="chenying0907 53"/>
              <p:cNvSpPr/>
              <p:nvPr/>
            </p:nvSpPr>
            <p:spPr bwMode="auto">
              <a:xfrm>
                <a:off x="3517901" y="3932238"/>
                <a:ext cx="20638" cy="79375"/>
              </a:xfrm>
              <a:custGeom>
                <a:gdLst>
                  <a:gd name="T0" fmla="*/ 4 w 19"/>
                  <a:gd name="T1" fmla="*/ 4 h 76"/>
                  <a:gd name="T2" fmla="*/ 10 w 19"/>
                  <a:gd name="T3" fmla="*/ 71 h 76"/>
                  <a:gd name="T4" fmla="*/ 18 w 19"/>
                  <a:gd name="T5" fmla="*/ 68 h 76"/>
                  <a:gd name="T6" fmla="*/ 10 w 19"/>
                  <a:gd name="T7" fmla="*/ 4 h 76"/>
                  <a:gd name="T8" fmla="*/ 4 w 19"/>
                  <a:gd name="T9" fmla="*/ 4 h 76"/>
                </a:gd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72" name="chenying0907 54"/>
              <p:cNvSpPr/>
              <p:nvPr/>
            </p:nvSpPr>
            <p:spPr bwMode="auto">
              <a:xfrm>
                <a:off x="3522663" y="3695701"/>
                <a:ext cx="47625" cy="131763"/>
              </a:xfrm>
              <a:custGeom>
                <a:gdLst>
                  <a:gd name="T0" fmla="*/ 4 w 46"/>
                  <a:gd name="T1" fmla="*/ 125 h 127"/>
                  <a:gd name="T2" fmla="*/ 43 w 46"/>
                  <a:gd name="T3" fmla="*/ 12 h 127"/>
                  <a:gd name="T4" fmla="*/ 33 w 46"/>
                  <a:gd name="T5" fmla="*/ 6 h 127"/>
                  <a:gd name="T6" fmla="*/ 0 w 46"/>
                  <a:gd name="T7" fmla="*/ 124 h 127"/>
                  <a:gd name="T8" fmla="*/ 4 w 46"/>
                  <a:gd name="T9" fmla="*/ 125 h 127"/>
                </a:gd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73" name="chenying0907 55"/>
              <p:cNvSpPr/>
              <p:nvPr/>
            </p:nvSpPr>
            <p:spPr bwMode="auto">
              <a:xfrm>
                <a:off x="3586163" y="3575051"/>
                <a:ext cx="50800" cy="66675"/>
              </a:xfrm>
              <a:custGeom>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74" name="chenying0907 56"/>
              <p:cNvSpPr/>
              <p:nvPr/>
            </p:nvSpPr>
            <p:spPr bwMode="auto">
              <a:xfrm>
                <a:off x="3698876" y="3435351"/>
                <a:ext cx="66675" cy="74613"/>
              </a:xfrm>
              <a:custGeom>
                <a:gdLst>
                  <a:gd name="T0" fmla="*/ 11 w 64"/>
                  <a:gd name="T1" fmla="*/ 66 h 71"/>
                  <a:gd name="T2" fmla="*/ 60 w 64"/>
                  <a:gd name="T3" fmla="*/ 9 h 71"/>
                  <a:gd name="T4" fmla="*/ 56 w 64"/>
                  <a:gd name="T5" fmla="*/ 1 h 71"/>
                  <a:gd name="T6" fmla="*/ 2 w 64"/>
                  <a:gd name="T7" fmla="*/ 62 h 71"/>
                  <a:gd name="T8" fmla="*/ 11 w 64"/>
                  <a:gd name="T9" fmla="*/ 66 h 71"/>
                </a:gd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75" name="chenying0907 57"/>
              <p:cNvSpPr/>
              <p:nvPr/>
            </p:nvSpPr>
            <p:spPr bwMode="auto">
              <a:xfrm>
                <a:off x="3798888" y="3357563"/>
                <a:ext cx="57150" cy="34925"/>
              </a:xfrm>
              <a:custGeom>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76" name="chenying0907 58"/>
              <p:cNvSpPr/>
              <p:nvPr/>
            </p:nvSpPr>
            <p:spPr bwMode="auto">
              <a:xfrm>
                <a:off x="3725863" y="3227388"/>
                <a:ext cx="76200" cy="69850"/>
              </a:xfrm>
              <a:custGeom>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77" name="chenying0907 59"/>
              <p:cNvSpPr/>
              <p:nvPr/>
            </p:nvSpPr>
            <p:spPr bwMode="auto">
              <a:xfrm>
                <a:off x="3622676" y="3065463"/>
                <a:ext cx="60325" cy="96838"/>
              </a:xfrm>
              <a:custGeom>
                <a:gdLst>
                  <a:gd name="T0" fmla="*/ 54 w 58"/>
                  <a:gd name="T1" fmla="*/ 85 h 94"/>
                  <a:gd name="T2" fmla="*/ 12 w 58"/>
                  <a:gd name="T3" fmla="*/ 6 h 94"/>
                  <a:gd name="T4" fmla="*/ 2 w 58"/>
                  <a:gd name="T5" fmla="*/ 9 h 94"/>
                  <a:gd name="T6" fmla="*/ 47 w 58"/>
                  <a:gd name="T7" fmla="*/ 91 h 94"/>
                  <a:gd name="T8" fmla="*/ 54 w 58"/>
                  <a:gd name="T9" fmla="*/ 85 h 94"/>
                </a:gdLst>
                <a:cxnLst>
                  <a:cxn ang="0">
                    <a:pos x="T0" y="T1"/>
                  </a:cxn>
                  <a:cxn ang="0">
                    <a:pos x="T2" y="T3"/>
                  </a:cxn>
                  <a:cxn ang="0">
                    <a:pos x="T4" y="T5"/>
                  </a:cxn>
                  <a:cxn ang="0">
                    <a:pos x="T6" y="T7"/>
                  </a:cxn>
                  <a:cxn ang="0">
                    <a:pos x="T8" y="T9"/>
                  </a:cxn>
                </a:cxnLst>
                <a:rect l="0" t="0" r="r" b="b"/>
                <a:pathLst>
                  <a:path w="57"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78" name="chenying0907 60"/>
              <p:cNvSpPr/>
              <p:nvPr/>
            </p:nvSpPr>
            <p:spPr bwMode="auto">
              <a:xfrm>
                <a:off x="3565526" y="2909888"/>
                <a:ext cx="22225" cy="68263"/>
              </a:xfrm>
              <a:custGeom>
                <a:gdLst>
                  <a:gd name="T0" fmla="*/ 22 w 22"/>
                  <a:gd name="T1" fmla="*/ 62 h 66"/>
                  <a:gd name="T2" fmla="*/ 9 w 22"/>
                  <a:gd name="T3" fmla="*/ 4 h 66"/>
                  <a:gd name="T4" fmla="*/ 1 w 22"/>
                  <a:gd name="T5" fmla="*/ 6 h 66"/>
                  <a:gd name="T6" fmla="*/ 18 w 22"/>
                  <a:gd name="T7" fmla="*/ 64 h 66"/>
                  <a:gd name="T8" fmla="*/ 22 w 22"/>
                  <a:gd name="T9" fmla="*/ 62 h 66"/>
                </a:gd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79" name="chenying0907 61"/>
              <p:cNvSpPr/>
              <p:nvPr/>
            </p:nvSpPr>
            <p:spPr bwMode="auto">
              <a:xfrm>
                <a:off x="3538538" y="2741613"/>
                <a:ext cx="28575" cy="100013"/>
              </a:xfrm>
              <a:custGeom>
                <a:gdLst>
                  <a:gd name="T0" fmla="*/ 22 w 27"/>
                  <a:gd name="T1" fmla="*/ 89 h 96"/>
                  <a:gd name="T2" fmla="*/ 15 w 27"/>
                  <a:gd name="T3" fmla="*/ 8 h 96"/>
                  <a:gd name="T4" fmla="*/ 2 w 27"/>
                  <a:gd name="T5" fmla="*/ 8 h 96"/>
                  <a:gd name="T6" fmla="*/ 9 w 27"/>
                  <a:gd name="T7" fmla="*/ 89 h 96"/>
                  <a:gd name="T8" fmla="*/ 22 w 27"/>
                  <a:gd name="T9" fmla="*/ 89 h 96"/>
                </a:gd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80" name="chenying0907 62"/>
              <p:cNvSpPr/>
              <p:nvPr/>
            </p:nvSpPr>
            <p:spPr bwMode="auto">
              <a:xfrm>
                <a:off x="3546476" y="2592388"/>
                <a:ext cx="22225" cy="73025"/>
              </a:xfrm>
              <a:custGeom>
                <a:gdLst>
                  <a:gd name="T0" fmla="*/ 13 w 22"/>
                  <a:gd name="T1" fmla="*/ 66 h 70"/>
                  <a:gd name="T2" fmla="*/ 21 w 22"/>
                  <a:gd name="T3" fmla="*/ 8 h 70"/>
                  <a:gd name="T4" fmla="*/ 11 w 22"/>
                  <a:gd name="T5" fmla="*/ 6 h 70"/>
                  <a:gd name="T6" fmla="*/ 5 w 22"/>
                  <a:gd name="T7" fmla="*/ 66 h 70"/>
                  <a:gd name="T8" fmla="*/ 13 w 22"/>
                  <a:gd name="T9" fmla="*/ 66 h 70"/>
                </a:gd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81" name="chenying0907 63"/>
              <p:cNvSpPr/>
              <p:nvPr/>
            </p:nvSpPr>
            <p:spPr bwMode="auto">
              <a:xfrm>
                <a:off x="3595688" y="2397126"/>
                <a:ext cx="49213" cy="103188"/>
              </a:xfrm>
              <a:custGeom>
                <a:gdLst>
                  <a:gd name="T0" fmla="*/ 7 w 47"/>
                  <a:gd name="T1" fmla="*/ 96 h 99"/>
                  <a:gd name="T2" fmla="*/ 45 w 47"/>
                  <a:gd name="T3" fmla="*/ 8 h 99"/>
                  <a:gd name="T4" fmla="*/ 36 w 47"/>
                  <a:gd name="T5" fmla="*/ 5 h 99"/>
                  <a:gd name="T6" fmla="*/ 0 w 47"/>
                  <a:gd name="T7" fmla="*/ 94 h 99"/>
                  <a:gd name="T8" fmla="*/ 7 w 47"/>
                  <a:gd name="T9" fmla="*/ 96 h 99"/>
                </a:gd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82" name="chenying0907 64"/>
              <p:cNvSpPr/>
              <p:nvPr/>
            </p:nvSpPr>
            <p:spPr bwMode="auto">
              <a:xfrm>
                <a:off x="3670301" y="2254251"/>
                <a:ext cx="57150" cy="80963"/>
              </a:xfrm>
              <a:custGeom>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83" name="chenying0907 65"/>
              <p:cNvSpPr/>
              <p:nvPr/>
            </p:nvSpPr>
            <p:spPr bwMode="auto">
              <a:xfrm>
                <a:off x="3754438" y="2087563"/>
                <a:ext cx="73025" cy="87313"/>
              </a:xfrm>
              <a:custGeom>
                <a:gdLst>
                  <a:gd name="T0" fmla="*/ 6 w 71"/>
                  <a:gd name="T1" fmla="*/ 84 h 85"/>
                  <a:gd name="T2" fmla="*/ 66 w 71"/>
                  <a:gd name="T3" fmla="*/ 14 h 85"/>
                  <a:gd name="T4" fmla="*/ 58 w 71"/>
                  <a:gd name="T5" fmla="*/ 5 h 85"/>
                  <a:gd name="T6" fmla="*/ 1 w 71"/>
                  <a:gd name="T7" fmla="*/ 81 h 85"/>
                  <a:gd name="T8" fmla="*/ 6 w 71"/>
                  <a:gd name="T9" fmla="*/ 84 h 85"/>
                </a:gd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84" name="chenying0907 66"/>
              <p:cNvSpPr/>
              <p:nvPr/>
            </p:nvSpPr>
            <p:spPr bwMode="auto">
              <a:xfrm>
                <a:off x="3865563" y="1936751"/>
                <a:ext cx="80963" cy="104775"/>
              </a:xfrm>
              <a:custGeom>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cxnLst>
                  <a:cxn ang="0">
                    <a:pos x="T0" y="T1"/>
                  </a:cxn>
                  <a:cxn ang="0">
                    <a:pos x="T2" y="T3"/>
                  </a:cxn>
                  <a:cxn ang="0">
                    <a:pos x="T4" y="T5"/>
                  </a:cxn>
                  <a:cxn ang="0">
                    <a:pos x="T6" y="T7"/>
                  </a:cxn>
                  <a:cxn ang="0">
                    <a:pos x="T8" y="T9"/>
                  </a:cxn>
                  <a:cxn ang="0">
                    <a:pos x="T10" y="T11"/>
                  </a:cxn>
                </a:cxnLst>
                <a:rect l="0" t="0" r="r" b="b"/>
                <a:pathLst>
                  <a:path w="79" h="100">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85" name="chenying0907 67"/>
              <p:cNvSpPr/>
              <p:nvPr/>
            </p:nvSpPr>
            <p:spPr bwMode="auto">
              <a:xfrm>
                <a:off x="3984626" y="1827213"/>
                <a:ext cx="87313" cy="65088"/>
              </a:xfrm>
              <a:custGeom>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2">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86" name="chenying0907 68"/>
              <p:cNvSpPr/>
              <p:nvPr/>
            </p:nvSpPr>
            <p:spPr bwMode="auto">
              <a:xfrm>
                <a:off x="4127501" y="1725613"/>
                <a:ext cx="109538" cy="76200"/>
              </a:xfrm>
              <a:custGeom>
                <a:gdLst>
                  <a:gd name="T0" fmla="*/ 9 w 105"/>
                  <a:gd name="T1" fmla="*/ 71 h 74"/>
                  <a:gd name="T2" fmla="*/ 96 w 105"/>
                  <a:gd name="T3" fmla="*/ 16 h 74"/>
                  <a:gd name="T4" fmla="*/ 89 w 105"/>
                  <a:gd name="T5" fmla="*/ 4 h 74"/>
                  <a:gd name="T6" fmla="*/ 2 w 105"/>
                  <a:gd name="T7" fmla="*/ 66 h 74"/>
                  <a:gd name="T8" fmla="*/ 9 w 105"/>
                  <a:gd name="T9" fmla="*/ 71 h 74"/>
                </a:gd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87" name="chenying0907 69"/>
              <p:cNvSpPr/>
              <p:nvPr/>
            </p:nvSpPr>
            <p:spPr bwMode="auto">
              <a:xfrm>
                <a:off x="4300538" y="1655763"/>
                <a:ext cx="87313" cy="47625"/>
              </a:xfrm>
              <a:custGeom>
                <a:gdLst>
                  <a:gd name="T0" fmla="*/ 7 w 84"/>
                  <a:gd name="T1" fmla="*/ 46 h 47"/>
                  <a:gd name="T2" fmla="*/ 80 w 84"/>
                  <a:gd name="T3" fmla="*/ 9 h 47"/>
                  <a:gd name="T4" fmla="*/ 77 w 84"/>
                  <a:gd name="T5" fmla="*/ 3 h 47"/>
                  <a:gd name="T6" fmla="*/ 5 w 84"/>
                  <a:gd name="T7" fmla="*/ 38 h 47"/>
                  <a:gd name="T8" fmla="*/ 7 w 84"/>
                  <a:gd name="T9" fmla="*/ 46 h 47"/>
                </a:gd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88" name="chenying0907 70"/>
              <p:cNvSpPr/>
              <p:nvPr/>
            </p:nvSpPr>
            <p:spPr bwMode="auto">
              <a:xfrm>
                <a:off x="4451351" y="1609726"/>
                <a:ext cx="103188" cy="31750"/>
              </a:xfrm>
              <a:custGeom>
                <a:gdLst>
                  <a:gd name="T0" fmla="*/ 4 w 100"/>
                  <a:gd name="T1" fmla="*/ 25 h 31"/>
                  <a:gd name="T2" fmla="*/ 95 w 100"/>
                  <a:gd name="T3" fmla="*/ 11 h 31"/>
                  <a:gd name="T4" fmla="*/ 92 w 100"/>
                  <a:gd name="T5" fmla="*/ 1 h 31"/>
                  <a:gd name="T6" fmla="*/ 4 w 100"/>
                  <a:gd name="T7" fmla="*/ 17 h 31"/>
                  <a:gd name="T8" fmla="*/ 4 w 100"/>
                  <a:gd name="T9" fmla="*/ 25 h 31"/>
                </a:gd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89" name="chenying0907 71"/>
              <p:cNvSpPr/>
              <p:nvPr/>
            </p:nvSpPr>
            <p:spPr bwMode="auto">
              <a:xfrm>
                <a:off x="4638676" y="1628776"/>
                <a:ext cx="109538" cy="19050"/>
              </a:xfrm>
              <a:custGeom>
                <a:gdLst>
                  <a:gd name="T0" fmla="*/ 4 w 105"/>
                  <a:gd name="T1" fmla="*/ 13 h 18"/>
                  <a:gd name="T2" fmla="*/ 99 w 105"/>
                  <a:gd name="T3" fmla="*/ 14 h 18"/>
                  <a:gd name="T4" fmla="*/ 99 w 105"/>
                  <a:gd name="T5" fmla="*/ 4 h 18"/>
                  <a:gd name="T6" fmla="*/ 4 w 105"/>
                  <a:gd name="T7" fmla="*/ 5 h 18"/>
                  <a:gd name="T8" fmla="*/ 4 w 105"/>
                  <a:gd name="T9" fmla="*/ 13 h 18"/>
                </a:gd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90" name="chenying0907 72"/>
              <p:cNvSpPr/>
              <p:nvPr/>
            </p:nvSpPr>
            <p:spPr bwMode="auto">
              <a:xfrm>
                <a:off x="4851401" y="1643063"/>
                <a:ext cx="68263" cy="30163"/>
              </a:xfrm>
              <a:custGeom>
                <a:gdLst>
                  <a:gd name="T0" fmla="*/ 2 w 65"/>
                  <a:gd name="T1" fmla="*/ 4 h 28"/>
                  <a:gd name="T2" fmla="*/ 59 w 65"/>
                  <a:gd name="T3" fmla="*/ 27 h 28"/>
                  <a:gd name="T4" fmla="*/ 62 w 65"/>
                  <a:gd name="T5" fmla="*/ 21 h 28"/>
                  <a:gd name="T6" fmla="*/ 3 w 65"/>
                  <a:gd name="T7" fmla="*/ 1 h 28"/>
                  <a:gd name="T8" fmla="*/ 2 w 65"/>
                  <a:gd name="T9" fmla="*/ 4 h 28"/>
                </a:gd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91" name="chenying0907 73"/>
              <p:cNvSpPr/>
              <p:nvPr/>
            </p:nvSpPr>
            <p:spPr bwMode="auto">
              <a:xfrm>
                <a:off x="5008563" y="1714501"/>
                <a:ext cx="71438" cy="33338"/>
              </a:xfrm>
              <a:custGeom>
                <a:gdLst>
                  <a:gd name="T0" fmla="*/ 3 w 68"/>
                  <a:gd name="T1" fmla="*/ 10 h 33"/>
                  <a:gd name="T2" fmla="*/ 59 w 68"/>
                  <a:gd name="T3" fmla="*/ 32 h 33"/>
                  <a:gd name="T4" fmla="*/ 64 w 68"/>
                  <a:gd name="T5" fmla="*/ 26 h 33"/>
                  <a:gd name="T6" fmla="*/ 3 w 68"/>
                  <a:gd name="T7" fmla="*/ 4 h 33"/>
                  <a:gd name="T8" fmla="*/ 3 w 68"/>
                  <a:gd name="T9" fmla="*/ 10 h 33"/>
                </a:gd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92" name="chenying0907 74"/>
              <p:cNvSpPr/>
              <p:nvPr/>
            </p:nvSpPr>
            <p:spPr bwMode="auto">
              <a:xfrm>
                <a:off x="5149851" y="1784351"/>
                <a:ext cx="85725" cy="47625"/>
              </a:xfrm>
              <a:custGeom>
                <a:gdLst>
                  <a:gd name="T0" fmla="*/ 3 w 83"/>
                  <a:gd name="T1" fmla="*/ 6 h 46"/>
                  <a:gd name="T2" fmla="*/ 75 w 83"/>
                  <a:gd name="T3" fmla="*/ 43 h 46"/>
                  <a:gd name="T4" fmla="*/ 79 w 83"/>
                  <a:gd name="T5" fmla="*/ 37 h 46"/>
                  <a:gd name="T6" fmla="*/ 6 w 83"/>
                  <a:gd name="T7" fmla="*/ 1 h 46"/>
                  <a:gd name="T8" fmla="*/ 3 w 83"/>
                  <a:gd name="T9" fmla="*/ 6 h 46"/>
                </a:gd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93" name="chenying0907 75"/>
              <p:cNvSpPr/>
              <p:nvPr/>
            </p:nvSpPr>
            <p:spPr bwMode="auto">
              <a:xfrm>
                <a:off x="5305426" y="1847851"/>
                <a:ext cx="66675" cy="61913"/>
              </a:xfrm>
              <a:custGeom>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94" name="chenying0907 76"/>
              <p:cNvSpPr/>
              <p:nvPr/>
            </p:nvSpPr>
            <p:spPr bwMode="auto">
              <a:xfrm>
                <a:off x="5380038" y="1765301"/>
                <a:ext cx="30163" cy="87313"/>
              </a:xfrm>
              <a:custGeom>
                <a:gdLst>
                  <a:gd name="T0" fmla="*/ 10 w 28"/>
                  <a:gd name="T1" fmla="*/ 81 h 84"/>
                  <a:gd name="T2" fmla="*/ 27 w 28"/>
                  <a:gd name="T3" fmla="*/ 10 h 84"/>
                  <a:gd name="T4" fmla="*/ 17 w 28"/>
                  <a:gd name="T5" fmla="*/ 6 h 84"/>
                  <a:gd name="T6" fmla="*/ 4 w 28"/>
                  <a:gd name="T7" fmla="*/ 81 h 84"/>
                  <a:gd name="T8" fmla="*/ 10 w 28"/>
                  <a:gd name="T9" fmla="*/ 81 h 84"/>
                </a:gd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95" name="chenying0907 77"/>
              <p:cNvSpPr/>
              <p:nvPr/>
            </p:nvSpPr>
            <p:spPr bwMode="auto">
              <a:xfrm>
                <a:off x="5451476" y="1625601"/>
                <a:ext cx="39688" cy="63500"/>
              </a:xfrm>
              <a:custGeom>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96" name="chenying0907 78"/>
              <p:cNvSpPr/>
              <p:nvPr/>
            </p:nvSpPr>
            <p:spPr bwMode="auto">
              <a:xfrm>
                <a:off x="5540376" y="1449388"/>
                <a:ext cx="88900" cy="112713"/>
              </a:xfrm>
              <a:custGeom>
                <a:gdLst>
                  <a:gd name="T0" fmla="*/ 8 w 86"/>
                  <a:gd name="T1" fmla="*/ 105 h 108"/>
                  <a:gd name="T2" fmla="*/ 81 w 86"/>
                  <a:gd name="T3" fmla="*/ 12 h 108"/>
                  <a:gd name="T4" fmla="*/ 75 w 86"/>
                  <a:gd name="T5" fmla="*/ 4 h 108"/>
                  <a:gd name="T6" fmla="*/ 1 w 86"/>
                  <a:gd name="T7" fmla="*/ 101 h 108"/>
                  <a:gd name="T8" fmla="*/ 8 w 86"/>
                  <a:gd name="T9" fmla="*/ 105 h 108"/>
                </a:gd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97" name="chenying0907 79"/>
              <p:cNvSpPr/>
              <p:nvPr/>
            </p:nvSpPr>
            <p:spPr bwMode="auto">
              <a:xfrm>
                <a:off x="5675313" y="1382713"/>
                <a:ext cx="88900" cy="57150"/>
              </a:xfrm>
              <a:custGeom>
                <a:gdLst>
                  <a:gd name="T0" fmla="*/ 7 w 86"/>
                  <a:gd name="T1" fmla="*/ 53 h 55"/>
                  <a:gd name="T2" fmla="*/ 79 w 86"/>
                  <a:gd name="T3" fmla="*/ 13 h 55"/>
                  <a:gd name="T4" fmla="*/ 76 w 86"/>
                  <a:gd name="T5" fmla="*/ 2 h 55"/>
                  <a:gd name="T6" fmla="*/ 3 w 86"/>
                  <a:gd name="T7" fmla="*/ 48 h 55"/>
                  <a:gd name="T8" fmla="*/ 7 w 86"/>
                  <a:gd name="T9" fmla="*/ 53 h 55"/>
                </a:gd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98" name="chenying0907 80"/>
              <p:cNvSpPr/>
              <p:nvPr/>
            </p:nvSpPr>
            <p:spPr bwMode="auto">
              <a:xfrm>
                <a:off x="5895976" y="1304926"/>
                <a:ext cx="57150" cy="28575"/>
              </a:xfrm>
              <a:custGeom>
                <a:gdLst>
                  <a:gd name="T0" fmla="*/ 4 w 56"/>
                  <a:gd name="T1" fmla="*/ 26 h 27"/>
                  <a:gd name="T2" fmla="*/ 55 w 56"/>
                  <a:gd name="T3" fmla="*/ 4 h 27"/>
                  <a:gd name="T4" fmla="*/ 53 w 56"/>
                  <a:gd name="T5" fmla="*/ 2 h 27"/>
                  <a:gd name="T6" fmla="*/ 2 w 56"/>
                  <a:gd name="T7" fmla="*/ 23 h 27"/>
                  <a:gd name="T8" fmla="*/ 4 w 56"/>
                  <a:gd name="T9" fmla="*/ 26 h 27"/>
                </a:gd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99" name="chenying0907 81"/>
              <p:cNvSpPr/>
              <p:nvPr/>
            </p:nvSpPr>
            <p:spPr bwMode="auto">
              <a:xfrm>
                <a:off x="6059488" y="1247776"/>
                <a:ext cx="125413" cy="41275"/>
              </a:xfrm>
              <a:custGeom>
                <a:gdLst>
                  <a:gd name="T0" fmla="*/ 6 w 121"/>
                  <a:gd name="T1" fmla="*/ 38 h 40"/>
                  <a:gd name="T2" fmla="*/ 115 w 121"/>
                  <a:gd name="T3" fmla="*/ 13 h 40"/>
                  <a:gd name="T4" fmla="*/ 113 w 121"/>
                  <a:gd name="T5" fmla="*/ 0 h 40"/>
                  <a:gd name="T6" fmla="*/ 3 w 121"/>
                  <a:gd name="T7" fmla="*/ 34 h 40"/>
                  <a:gd name="T8" fmla="*/ 6 w 121"/>
                  <a:gd name="T9" fmla="*/ 38 h 40"/>
                </a:gdLst>
                <a:cxnLst>
                  <a:cxn ang="0">
                    <a:pos x="T0" y="T1"/>
                  </a:cxn>
                  <a:cxn ang="0">
                    <a:pos x="T2" y="T3"/>
                  </a:cxn>
                  <a:cxn ang="0">
                    <a:pos x="T4" y="T5"/>
                  </a:cxn>
                  <a:cxn ang="0">
                    <a:pos x="T6" y="T7"/>
                  </a:cxn>
                  <a:cxn ang="0">
                    <a:pos x="T8" y="T9"/>
                  </a:cxn>
                </a:cxnLst>
                <a:rect l="0" t="0" r="r" b="b"/>
                <a:pathLst>
                  <a:path w="120"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400" name="chenying0907 82"/>
              <p:cNvSpPr/>
              <p:nvPr/>
            </p:nvSpPr>
            <p:spPr bwMode="auto">
              <a:xfrm>
                <a:off x="6319838" y="1225551"/>
                <a:ext cx="120650" cy="30163"/>
              </a:xfrm>
              <a:custGeom>
                <a:gdLst>
                  <a:gd name="T0" fmla="*/ 8 w 116"/>
                  <a:gd name="T1" fmla="*/ 25 h 28"/>
                  <a:gd name="T2" fmla="*/ 108 w 116"/>
                  <a:gd name="T3" fmla="*/ 27 h 28"/>
                  <a:gd name="T4" fmla="*/ 110 w 116"/>
                  <a:gd name="T5" fmla="*/ 15 h 28"/>
                  <a:gd name="T6" fmla="*/ 4 w 116"/>
                  <a:gd name="T7" fmla="*/ 17 h 28"/>
                  <a:gd name="T8" fmla="*/ 8 w 116"/>
                  <a:gd name="T9" fmla="*/ 25 h 28"/>
                </a:gdLst>
                <a:cxnLst>
                  <a:cxn ang="0">
                    <a:pos x="T0" y="T1"/>
                  </a:cxn>
                  <a:cxn ang="0">
                    <a:pos x="T2" y="T3"/>
                  </a:cxn>
                  <a:cxn ang="0">
                    <a:pos x="T4" y="T5"/>
                  </a:cxn>
                  <a:cxn ang="0">
                    <a:pos x="T6" y="T7"/>
                  </a:cxn>
                  <a:cxn ang="0">
                    <a:pos x="T8" y="T9"/>
                  </a:cxn>
                </a:cxnLst>
                <a:rect l="0" t="0" r="r" b="b"/>
                <a:pathLst>
                  <a:path w="115"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401" name="chenying0907 83"/>
              <p:cNvSpPr/>
              <p:nvPr/>
            </p:nvSpPr>
            <p:spPr bwMode="auto">
              <a:xfrm>
                <a:off x="6584951" y="1241426"/>
                <a:ext cx="109538" cy="19050"/>
              </a:xfrm>
              <a:custGeom>
                <a:gdLst>
                  <a:gd name="T0" fmla="*/ 5 w 106"/>
                  <a:gd name="T1" fmla="*/ 9 h 18"/>
                  <a:gd name="T2" fmla="*/ 98 w 106"/>
                  <a:gd name="T3" fmla="*/ 17 h 18"/>
                  <a:gd name="T4" fmla="*/ 100 w 106"/>
                  <a:gd name="T5" fmla="*/ 9 h 18"/>
                  <a:gd name="T6" fmla="*/ 5 w 106"/>
                  <a:gd name="T7" fmla="*/ 2 h 18"/>
                  <a:gd name="T8" fmla="*/ 5 w 106"/>
                  <a:gd name="T9" fmla="*/ 9 h 18"/>
                </a:gdLst>
                <a:cxnLst>
                  <a:cxn ang="0">
                    <a:pos x="T0" y="T1"/>
                  </a:cxn>
                  <a:cxn ang="0">
                    <a:pos x="T2" y="T3"/>
                  </a:cxn>
                  <a:cxn ang="0">
                    <a:pos x="T4" y="T5"/>
                  </a:cxn>
                  <a:cxn ang="0">
                    <a:pos x="T6" y="T7"/>
                  </a:cxn>
                  <a:cxn ang="0">
                    <a:pos x="T8" y="T9"/>
                  </a:cxn>
                </a:cxnLst>
                <a:rect l="0" t="0" r="r" b="b"/>
                <a:pathLst>
                  <a:path w="105"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402" name="chenying0907 84"/>
              <p:cNvSpPr/>
              <p:nvPr/>
            </p:nvSpPr>
            <p:spPr bwMode="auto">
              <a:xfrm>
                <a:off x="6799263" y="1285876"/>
                <a:ext cx="117475" cy="47625"/>
              </a:xfrm>
              <a:custGeom>
                <a:gdLst>
                  <a:gd name="T0" fmla="*/ 5 w 112"/>
                  <a:gd name="T1" fmla="*/ 11 h 45"/>
                  <a:gd name="T2" fmla="*/ 100 w 112"/>
                  <a:gd name="T3" fmla="*/ 42 h 45"/>
                  <a:gd name="T4" fmla="*/ 105 w 112"/>
                  <a:gd name="T5" fmla="*/ 29 h 45"/>
                  <a:gd name="T6" fmla="*/ 8 w 112"/>
                  <a:gd name="T7" fmla="*/ 1 h 45"/>
                  <a:gd name="T8" fmla="*/ 5 w 112"/>
                  <a:gd name="T9" fmla="*/ 11 h 45"/>
                </a:gd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403" name="chenying0907 85"/>
              <p:cNvSpPr/>
              <p:nvPr/>
            </p:nvSpPr>
            <p:spPr bwMode="auto">
              <a:xfrm>
                <a:off x="6962776" y="1343026"/>
                <a:ext cx="122238" cy="44450"/>
              </a:xfrm>
              <a:custGeom>
                <a:gdLst>
                  <a:gd name="T0" fmla="*/ 3 w 117"/>
                  <a:gd name="T1" fmla="*/ 4 h 43"/>
                  <a:gd name="T2" fmla="*/ 109 w 117"/>
                  <a:gd name="T3" fmla="*/ 41 h 43"/>
                  <a:gd name="T4" fmla="*/ 113 w 117"/>
                  <a:gd name="T5" fmla="*/ 35 h 43"/>
                  <a:gd name="T6" fmla="*/ 3 w 117"/>
                  <a:gd name="T7" fmla="*/ 0 h 43"/>
                  <a:gd name="T8" fmla="*/ 3 w 117"/>
                  <a:gd name="T9" fmla="*/ 4 h 43"/>
                </a:gd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404" name="chenying0907 86"/>
              <p:cNvSpPr/>
              <p:nvPr/>
            </p:nvSpPr>
            <p:spPr bwMode="auto">
              <a:xfrm>
                <a:off x="7148513" y="1409701"/>
                <a:ext cx="104775" cy="49213"/>
              </a:xfrm>
              <a:custGeom>
                <a:gdLst>
                  <a:gd name="T0" fmla="*/ 3 w 101"/>
                  <a:gd name="T1" fmla="*/ 6 h 47"/>
                  <a:gd name="T2" fmla="*/ 90 w 101"/>
                  <a:gd name="T3" fmla="*/ 45 h 47"/>
                  <a:gd name="T4" fmla="*/ 96 w 101"/>
                  <a:gd name="T5" fmla="*/ 35 h 47"/>
                  <a:gd name="T6" fmla="*/ 4 w 101"/>
                  <a:gd name="T7" fmla="*/ 0 h 47"/>
                  <a:gd name="T8" fmla="*/ 3 w 101"/>
                  <a:gd name="T9" fmla="*/ 6 h 47"/>
                </a:gdLst>
                <a:cxnLst>
                  <a:cxn ang="0">
                    <a:pos x="T0" y="T1"/>
                  </a:cxn>
                  <a:cxn ang="0">
                    <a:pos x="T2" y="T3"/>
                  </a:cxn>
                  <a:cxn ang="0">
                    <a:pos x="T4" y="T5"/>
                  </a:cxn>
                  <a:cxn ang="0">
                    <a:pos x="T6" y="T7"/>
                  </a:cxn>
                  <a:cxn ang="0">
                    <a:pos x="T8" y="T9"/>
                  </a:cxn>
                </a:cxnLst>
                <a:rect l="0" t="0" r="r" b="b"/>
                <a:pathLst>
                  <a:path w="100"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405" name="chenying0907 87"/>
              <p:cNvSpPr/>
              <p:nvPr/>
            </p:nvSpPr>
            <p:spPr bwMode="auto">
              <a:xfrm>
                <a:off x="7273926" y="1504951"/>
                <a:ext cx="114300" cy="74613"/>
              </a:xfrm>
              <a:custGeom>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406" name="chenying0907 88"/>
              <p:cNvSpPr/>
              <p:nvPr/>
            </p:nvSpPr>
            <p:spPr bwMode="auto">
              <a:xfrm>
                <a:off x="7424738" y="1631951"/>
                <a:ext cx="88900" cy="96838"/>
              </a:xfrm>
              <a:custGeom>
                <a:gdLst>
                  <a:gd name="T0" fmla="*/ 3 w 85"/>
                  <a:gd name="T1" fmla="*/ 9 h 93"/>
                  <a:gd name="T2" fmla="*/ 75 w 85"/>
                  <a:gd name="T3" fmla="*/ 89 h 93"/>
                  <a:gd name="T4" fmla="*/ 83 w 85"/>
                  <a:gd name="T5" fmla="*/ 83 h 93"/>
                  <a:gd name="T6" fmla="*/ 8 w 85"/>
                  <a:gd name="T7" fmla="*/ 2 h 93"/>
                  <a:gd name="T8" fmla="*/ 3 w 85"/>
                  <a:gd name="T9" fmla="*/ 9 h 93"/>
                </a:gd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407" name="chenying0907 89"/>
              <p:cNvSpPr/>
              <p:nvPr/>
            </p:nvSpPr>
            <p:spPr bwMode="auto">
              <a:xfrm>
                <a:off x="7540626" y="1792288"/>
                <a:ext cx="53975" cy="84138"/>
              </a:xfrm>
              <a:custGeom>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408" name="chenying0907 90"/>
              <p:cNvSpPr/>
              <p:nvPr/>
            </p:nvSpPr>
            <p:spPr bwMode="auto">
              <a:xfrm>
                <a:off x="7627938" y="1963738"/>
                <a:ext cx="57150" cy="109538"/>
              </a:xfrm>
              <a:custGeom>
                <a:gdLst>
                  <a:gd name="T0" fmla="*/ 2 w 55"/>
                  <a:gd name="T1" fmla="*/ 6 h 106"/>
                  <a:gd name="T2" fmla="*/ 45 w 55"/>
                  <a:gd name="T3" fmla="*/ 102 h 106"/>
                  <a:gd name="T4" fmla="*/ 53 w 55"/>
                  <a:gd name="T5" fmla="*/ 98 h 106"/>
                  <a:gd name="T6" fmla="*/ 9 w 55"/>
                  <a:gd name="T7" fmla="*/ 3 h 106"/>
                  <a:gd name="T8" fmla="*/ 2 w 55"/>
                  <a:gd name="T9" fmla="*/ 6 h 106"/>
                </a:gdLst>
                <a:cxnLst>
                  <a:cxn ang="0">
                    <a:pos x="T0" y="T1"/>
                  </a:cxn>
                  <a:cxn ang="0">
                    <a:pos x="T2" y="T3"/>
                  </a:cxn>
                  <a:cxn ang="0">
                    <a:pos x="T4" y="T5"/>
                  </a:cxn>
                  <a:cxn ang="0">
                    <a:pos x="T6" y="T7"/>
                  </a:cxn>
                  <a:cxn ang="0">
                    <a:pos x="T8" y="T9"/>
                  </a:cxn>
                </a:cxnLst>
                <a:rect l="0" t="0" r="r" b="b"/>
                <a:pathLst>
                  <a:path w="55" h="105">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409" name="chenying0907 91"/>
              <p:cNvSpPr/>
              <p:nvPr/>
            </p:nvSpPr>
            <p:spPr bwMode="auto">
              <a:xfrm>
                <a:off x="7700963" y="2119313"/>
                <a:ext cx="49213" cy="73025"/>
              </a:xfrm>
              <a:custGeom>
                <a:gdLst>
                  <a:gd name="T0" fmla="*/ 2 w 47"/>
                  <a:gd name="T1" fmla="*/ 9 h 70"/>
                  <a:gd name="T2" fmla="*/ 32 w 47"/>
                  <a:gd name="T3" fmla="*/ 63 h 70"/>
                  <a:gd name="T4" fmla="*/ 43 w 47"/>
                  <a:gd name="T5" fmla="*/ 54 h 70"/>
                  <a:gd name="T6" fmla="*/ 13 w 47"/>
                  <a:gd name="T7" fmla="*/ 4 h 70"/>
                  <a:gd name="T8" fmla="*/ 2 w 47"/>
                  <a:gd name="T9" fmla="*/ 9 h 70"/>
                </a:gd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410" name="chenying0907 92"/>
              <p:cNvSpPr/>
              <p:nvPr/>
            </p:nvSpPr>
            <p:spPr bwMode="auto">
              <a:xfrm>
                <a:off x="8164513" y="3827463"/>
                <a:ext cx="123825" cy="60325"/>
              </a:xfrm>
              <a:custGeom>
                <a:gdLst>
                  <a:gd name="T0" fmla="*/ 1 w 118"/>
                  <a:gd name="T1" fmla="*/ 59 h 59"/>
                  <a:gd name="T2" fmla="*/ 115 w 118"/>
                  <a:gd name="T3" fmla="*/ 6 h 59"/>
                  <a:gd name="T4" fmla="*/ 112 w 118"/>
                  <a:gd name="T5" fmla="*/ 0 h 59"/>
                  <a:gd name="T6" fmla="*/ 0 w 118"/>
                  <a:gd name="T7" fmla="*/ 58 h 59"/>
                  <a:gd name="T8" fmla="*/ 1 w 118"/>
                  <a:gd name="T9" fmla="*/ 59 h 59"/>
                </a:gd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grpSp>
      </p:grpSp>
      <p:grpSp>
        <p:nvGrpSpPr>
          <p:cNvPr id="5" name="PA_chenying0907 4"/>
          <p:cNvGrpSpPr/>
          <p:nvPr>
            <p:custDataLst>
              <p:tags r:id="rId3"/>
            </p:custDataLst>
          </p:nvPr>
        </p:nvGrpSpPr>
        <p:grpSpPr>
          <a:xfrm>
            <a:off x="1503980" y="1323715"/>
            <a:ext cx="2338577" cy="1650984"/>
            <a:chOff x="3246438" y="1068388"/>
            <a:chExt cx="5711825" cy="4678363"/>
          </a:xfrm>
          <a:solidFill>
            <a:schemeClr val="tx1"/>
          </a:solidFill>
        </p:grpSpPr>
        <p:sp>
          <p:nvSpPr>
            <p:cNvPr id="233" name="chenying0907 5"/>
            <p:cNvSpPr/>
            <p:nvPr/>
          </p:nvSpPr>
          <p:spPr bwMode="auto">
            <a:xfrm>
              <a:off x="3251201" y="3335338"/>
              <a:ext cx="1773238" cy="1609725"/>
            </a:xfrm>
            <a:custGeom>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34" name="chenying0907 6"/>
            <p:cNvSpPr/>
            <p:nvPr/>
          </p:nvSpPr>
          <p:spPr bwMode="auto">
            <a:xfrm>
              <a:off x="3246438" y="1457326"/>
              <a:ext cx="2112963" cy="1933575"/>
            </a:xfrm>
            <a:custGeom>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4"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35" name="chenying0907 7"/>
            <p:cNvSpPr/>
            <p:nvPr/>
          </p:nvSpPr>
          <p:spPr bwMode="auto">
            <a:xfrm>
              <a:off x="5292726" y="1068388"/>
              <a:ext cx="2541588" cy="1016000"/>
            </a:xfrm>
            <a:custGeom>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36" name="chenying0907 8"/>
            <p:cNvSpPr/>
            <p:nvPr/>
          </p:nvSpPr>
          <p:spPr bwMode="auto">
            <a:xfrm>
              <a:off x="7777163" y="1998663"/>
              <a:ext cx="1181100" cy="2060575"/>
            </a:xfrm>
            <a:custGeom>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37" name="chenying0907 9"/>
            <p:cNvSpPr/>
            <p:nvPr/>
          </p:nvSpPr>
          <p:spPr bwMode="auto">
            <a:xfrm>
              <a:off x="7016751" y="4010026"/>
              <a:ext cx="1208088" cy="1095375"/>
            </a:xfrm>
            <a:custGeom>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38" name="chenying0907 10"/>
            <p:cNvSpPr/>
            <p:nvPr/>
          </p:nvSpPr>
          <p:spPr bwMode="auto">
            <a:xfrm>
              <a:off x="4975226" y="4775201"/>
              <a:ext cx="1274763" cy="733425"/>
            </a:xfrm>
            <a:custGeom>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39" name="chenying0907 11"/>
            <p:cNvSpPr/>
            <p:nvPr/>
          </p:nvSpPr>
          <p:spPr bwMode="auto">
            <a:xfrm>
              <a:off x="6203951" y="5040313"/>
              <a:ext cx="1285875" cy="706438"/>
            </a:xfrm>
            <a:custGeom>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grpSp>
          <p:nvGrpSpPr>
            <p:cNvPr id="240" name="chenying0907 239"/>
            <p:cNvGrpSpPr/>
            <p:nvPr/>
          </p:nvGrpSpPr>
          <p:grpSpPr>
            <a:xfrm>
              <a:off x="3517901" y="1225551"/>
              <a:ext cx="5260975" cy="4090987"/>
              <a:chOff x="3517901" y="1225551"/>
              <a:chExt cx="5260975" cy="4090987"/>
            </a:xfrm>
            <a:grpFill/>
          </p:grpSpPr>
          <p:sp>
            <p:nvSpPr>
              <p:cNvPr id="241" name="chenying0907 12"/>
              <p:cNvSpPr/>
              <p:nvPr/>
            </p:nvSpPr>
            <p:spPr bwMode="auto">
              <a:xfrm>
                <a:off x="7805738" y="2135188"/>
                <a:ext cx="109538" cy="38100"/>
              </a:xfrm>
              <a:custGeom>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cxnLst>
                  <a:cxn ang="0">
                    <a:pos x="T0" y="T1"/>
                  </a:cxn>
                  <a:cxn ang="0">
                    <a:pos x="T2" y="T3"/>
                  </a:cxn>
                  <a:cxn ang="0">
                    <a:pos x="T4" y="T5"/>
                  </a:cxn>
                  <a:cxn ang="0">
                    <a:pos x="T6" y="T7"/>
                  </a:cxn>
                  <a:cxn ang="0">
                    <a:pos x="T8" y="T9"/>
                  </a:cxn>
                  <a:cxn ang="0">
                    <a:pos x="T10" y="T11"/>
                  </a:cxn>
                  <a:cxn ang="0">
                    <a:pos x="T12" y="T13"/>
                  </a:cxn>
                </a:cxnLst>
                <a:rect l="0" t="0" r="r" b="b"/>
                <a:pathLst>
                  <a:path w="105"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42" name="chenying0907 13"/>
              <p:cNvSpPr/>
              <p:nvPr/>
            </p:nvSpPr>
            <p:spPr bwMode="auto">
              <a:xfrm>
                <a:off x="8018463" y="2144713"/>
                <a:ext cx="92075" cy="34925"/>
              </a:xfrm>
              <a:custGeom>
                <a:gdLst>
                  <a:gd name="T0" fmla="*/ 4 w 89"/>
                  <a:gd name="T1" fmla="*/ 9 h 35"/>
                  <a:gd name="T2" fmla="*/ 79 w 89"/>
                  <a:gd name="T3" fmla="*/ 34 h 35"/>
                  <a:gd name="T4" fmla="*/ 83 w 89"/>
                  <a:gd name="T5" fmla="*/ 20 h 35"/>
                  <a:gd name="T6" fmla="*/ 7 w 89"/>
                  <a:gd name="T7" fmla="*/ 0 h 35"/>
                  <a:gd name="T8" fmla="*/ 4 w 89"/>
                  <a:gd name="T9" fmla="*/ 9 h 35"/>
                </a:gd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43" name="chenying0907 14"/>
              <p:cNvSpPr/>
              <p:nvPr/>
            </p:nvSpPr>
            <p:spPr bwMode="auto">
              <a:xfrm>
                <a:off x="8228013" y="2225676"/>
                <a:ext cx="107950" cy="61913"/>
              </a:xfrm>
              <a:custGeom>
                <a:gdLst>
                  <a:gd name="T0" fmla="*/ 6 w 105"/>
                  <a:gd name="T1" fmla="*/ 10 h 59"/>
                  <a:gd name="T2" fmla="*/ 91 w 105"/>
                  <a:gd name="T3" fmla="*/ 55 h 59"/>
                  <a:gd name="T4" fmla="*/ 99 w 105"/>
                  <a:gd name="T5" fmla="*/ 44 h 59"/>
                  <a:gd name="T6" fmla="*/ 9 w 105"/>
                  <a:gd name="T7" fmla="*/ 1 h 59"/>
                  <a:gd name="T8" fmla="*/ 6 w 105"/>
                  <a:gd name="T9" fmla="*/ 10 h 59"/>
                </a:gd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44" name="chenying0907 15"/>
              <p:cNvSpPr/>
              <p:nvPr/>
            </p:nvSpPr>
            <p:spPr bwMode="auto">
              <a:xfrm>
                <a:off x="8421688" y="2389188"/>
                <a:ext cx="77788" cy="84138"/>
              </a:xfrm>
              <a:custGeom>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45" name="chenying0907 16"/>
              <p:cNvSpPr/>
              <p:nvPr/>
            </p:nvSpPr>
            <p:spPr bwMode="auto">
              <a:xfrm>
                <a:off x="8572501" y="2570163"/>
                <a:ext cx="60325" cy="90488"/>
              </a:xfrm>
              <a:custGeom>
                <a:gdLst>
                  <a:gd name="T0" fmla="*/ 3 w 57"/>
                  <a:gd name="T1" fmla="*/ 10 h 88"/>
                  <a:gd name="T2" fmla="*/ 47 w 57"/>
                  <a:gd name="T3" fmla="*/ 83 h 88"/>
                  <a:gd name="T4" fmla="*/ 55 w 57"/>
                  <a:gd name="T5" fmla="*/ 77 h 88"/>
                  <a:gd name="T6" fmla="*/ 11 w 57"/>
                  <a:gd name="T7" fmla="*/ 5 h 88"/>
                  <a:gd name="T8" fmla="*/ 3 w 57"/>
                  <a:gd name="T9" fmla="*/ 10 h 88"/>
                </a:gd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46" name="chenying0907 17"/>
              <p:cNvSpPr/>
              <p:nvPr/>
            </p:nvSpPr>
            <p:spPr bwMode="auto">
              <a:xfrm>
                <a:off x="8664576" y="2767013"/>
                <a:ext cx="42863" cy="88900"/>
              </a:xfrm>
              <a:custGeom>
                <a:gdLst>
                  <a:gd name="T0" fmla="*/ 3 w 41"/>
                  <a:gd name="T1" fmla="*/ 7 h 86"/>
                  <a:gd name="T2" fmla="*/ 30 w 41"/>
                  <a:gd name="T3" fmla="*/ 79 h 86"/>
                  <a:gd name="T4" fmla="*/ 40 w 41"/>
                  <a:gd name="T5" fmla="*/ 76 h 86"/>
                  <a:gd name="T6" fmla="*/ 9 w 41"/>
                  <a:gd name="T7" fmla="*/ 4 h 86"/>
                  <a:gd name="T8" fmla="*/ 3 w 41"/>
                  <a:gd name="T9" fmla="*/ 7 h 86"/>
                </a:gd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47" name="chenying0907 18"/>
              <p:cNvSpPr/>
              <p:nvPr/>
            </p:nvSpPr>
            <p:spPr bwMode="auto">
              <a:xfrm>
                <a:off x="8740776" y="2992438"/>
                <a:ext cx="26988" cy="107950"/>
              </a:xfrm>
              <a:custGeom>
                <a:gdLst>
                  <a:gd name="T0" fmla="*/ 2 w 27"/>
                  <a:gd name="T1" fmla="*/ 7 h 104"/>
                  <a:gd name="T2" fmla="*/ 17 w 27"/>
                  <a:gd name="T3" fmla="*/ 100 h 104"/>
                  <a:gd name="T4" fmla="*/ 23 w 27"/>
                  <a:gd name="T5" fmla="*/ 100 h 104"/>
                  <a:gd name="T6" fmla="*/ 9 w 27"/>
                  <a:gd name="T7" fmla="*/ 4 h 104"/>
                  <a:gd name="T8" fmla="*/ 2 w 27"/>
                  <a:gd name="T9" fmla="*/ 7 h 104"/>
                </a:gd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48" name="chenying0907 19"/>
              <p:cNvSpPr/>
              <p:nvPr/>
            </p:nvSpPr>
            <p:spPr bwMode="auto">
              <a:xfrm>
                <a:off x="8753476" y="3206751"/>
                <a:ext cx="25400" cy="80963"/>
              </a:xfrm>
              <a:custGeom>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49" name="chenying0907 20"/>
              <p:cNvSpPr/>
              <p:nvPr/>
            </p:nvSpPr>
            <p:spPr bwMode="auto">
              <a:xfrm>
                <a:off x="8672513" y="3368676"/>
                <a:ext cx="61913" cy="100013"/>
              </a:xfrm>
              <a:custGeom>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50" name="chenying0907 21"/>
              <p:cNvSpPr/>
              <p:nvPr/>
            </p:nvSpPr>
            <p:spPr bwMode="auto">
              <a:xfrm>
                <a:off x="8559801" y="3544888"/>
                <a:ext cx="68263" cy="84138"/>
              </a:xfrm>
              <a:custGeom>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51" name="chenying0907 22"/>
              <p:cNvSpPr/>
              <p:nvPr/>
            </p:nvSpPr>
            <p:spPr bwMode="auto">
              <a:xfrm>
                <a:off x="8374063" y="3732213"/>
                <a:ext cx="80963" cy="65088"/>
              </a:xfrm>
              <a:custGeom>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52" name="chenying0907 23"/>
              <p:cNvSpPr/>
              <p:nvPr/>
            </p:nvSpPr>
            <p:spPr bwMode="auto">
              <a:xfrm>
                <a:off x="7953376" y="3932238"/>
                <a:ext cx="93663" cy="30163"/>
              </a:xfrm>
              <a:custGeom>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53" name="chenying0907 24"/>
              <p:cNvSpPr/>
              <p:nvPr/>
            </p:nvSpPr>
            <p:spPr bwMode="auto">
              <a:xfrm>
                <a:off x="7991476" y="3992563"/>
                <a:ext cx="65088" cy="77788"/>
              </a:xfrm>
              <a:custGeom>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54" name="chenying0907 25"/>
              <p:cNvSpPr/>
              <p:nvPr/>
            </p:nvSpPr>
            <p:spPr bwMode="auto">
              <a:xfrm>
                <a:off x="8085138" y="4160838"/>
                <a:ext cx="26988" cy="95250"/>
              </a:xfrm>
              <a:custGeom>
                <a:gdLst>
                  <a:gd name="T0" fmla="*/ 0 w 26"/>
                  <a:gd name="T1" fmla="*/ 8 h 91"/>
                  <a:gd name="T2" fmla="*/ 6 w 26"/>
                  <a:gd name="T3" fmla="*/ 83 h 91"/>
                  <a:gd name="T4" fmla="*/ 22 w 26"/>
                  <a:gd name="T5" fmla="*/ 83 h 91"/>
                  <a:gd name="T6" fmla="*/ 13 w 26"/>
                  <a:gd name="T7" fmla="*/ 5 h 91"/>
                  <a:gd name="T8" fmla="*/ 0 w 26"/>
                  <a:gd name="T9" fmla="*/ 8 h 91"/>
                </a:gd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55" name="chenying0907 26"/>
              <p:cNvSpPr/>
              <p:nvPr/>
            </p:nvSpPr>
            <p:spPr bwMode="auto">
              <a:xfrm>
                <a:off x="8034338" y="4348163"/>
                <a:ext cx="44450" cy="106363"/>
              </a:xfrm>
              <a:custGeom>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56" name="chenying0907 27"/>
              <p:cNvSpPr/>
              <p:nvPr/>
            </p:nvSpPr>
            <p:spPr bwMode="auto">
              <a:xfrm>
                <a:off x="7883526" y="4581526"/>
                <a:ext cx="80963" cy="74613"/>
              </a:xfrm>
              <a:custGeom>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57" name="chenying0907 28"/>
              <p:cNvSpPr/>
              <p:nvPr/>
            </p:nvSpPr>
            <p:spPr bwMode="auto">
              <a:xfrm>
                <a:off x="7666038" y="4762501"/>
                <a:ext cx="120650" cy="58738"/>
              </a:xfrm>
              <a:custGeom>
                <a:gdLst>
                  <a:gd name="T0" fmla="*/ 6 w 117"/>
                  <a:gd name="T1" fmla="*/ 56 h 56"/>
                  <a:gd name="T2" fmla="*/ 111 w 117"/>
                  <a:gd name="T3" fmla="*/ 13 h 56"/>
                  <a:gd name="T4" fmla="*/ 105 w 117"/>
                  <a:gd name="T5" fmla="*/ 2 h 56"/>
                  <a:gd name="T6" fmla="*/ 5 w 117"/>
                  <a:gd name="T7" fmla="*/ 48 h 56"/>
                  <a:gd name="T8" fmla="*/ 6 w 117"/>
                  <a:gd name="T9" fmla="*/ 56 h 56"/>
                </a:gd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58" name="chenying0907 29"/>
              <p:cNvSpPr/>
              <p:nvPr/>
            </p:nvSpPr>
            <p:spPr bwMode="auto">
              <a:xfrm>
                <a:off x="7434263" y="4868863"/>
                <a:ext cx="123825" cy="47625"/>
              </a:xfrm>
              <a:custGeom>
                <a:gdLst>
                  <a:gd name="T0" fmla="*/ 4 w 120"/>
                  <a:gd name="T1" fmla="*/ 46 h 46"/>
                  <a:gd name="T2" fmla="*/ 117 w 120"/>
                  <a:gd name="T3" fmla="*/ 10 h 46"/>
                  <a:gd name="T4" fmla="*/ 112 w 120"/>
                  <a:gd name="T5" fmla="*/ 2 h 46"/>
                  <a:gd name="T6" fmla="*/ 3 w 120"/>
                  <a:gd name="T7" fmla="*/ 39 h 46"/>
                  <a:gd name="T8" fmla="*/ 4 w 120"/>
                  <a:gd name="T9" fmla="*/ 46 h 46"/>
                </a:gd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59" name="chenying0907 30"/>
              <p:cNvSpPr/>
              <p:nvPr/>
            </p:nvSpPr>
            <p:spPr bwMode="auto">
              <a:xfrm>
                <a:off x="7192963" y="4932363"/>
                <a:ext cx="153988" cy="38100"/>
              </a:xfrm>
              <a:custGeom>
                <a:gdLst>
                  <a:gd name="T0" fmla="*/ 6 w 148"/>
                  <a:gd name="T1" fmla="*/ 36 h 37"/>
                  <a:gd name="T2" fmla="*/ 137 w 148"/>
                  <a:gd name="T3" fmla="*/ 20 h 37"/>
                  <a:gd name="T4" fmla="*/ 133 w 148"/>
                  <a:gd name="T5" fmla="*/ 3 h 37"/>
                  <a:gd name="T6" fmla="*/ 3 w 148"/>
                  <a:gd name="T7" fmla="*/ 31 h 37"/>
                  <a:gd name="T8" fmla="*/ 6 w 148"/>
                  <a:gd name="T9" fmla="*/ 36 h 37"/>
                </a:gd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60" name="chenying0907 31"/>
              <p:cNvSpPr/>
              <p:nvPr/>
            </p:nvSpPr>
            <p:spPr bwMode="auto">
              <a:xfrm>
                <a:off x="6989763" y="4945063"/>
                <a:ext cx="88900" cy="22225"/>
              </a:xfrm>
              <a:custGeom>
                <a:gdLst>
                  <a:gd name="T0" fmla="*/ 4 w 86"/>
                  <a:gd name="T1" fmla="*/ 18 h 22"/>
                  <a:gd name="T2" fmla="*/ 80 w 86"/>
                  <a:gd name="T3" fmla="*/ 10 h 22"/>
                  <a:gd name="T4" fmla="*/ 77 w 86"/>
                  <a:gd name="T5" fmla="*/ 1 h 22"/>
                  <a:gd name="T6" fmla="*/ 4 w 86"/>
                  <a:gd name="T7" fmla="*/ 8 h 22"/>
                  <a:gd name="T8" fmla="*/ 4 w 86"/>
                  <a:gd name="T9" fmla="*/ 18 h 22"/>
                </a:gd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61" name="chenying0907 32"/>
              <p:cNvSpPr/>
              <p:nvPr/>
            </p:nvSpPr>
            <p:spPr bwMode="auto">
              <a:xfrm>
                <a:off x="6748463" y="4924426"/>
                <a:ext cx="80963" cy="31750"/>
              </a:xfrm>
              <a:custGeom>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62" name="chenying0907 33"/>
              <p:cNvSpPr/>
              <p:nvPr/>
            </p:nvSpPr>
            <p:spPr bwMode="auto">
              <a:xfrm>
                <a:off x="6559551" y="4949826"/>
                <a:ext cx="68263" cy="61913"/>
              </a:xfrm>
              <a:custGeom>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63" name="chenying0907 34"/>
              <p:cNvSpPr/>
              <p:nvPr/>
            </p:nvSpPr>
            <p:spPr bwMode="auto">
              <a:xfrm>
                <a:off x="6375401" y="5078413"/>
                <a:ext cx="80963" cy="49213"/>
              </a:xfrm>
              <a:custGeom>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64" name="chenying0907 35"/>
              <p:cNvSpPr/>
              <p:nvPr/>
            </p:nvSpPr>
            <p:spPr bwMode="auto">
              <a:xfrm>
                <a:off x="6167438" y="5192713"/>
                <a:ext cx="114300" cy="50800"/>
              </a:xfrm>
              <a:custGeom>
                <a:gdLst>
                  <a:gd name="T0" fmla="*/ 10 w 110"/>
                  <a:gd name="T1" fmla="*/ 48 h 50"/>
                  <a:gd name="T2" fmla="*/ 105 w 110"/>
                  <a:gd name="T3" fmla="*/ 11 h 50"/>
                  <a:gd name="T4" fmla="*/ 102 w 110"/>
                  <a:gd name="T5" fmla="*/ 2 h 50"/>
                  <a:gd name="T6" fmla="*/ 7 w 110"/>
                  <a:gd name="T7" fmla="*/ 37 h 50"/>
                  <a:gd name="T8" fmla="*/ 10 w 110"/>
                  <a:gd name="T9" fmla="*/ 48 h 50"/>
                </a:gd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65" name="chenying0907 36"/>
              <p:cNvSpPr/>
              <p:nvPr/>
            </p:nvSpPr>
            <p:spPr bwMode="auto">
              <a:xfrm>
                <a:off x="5929313" y="5272088"/>
                <a:ext cx="131763" cy="36513"/>
              </a:xfrm>
              <a:custGeom>
                <a:gdLst>
                  <a:gd name="T0" fmla="*/ 7 w 128"/>
                  <a:gd name="T1" fmla="*/ 30 h 35"/>
                  <a:gd name="T2" fmla="*/ 120 w 128"/>
                  <a:gd name="T3" fmla="*/ 16 h 35"/>
                  <a:gd name="T4" fmla="*/ 114 w 128"/>
                  <a:gd name="T5" fmla="*/ 2 h 35"/>
                  <a:gd name="T6" fmla="*/ 7 w 128"/>
                  <a:gd name="T7" fmla="*/ 18 h 35"/>
                  <a:gd name="T8" fmla="*/ 7 w 128"/>
                  <a:gd name="T9" fmla="*/ 30 h 35"/>
                </a:gd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66" name="chenying0907 37"/>
              <p:cNvSpPr/>
              <p:nvPr/>
            </p:nvSpPr>
            <p:spPr bwMode="auto">
              <a:xfrm>
                <a:off x="5719763" y="5281613"/>
                <a:ext cx="104775" cy="34925"/>
              </a:xfrm>
              <a:custGeom>
                <a:gdLst>
                  <a:gd name="T0" fmla="*/ 3 w 101"/>
                  <a:gd name="T1" fmla="*/ 11 h 33"/>
                  <a:gd name="T2" fmla="*/ 94 w 101"/>
                  <a:gd name="T3" fmla="*/ 29 h 33"/>
                  <a:gd name="T4" fmla="*/ 94 w 101"/>
                  <a:gd name="T5" fmla="*/ 15 h 33"/>
                  <a:gd name="T6" fmla="*/ 6 w 101"/>
                  <a:gd name="T7" fmla="*/ 3 h 33"/>
                  <a:gd name="T8" fmla="*/ 3 w 101"/>
                  <a:gd name="T9" fmla="*/ 11 h 33"/>
                </a:gdLst>
                <a:cxnLst>
                  <a:cxn ang="0">
                    <a:pos x="T0" y="T1"/>
                  </a:cxn>
                  <a:cxn ang="0">
                    <a:pos x="T2" y="T3"/>
                  </a:cxn>
                  <a:cxn ang="0">
                    <a:pos x="T4" y="T5"/>
                  </a:cxn>
                  <a:cxn ang="0">
                    <a:pos x="T6" y="T7"/>
                  </a:cxn>
                  <a:cxn ang="0">
                    <a:pos x="T8" y="T9"/>
                  </a:cxn>
                </a:cxnLst>
                <a:rect l="0" t="0" r="r" b="b"/>
                <a:pathLst>
                  <a:path w="100"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67" name="chenying0907 38"/>
              <p:cNvSpPr/>
              <p:nvPr/>
            </p:nvSpPr>
            <p:spPr bwMode="auto">
              <a:xfrm>
                <a:off x="5516563" y="5238751"/>
                <a:ext cx="103188" cy="33338"/>
              </a:xfrm>
              <a:custGeom>
                <a:gdLst>
                  <a:gd name="T0" fmla="*/ 5 w 100"/>
                  <a:gd name="T1" fmla="*/ 9 h 32"/>
                  <a:gd name="T2" fmla="*/ 92 w 100"/>
                  <a:gd name="T3" fmla="*/ 31 h 32"/>
                  <a:gd name="T4" fmla="*/ 94 w 100"/>
                  <a:gd name="T5" fmla="*/ 22 h 32"/>
                  <a:gd name="T6" fmla="*/ 7 w 100"/>
                  <a:gd name="T7" fmla="*/ 1 h 32"/>
                  <a:gd name="T8" fmla="*/ 5 w 100"/>
                  <a:gd name="T9" fmla="*/ 9 h 32"/>
                </a:gd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68" name="chenying0907 39"/>
              <p:cNvSpPr/>
              <p:nvPr/>
            </p:nvSpPr>
            <p:spPr bwMode="auto">
              <a:xfrm>
                <a:off x="5327651" y="5132388"/>
                <a:ext cx="85725" cy="60325"/>
              </a:xfrm>
              <a:custGeom>
                <a:gdLst>
                  <a:gd name="T0" fmla="*/ 2 w 82"/>
                  <a:gd name="T1" fmla="*/ 8 h 58"/>
                  <a:gd name="T2" fmla="*/ 71 w 82"/>
                  <a:gd name="T3" fmla="*/ 57 h 58"/>
                  <a:gd name="T4" fmla="*/ 74 w 82"/>
                  <a:gd name="T5" fmla="*/ 44 h 58"/>
                  <a:gd name="T6" fmla="*/ 11 w 82"/>
                  <a:gd name="T7" fmla="*/ 3 h 58"/>
                  <a:gd name="T8" fmla="*/ 2 w 82"/>
                  <a:gd name="T9" fmla="*/ 8 h 58"/>
                </a:gdLst>
                <a:cxnLst>
                  <a:cxn ang="0">
                    <a:pos x="T0" y="T1"/>
                  </a:cxn>
                  <a:cxn ang="0">
                    <a:pos x="T2" y="T3"/>
                  </a:cxn>
                  <a:cxn ang="0">
                    <a:pos x="T4" y="T5"/>
                  </a:cxn>
                  <a:cxn ang="0">
                    <a:pos x="T6" y="T7"/>
                  </a:cxn>
                  <a:cxn ang="0">
                    <a:pos x="T8" y="T9"/>
                  </a:cxn>
                </a:cxnLst>
                <a:rect l="0" t="0" r="r" b="b"/>
                <a:pathLst>
                  <a:path w="82" h="57">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69" name="chenying0907 40"/>
              <p:cNvSpPr/>
              <p:nvPr/>
            </p:nvSpPr>
            <p:spPr bwMode="auto">
              <a:xfrm>
                <a:off x="5167313" y="4940301"/>
                <a:ext cx="87313" cy="103188"/>
              </a:xfrm>
              <a:custGeom>
                <a:gdLst>
                  <a:gd name="T0" fmla="*/ 4 w 83"/>
                  <a:gd name="T1" fmla="*/ 13 h 98"/>
                  <a:gd name="T2" fmla="*/ 72 w 83"/>
                  <a:gd name="T3" fmla="*/ 94 h 98"/>
                  <a:gd name="T4" fmla="*/ 80 w 83"/>
                  <a:gd name="T5" fmla="*/ 87 h 98"/>
                  <a:gd name="T6" fmla="*/ 13 w 83"/>
                  <a:gd name="T7" fmla="*/ 4 h 98"/>
                  <a:gd name="T8" fmla="*/ 4 w 83"/>
                  <a:gd name="T9" fmla="*/ 13 h 98"/>
                </a:gd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70" name="chenying0907 41"/>
              <p:cNvSpPr/>
              <p:nvPr/>
            </p:nvSpPr>
            <p:spPr bwMode="auto">
              <a:xfrm>
                <a:off x="5113338" y="4803776"/>
                <a:ext cx="50800" cy="74613"/>
              </a:xfrm>
              <a:custGeom>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71" name="chenying0907 42"/>
              <p:cNvSpPr/>
              <p:nvPr/>
            </p:nvSpPr>
            <p:spPr bwMode="auto">
              <a:xfrm>
                <a:off x="5035551" y="4613276"/>
                <a:ext cx="60325" cy="101600"/>
              </a:xfrm>
              <a:custGeom>
                <a:gdLst>
                  <a:gd name="T0" fmla="*/ 2 w 58"/>
                  <a:gd name="T1" fmla="*/ 8 h 97"/>
                  <a:gd name="T2" fmla="*/ 45 w 58"/>
                  <a:gd name="T3" fmla="*/ 91 h 97"/>
                  <a:gd name="T4" fmla="*/ 56 w 58"/>
                  <a:gd name="T5" fmla="*/ 84 h 97"/>
                  <a:gd name="T6" fmla="*/ 11 w 58"/>
                  <a:gd name="T7" fmla="*/ 4 h 97"/>
                  <a:gd name="T8" fmla="*/ 2 w 58"/>
                  <a:gd name="T9" fmla="*/ 8 h 97"/>
                </a:gdLst>
                <a:cxnLst>
                  <a:cxn ang="0">
                    <a:pos x="T0" y="T1"/>
                  </a:cxn>
                  <a:cxn ang="0">
                    <a:pos x="T2" y="T3"/>
                  </a:cxn>
                  <a:cxn ang="0">
                    <a:pos x="T4" y="T5"/>
                  </a:cxn>
                  <a:cxn ang="0">
                    <a:pos x="T6" y="T7"/>
                  </a:cxn>
                  <a:cxn ang="0">
                    <a:pos x="T8" y="T9"/>
                  </a:cxn>
                </a:cxnLst>
                <a:rect l="0" t="0" r="r" b="b"/>
                <a:pathLst>
                  <a:path w="57"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72" name="chenying0907 43"/>
              <p:cNvSpPr/>
              <p:nvPr/>
            </p:nvSpPr>
            <p:spPr bwMode="auto">
              <a:xfrm>
                <a:off x="4221163" y="4760913"/>
                <a:ext cx="82550" cy="20638"/>
              </a:xfrm>
              <a:custGeom>
                <a:gdLst>
                  <a:gd name="T0" fmla="*/ 2 w 79"/>
                  <a:gd name="T1" fmla="*/ 4 h 19"/>
                  <a:gd name="T2" fmla="*/ 74 w 79"/>
                  <a:gd name="T3" fmla="*/ 19 h 19"/>
                  <a:gd name="T4" fmla="*/ 76 w 79"/>
                  <a:gd name="T5" fmla="*/ 14 h 19"/>
                  <a:gd name="T6" fmla="*/ 3 w 79"/>
                  <a:gd name="T7" fmla="*/ 0 h 19"/>
                  <a:gd name="T8" fmla="*/ 2 w 79"/>
                  <a:gd name="T9" fmla="*/ 4 h 19"/>
                </a:gd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73" name="chenying0907 44"/>
              <p:cNvSpPr/>
              <p:nvPr/>
            </p:nvSpPr>
            <p:spPr bwMode="auto">
              <a:xfrm>
                <a:off x="4384676" y="4772026"/>
                <a:ext cx="106363" cy="17463"/>
              </a:xfrm>
              <a:custGeom>
                <a:gdLst>
                  <a:gd name="T0" fmla="*/ 5 w 102"/>
                  <a:gd name="T1" fmla="*/ 16 h 17"/>
                  <a:gd name="T2" fmla="*/ 98 w 102"/>
                  <a:gd name="T3" fmla="*/ 10 h 17"/>
                  <a:gd name="T4" fmla="*/ 98 w 102"/>
                  <a:gd name="T5" fmla="*/ 3 h 17"/>
                  <a:gd name="T6" fmla="*/ 3 w 102"/>
                  <a:gd name="T7" fmla="*/ 11 h 17"/>
                  <a:gd name="T8" fmla="*/ 5 w 102"/>
                  <a:gd name="T9" fmla="*/ 16 h 17"/>
                </a:gd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74" name="chenying0907 45"/>
              <p:cNvSpPr/>
              <p:nvPr/>
            </p:nvSpPr>
            <p:spPr bwMode="auto">
              <a:xfrm>
                <a:off x="4584701" y="4762501"/>
                <a:ext cx="90488" cy="34925"/>
              </a:xfrm>
              <a:custGeom>
                <a:gdLst>
                  <a:gd name="T0" fmla="*/ 4 w 87"/>
                  <a:gd name="T1" fmla="*/ 20 h 33"/>
                  <a:gd name="T2" fmla="*/ 83 w 87"/>
                  <a:gd name="T3" fmla="*/ 12 h 33"/>
                  <a:gd name="T4" fmla="*/ 77 w 87"/>
                  <a:gd name="T5" fmla="*/ 2 h 33"/>
                  <a:gd name="T6" fmla="*/ 6 w 87"/>
                  <a:gd name="T7" fmla="*/ 10 h 33"/>
                  <a:gd name="T8" fmla="*/ 4 w 87"/>
                  <a:gd name="T9" fmla="*/ 20 h 33"/>
                </a:gd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75" name="chenying0907 46"/>
              <p:cNvSpPr/>
              <p:nvPr/>
            </p:nvSpPr>
            <p:spPr bwMode="auto">
              <a:xfrm>
                <a:off x="4751388" y="4727576"/>
                <a:ext cx="88900" cy="25400"/>
              </a:xfrm>
              <a:custGeom>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76" name="chenying0907 47"/>
              <p:cNvSpPr/>
              <p:nvPr/>
            </p:nvSpPr>
            <p:spPr bwMode="auto">
              <a:xfrm>
                <a:off x="4892676" y="4657726"/>
                <a:ext cx="92075" cy="52388"/>
              </a:xfrm>
              <a:custGeom>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77" name="chenying0907 48"/>
              <p:cNvSpPr/>
              <p:nvPr/>
            </p:nvSpPr>
            <p:spPr bwMode="auto">
              <a:xfrm>
                <a:off x="4024313" y="4714876"/>
                <a:ext cx="93663" cy="31750"/>
              </a:xfrm>
              <a:custGeom>
                <a:gdLst>
                  <a:gd name="T0" fmla="*/ 3 w 91"/>
                  <a:gd name="T1" fmla="*/ 6 h 31"/>
                  <a:gd name="T2" fmla="*/ 83 w 91"/>
                  <a:gd name="T3" fmla="*/ 30 h 31"/>
                  <a:gd name="T4" fmla="*/ 85 w 91"/>
                  <a:gd name="T5" fmla="*/ 21 h 31"/>
                  <a:gd name="T6" fmla="*/ 5 w 91"/>
                  <a:gd name="T7" fmla="*/ 1 h 31"/>
                  <a:gd name="T8" fmla="*/ 3 w 91"/>
                  <a:gd name="T9" fmla="*/ 6 h 31"/>
                </a:gd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78" name="chenying0907 49"/>
              <p:cNvSpPr/>
              <p:nvPr/>
            </p:nvSpPr>
            <p:spPr bwMode="auto">
              <a:xfrm>
                <a:off x="3851276" y="4625976"/>
                <a:ext cx="98425" cy="63500"/>
              </a:xfrm>
              <a:custGeom>
                <a:gdLst>
                  <a:gd name="T0" fmla="*/ 2 w 94"/>
                  <a:gd name="T1" fmla="*/ 4 h 61"/>
                  <a:gd name="T2" fmla="*/ 82 w 94"/>
                  <a:gd name="T3" fmla="*/ 60 h 61"/>
                  <a:gd name="T4" fmla="*/ 88 w 94"/>
                  <a:gd name="T5" fmla="*/ 49 h 61"/>
                  <a:gd name="T6" fmla="*/ 5 w 94"/>
                  <a:gd name="T7" fmla="*/ 1 h 61"/>
                  <a:gd name="T8" fmla="*/ 2 w 94"/>
                  <a:gd name="T9" fmla="*/ 4 h 61"/>
                </a:gd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79" name="chenying0907 50"/>
              <p:cNvSpPr/>
              <p:nvPr/>
            </p:nvSpPr>
            <p:spPr bwMode="auto">
              <a:xfrm>
                <a:off x="3706813" y="4486276"/>
                <a:ext cx="82550" cy="73025"/>
              </a:xfrm>
              <a:custGeom>
                <a:gdLst>
                  <a:gd name="T0" fmla="*/ 2 w 79"/>
                  <a:gd name="T1" fmla="*/ 9 h 71"/>
                  <a:gd name="T2" fmla="*/ 68 w 79"/>
                  <a:gd name="T3" fmla="*/ 69 h 71"/>
                  <a:gd name="T4" fmla="*/ 75 w 79"/>
                  <a:gd name="T5" fmla="*/ 61 h 71"/>
                  <a:gd name="T6" fmla="*/ 9 w 79"/>
                  <a:gd name="T7" fmla="*/ 4 h 71"/>
                  <a:gd name="T8" fmla="*/ 2 w 79"/>
                  <a:gd name="T9" fmla="*/ 9 h 71"/>
                </a:gd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80" name="chenying0907 51"/>
              <p:cNvSpPr/>
              <p:nvPr/>
            </p:nvSpPr>
            <p:spPr bwMode="auto">
              <a:xfrm>
                <a:off x="3595688" y="4313238"/>
                <a:ext cx="57150" cy="82550"/>
              </a:xfrm>
              <a:custGeom>
                <a:gdLst>
                  <a:gd name="T0" fmla="*/ 1 w 56"/>
                  <a:gd name="T1" fmla="*/ 6 h 79"/>
                  <a:gd name="T2" fmla="*/ 45 w 56"/>
                  <a:gd name="T3" fmla="*/ 75 h 79"/>
                  <a:gd name="T4" fmla="*/ 52 w 56"/>
                  <a:gd name="T5" fmla="*/ 68 h 79"/>
                  <a:gd name="T6" fmla="*/ 9 w 56"/>
                  <a:gd name="T7" fmla="*/ 4 h 79"/>
                  <a:gd name="T8" fmla="*/ 1 w 56"/>
                  <a:gd name="T9" fmla="*/ 6 h 79"/>
                </a:gd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81" name="chenying0907 52"/>
              <p:cNvSpPr/>
              <p:nvPr/>
            </p:nvSpPr>
            <p:spPr bwMode="auto">
              <a:xfrm>
                <a:off x="3533776" y="4113213"/>
                <a:ext cx="42863" cy="101600"/>
              </a:xfrm>
              <a:custGeom>
                <a:gdLst>
                  <a:gd name="T0" fmla="*/ 2 w 42"/>
                  <a:gd name="T1" fmla="*/ 5 h 99"/>
                  <a:gd name="T2" fmla="*/ 31 w 42"/>
                  <a:gd name="T3" fmla="*/ 94 h 99"/>
                  <a:gd name="T4" fmla="*/ 39 w 42"/>
                  <a:gd name="T5" fmla="*/ 89 h 99"/>
                  <a:gd name="T6" fmla="*/ 10 w 42"/>
                  <a:gd name="T7" fmla="*/ 5 h 99"/>
                  <a:gd name="T8" fmla="*/ 2 w 42"/>
                  <a:gd name="T9" fmla="*/ 5 h 99"/>
                </a:gd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82" name="chenying0907 53"/>
              <p:cNvSpPr/>
              <p:nvPr/>
            </p:nvSpPr>
            <p:spPr bwMode="auto">
              <a:xfrm>
                <a:off x="3517901" y="3932238"/>
                <a:ext cx="20638" cy="79375"/>
              </a:xfrm>
              <a:custGeom>
                <a:gdLst>
                  <a:gd name="T0" fmla="*/ 4 w 19"/>
                  <a:gd name="T1" fmla="*/ 4 h 76"/>
                  <a:gd name="T2" fmla="*/ 10 w 19"/>
                  <a:gd name="T3" fmla="*/ 71 h 76"/>
                  <a:gd name="T4" fmla="*/ 18 w 19"/>
                  <a:gd name="T5" fmla="*/ 68 h 76"/>
                  <a:gd name="T6" fmla="*/ 10 w 19"/>
                  <a:gd name="T7" fmla="*/ 4 h 76"/>
                  <a:gd name="T8" fmla="*/ 4 w 19"/>
                  <a:gd name="T9" fmla="*/ 4 h 76"/>
                </a:gd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83" name="chenying0907 54"/>
              <p:cNvSpPr/>
              <p:nvPr/>
            </p:nvSpPr>
            <p:spPr bwMode="auto">
              <a:xfrm>
                <a:off x="3522663" y="3695701"/>
                <a:ext cx="47625" cy="131763"/>
              </a:xfrm>
              <a:custGeom>
                <a:gdLst>
                  <a:gd name="T0" fmla="*/ 4 w 46"/>
                  <a:gd name="T1" fmla="*/ 125 h 127"/>
                  <a:gd name="T2" fmla="*/ 43 w 46"/>
                  <a:gd name="T3" fmla="*/ 12 h 127"/>
                  <a:gd name="T4" fmla="*/ 33 w 46"/>
                  <a:gd name="T5" fmla="*/ 6 h 127"/>
                  <a:gd name="T6" fmla="*/ 0 w 46"/>
                  <a:gd name="T7" fmla="*/ 124 h 127"/>
                  <a:gd name="T8" fmla="*/ 4 w 46"/>
                  <a:gd name="T9" fmla="*/ 125 h 127"/>
                </a:gd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84" name="chenying0907 55"/>
              <p:cNvSpPr/>
              <p:nvPr/>
            </p:nvSpPr>
            <p:spPr bwMode="auto">
              <a:xfrm>
                <a:off x="3586163" y="3575051"/>
                <a:ext cx="50800" cy="66675"/>
              </a:xfrm>
              <a:custGeom>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85" name="chenying0907 56"/>
              <p:cNvSpPr/>
              <p:nvPr/>
            </p:nvSpPr>
            <p:spPr bwMode="auto">
              <a:xfrm>
                <a:off x="3698876" y="3435351"/>
                <a:ext cx="66675" cy="74613"/>
              </a:xfrm>
              <a:custGeom>
                <a:gdLst>
                  <a:gd name="T0" fmla="*/ 11 w 64"/>
                  <a:gd name="T1" fmla="*/ 66 h 71"/>
                  <a:gd name="T2" fmla="*/ 60 w 64"/>
                  <a:gd name="T3" fmla="*/ 9 h 71"/>
                  <a:gd name="T4" fmla="*/ 56 w 64"/>
                  <a:gd name="T5" fmla="*/ 1 h 71"/>
                  <a:gd name="T6" fmla="*/ 2 w 64"/>
                  <a:gd name="T7" fmla="*/ 62 h 71"/>
                  <a:gd name="T8" fmla="*/ 11 w 64"/>
                  <a:gd name="T9" fmla="*/ 66 h 71"/>
                </a:gd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86" name="chenying0907 57"/>
              <p:cNvSpPr/>
              <p:nvPr/>
            </p:nvSpPr>
            <p:spPr bwMode="auto">
              <a:xfrm>
                <a:off x="3798888" y="3357563"/>
                <a:ext cx="57150" cy="34925"/>
              </a:xfrm>
              <a:custGeom>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87" name="chenying0907 58"/>
              <p:cNvSpPr/>
              <p:nvPr/>
            </p:nvSpPr>
            <p:spPr bwMode="auto">
              <a:xfrm>
                <a:off x="3725863" y="3227388"/>
                <a:ext cx="76200" cy="69850"/>
              </a:xfrm>
              <a:custGeom>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88" name="chenying0907 59"/>
              <p:cNvSpPr/>
              <p:nvPr/>
            </p:nvSpPr>
            <p:spPr bwMode="auto">
              <a:xfrm>
                <a:off x="3622676" y="3065463"/>
                <a:ext cx="60325" cy="96838"/>
              </a:xfrm>
              <a:custGeom>
                <a:gdLst>
                  <a:gd name="T0" fmla="*/ 54 w 58"/>
                  <a:gd name="T1" fmla="*/ 85 h 94"/>
                  <a:gd name="T2" fmla="*/ 12 w 58"/>
                  <a:gd name="T3" fmla="*/ 6 h 94"/>
                  <a:gd name="T4" fmla="*/ 2 w 58"/>
                  <a:gd name="T5" fmla="*/ 9 h 94"/>
                  <a:gd name="T6" fmla="*/ 47 w 58"/>
                  <a:gd name="T7" fmla="*/ 91 h 94"/>
                  <a:gd name="T8" fmla="*/ 54 w 58"/>
                  <a:gd name="T9" fmla="*/ 85 h 94"/>
                </a:gdLst>
                <a:cxnLst>
                  <a:cxn ang="0">
                    <a:pos x="T0" y="T1"/>
                  </a:cxn>
                  <a:cxn ang="0">
                    <a:pos x="T2" y="T3"/>
                  </a:cxn>
                  <a:cxn ang="0">
                    <a:pos x="T4" y="T5"/>
                  </a:cxn>
                  <a:cxn ang="0">
                    <a:pos x="T6" y="T7"/>
                  </a:cxn>
                  <a:cxn ang="0">
                    <a:pos x="T8" y="T9"/>
                  </a:cxn>
                </a:cxnLst>
                <a:rect l="0" t="0" r="r" b="b"/>
                <a:pathLst>
                  <a:path w="57"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89" name="chenying0907 60"/>
              <p:cNvSpPr/>
              <p:nvPr/>
            </p:nvSpPr>
            <p:spPr bwMode="auto">
              <a:xfrm>
                <a:off x="3565526" y="2909888"/>
                <a:ext cx="22225" cy="68263"/>
              </a:xfrm>
              <a:custGeom>
                <a:gdLst>
                  <a:gd name="T0" fmla="*/ 22 w 22"/>
                  <a:gd name="T1" fmla="*/ 62 h 66"/>
                  <a:gd name="T2" fmla="*/ 9 w 22"/>
                  <a:gd name="T3" fmla="*/ 4 h 66"/>
                  <a:gd name="T4" fmla="*/ 1 w 22"/>
                  <a:gd name="T5" fmla="*/ 6 h 66"/>
                  <a:gd name="T6" fmla="*/ 18 w 22"/>
                  <a:gd name="T7" fmla="*/ 64 h 66"/>
                  <a:gd name="T8" fmla="*/ 22 w 22"/>
                  <a:gd name="T9" fmla="*/ 62 h 66"/>
                </a:gd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90" name="chenying0907 61"/>
              <p:cNvSpPr/>
              <p:nvPr/>
            </p:nvSpPr>
            <p:spPr bwMode="auto">
              <a:xfrm>
                <a:off x="3538538" y="2741613"/>
                <a:ext cx="28575" cy="100013"/>
              </a:xfrm>
              <a:custGeom>
                <a:gdLst>
                  <a:gd name="T0" fmla="*/ 22 w 27"/>
                  <a:gd name="T1" fmla="*/ 89 h 96"/>
                  <a:gd name="T2" fmla="*/ 15 w 27"/>
                  <a:gd name="T3" fmla="*/ 8 h 96"/>
                  <a:gd name="T4" fmla="*/ 2 w 27"/>
                  <a:gd name="T5" fmla="*/ 8 h 96"/>
                  <a:gd name="T6" fmla="*/ 9 w 27"/>
                  <a:gd name="T7" fmla="*/ 89 h 96"/>
                  <a:gd name="T8" fmla="*/ 22 w 27"/>
                  <a:gd name="T9" fmla="*/ 89 h 96"/>
                </a:gd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91" name="chenying0907 62"/>
              <p:cNvSpPr/>
              <p:nvPr/>
            </p:nvSpPr>
            <p:spPr bwMode="auto">
              <a:xfrm>
                <a:off x="3546476" y="2592388"/>
                <a:ext cx="22225" cy="73025"/>
              </a:xfrm>
              <a:custGeom>
                <a:gdLst>
                  <a:gd name="T0" fmla="*/ 13 w 22"/>
                  <a:gd name="T1" fmla="*/ 66 h 70"/>
                  <a:gd name="T2" fmla="*/ 21 w 22"/>
                  <a:gd name="T3" fmla="*/ 8 h 70"/>
                  <a:gd name="T4" fmla="*/ 11 w 22"/>
                  <a:gd name="T5" fmla="*/ 6 h 70"/>
                  <a:gd name="T6" fmla="*/ 5 w 22"/>
                  <a:gd name="T7" fmla="*/ 66 h 70"/>
                  <a:gd name="T8" fmla="*/ 13 w 22"/>
                  <a:gd name="T9" fmla="*/ 66 h 70"/>
                </a:gd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92" name="chenying0907 63"/>
              <p:cNvSpPr/>
              <p:nvPr/>
            </p:nvSpPr>
            <p:spPr bwMode="auto">
              <a:xfrm>
                <a:off x="3595688" y="2397126"/>
                <a:ext cx="49213" cy="103188"/>
              </a:xfrm>
              <a:custGeom>
                <a:gdLst>
                  <a:gd name="T0" fmla="*/ 7 w 47"/>
                  <a:gd name="T1" fmla="*/ 96 h 99"/>
                  <a:gd name="T2" fmla="*/ 45 w 47"/>
                  <a:gd name="T3" fmla="*/ 8 h 99"/>
                  <a:gd name="T4" fmla="*/ 36 w 47"/>
                  <a:gd name="T5" fmla="*/ 5 h 99"/>
                  <a:gd name="T6" fmla="*/ 0 w 47"/>
                  <a:gd name="T7" fmla="*/ 94 h 99"/>
                  <a:gd name="T8" fmla="*/ 7 w 47"/>
                  <a:gd name="T9" fmla="*/ 96 h 99"/>
                </a:gd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93" name="chenying0907 64"/>
              <p:cNvSpPr/>
              <p:nvPr/>
            </p:nvSpPr>
            <p:spPr bwMode="auto">
              <a:xfrm>
                <a:off x="3670301" y="2254251"/>
                <a:ext cx="57150" cy="80963"/>
              </a:xfrm>
              <a:custGeom>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94" name="chenying0907 65"/>
              <p:cNvSpPr/>
              <p:nvPr/>
            </p:nvSpPr>
            <p:spPr bwMode="auto">
              <a:xfrm>
                <a:off x="3754438" y="2087563"/>
                <a:ext cx="73025" cy="87313"/>
              </a:xfrm>
              <a:custGeom>
                <a:gdLst>
                  <a:gd name="T0" fmla="*/ 6 w 71"/>
                  <a:gd name="T1" fmla="*/ 84 h 85"/>
                  <a:gd name="T2" fmla="*/ 66 w 71"/>
                  <a:gd name="T3" fmla="*/ 14 h 85"/>
                  <a:gd name="T4" fmla="*/ 58 w 71"/>
                  <a:gd name="T5" fmla="*/ 5 h 85"/>
                  <a:gd name="T6" fmla="*/ 1 w 71"/>
                  <a:gd name="T7" fmla="*/ 81 h 85"/>
                  <a:gd name="T8" fmla="*/ 6 w 71"/>
                  <a:gd name="T9" fmla="*/ 84 h 85"/>
                </a:gd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95" name="chenying0907 66"/>
              <p:cNvSpPr/>
              <p:nvPr/>
            </p:nvSpPr>
            <p:spPr bwMode="auto">
              <a:xfrm>
                <a:off x="3865563" y="1936751"/>
                <a:ext cx="80963" cy="104775"/>
              </a:xfrm>
              <a:custGeom>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cxnLst>
                  <a:cxn ang="0">
                    <a:pos x="T0" y="T1"/>
                  </a:cxn>
                  <a:cxn ang="0">
                    <a:pos x="T2" y="T3"/>
                  </a:cxn>
                  <a:cxn ang="0">
                    <a:pos x="T4" y="T5"/>
                  </a:cxn>
                  <a:cxn ang="0">
                    <a:pos x="T6" y="T7"/>
                  </a:cxn>
                  <a:cxn ang="0">
                    <a:pos x="T8" y="T9"/>
                  </a:cxn>
                  <a:cxn ang="0">
                    <a:pos x="T10" y="T11"/>
                  </a:cxn>
                </a:cxnLst>
                <a:rect l="0" t="0" r="r" b="b"/>
                <a:pathLst>
                  <a:path w="79" h="100">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96" name="chenying0907 67"/>
              <p:cNvSpPr/>
              <p:nvPr/>
            </p:nvSpPr>
            <p:spPr bwMode="auto">
              <a:xfrm>
                <a:off x="3984626" y="1827213"/>
                <a:ext cx="87313" cy="65088"/>
              </a:xfrm>
              <a:custGeom>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2">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97" name="chenying0907 68"/>
              <p:cNvSpPr/>
              <p:nvPr/>
            </p:nvSpPr>
            <p:spPr bwMode="auto">
              <a:xfrm>
                <a:off x="4127501" y="1725613"/>
                <a:ext cx="109538" cy="76200"/>
              </a:xfrm>
              <a:custGeom>
                <a:gdLst>
                  <a:gd name="T0" fmla="*/ 9 w 105"/>
                  <a:gd name="T1" fmla="*/ 71 h 74"/>
                  <a:gd name="T2" fmla="*/ 96 w 105"/>
                  <a:gd name="T3" fmla="*/ 16 h 74"/>
                  <a:gd name="T4" fmla="*/ 89 w 105"/>
                  <a:gd name="T5" fmla="*/ 4 h 74"/>
                  <a:gd name="T6" fmla="*/ 2 w 105"/>
                  <a:gd name="T7" fmla="*/ 66 h 74"/>
                  <a:gd name="T8" fmla="*/ 9 w 105"/>
                  <a:gd name="T9" fmla="*/ 71 h 74"/>
                </a:gd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98" name="chenying0907 69"/>
              <p:cNvSpPr/>
              <p:nvPr/>
            </p:nvSpPr>
            <p:spPr bwMode="auto">
              <a:xfrm>
                <a:off x="4300538" y="1655763"/>
                <a:ext cx="87313" cy="47625"/>
              </a:xfrm>
              <a:custGeom>
                <a:gdLst>
                  <a:gd name="T0" fmla="*/ 7 w 84"/>
                  <a:gd name="T1" fmla="*/ 46 h 47"/>
                  <a:gd name="T2" fmla="*/ 80 w 84"/>
                  <a:gd name="T3" fmla="*/ 9 h 47"/>
                  <a:gd name="T4" fmla="*/ 77 w 84"/>
                  <a:gd name="T5" fmla="*/ 3 h 47"/>
                  <a:gd name="T6" fmla="*/ 5 w 84"/>
                  <a:gd name="T7" fmla="*/ 38 h 47"/>
                  <a:gd name="T8" fmla="*/ 7 w 84"/>
                  <a:gd name="T9" fmla="*/ 46 h 47"/>
                </a:gd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99" name="chenying0907 70"/>
              <p:cNvSpPr/>
              <p:nvPr/>
            </p:nvSpPr>
            <p:spPr bwMode="auto">
              <a:xfrm>
                <a:off x="4451351" y="1609726"/>
                <a:ext cx="103188" cy="31750"/>
              </a:xfrm>
              <a:custGeom>
                <a:gdLst>
                  <a:gd name="T0" fmla="*/ 4 w 100"/>
                  <a:gd name="T1" fmla="*/ 25 h 31"/>
                  <a:gd name="T2" fmla="*/ 95 w 100"/>
                  <a:gd name="T3" fmla="*/ 11 h 31"/>
                  <a:gd name="T4" fmla="*/ 92 w 100"/>
                  <a:gd name="T5" fmla="*/ 1 h 31"/>
                  <a:gd name="T6" fmla="*/ 4 w 100"/>
                  <a:gd name="T7" fmla="*/ 17 h 31"/>
                  <a:gd name="T8" fmla="*/ 4 w 100"/>
                  <a:gd name="T9" fmla="*/ 25 h 31"/>
                </a:gd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00" name="chenying0907 71"/>
              <p:cNvSpPr/>
              <p:nvPr/>
            </p:nvSpPr>
            <p:spPr bwMode="auto">
              <a:xfrm>
                <a:off x="4638676" y="1628776"/>
                <a:ext cx="109538" cy="19050"/>
              </a:xfrm>
              <a:custGeom>
                <a:gdLst>
                  <a:gd name="T0" fmla="*/ 4 w 105"/>
                  <a:gd name="T1" fmla="*/ 13 h 18"/>
                  <a:gd name="T2" fmla="*/ 99 w 105"/>
                  <a:gd name="T3" fmla="*/ 14 h 18"/>
                  <a:gd name="T4" fmla="*/ 99 w 105"/>
                  <a:gd name="T5" fmla="*/ 4 h 18"/>
                  <a:gd name="T6" fmla="*/ 4 w 105"/>
                  <a:gd name="T7" fmla="*/ 5 h 18"/>
                  <a:gd name="T8" fmla="*/ 4 w 105"/>
                  <a:gd name="T9" fmla="*/ 13 h 18"/>
                </a:gd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01" name="chenying0907 72"/>
              <p:cNvSpPr/>
              <p:nvPr/>
            </p:nvSpPr>
            <p:spPr bwMode="auto">
              <a:xfrm>
                <a:off x="4851401" y="1643063"/>
                <a:ext cx="68263" cy="30163"/>
              </a:xfrm>
              <a:custGeom>
                <a:gdLst>
                  <a:gd name="T0" fmla="*/ 2 w 65"/>
                  <a:gd name="T1" fmla="*/ 4 h 28"/>
                  <a:gd name="T2" fmla="*/ 59 w 65"/>
                  <a:gd name="T3" fmla="*/ 27 h 28"/>
                  <a:gd name="T4" fmla="*/ 62 w 65"/>
                  <a:gd name="T5" fmla="*/ 21 h 28"/>
                  <a:gd name="T6" fmla="*/ 3 w 65"/>
                  <a:gd name="T7" fmla="*/ 1 h 28"/>
                  <a:gd name="T8" fmla="*/ 2 w 65"/>
                  <a:gd name="T9" fmla="*/ 4 h 28"/>
                </a:gd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02" name="chenying0907 73"/>
              <p:cNvSpPr/>
              <p:nvPr/>
            </p:nvSpPr>
            <p:spPr bwMode="auto">
              <a:xfrm>
                <a:off x="5008563" y="1714501"/>
                <a:ext cx="71438" cy="33338"/>
              </a:xfrm>
              <a:custGeom>
                <a:gdLst>
                  <a:gd name="T0" fmla="*/ 3 w 68"/>
                  <a:gd name="T1" fmla="*/ 10 h 33"/>
                  <a:gd name="T2" fmla="*/ 59 w 68"/>
                  <a:gd name="T3" fmla="*/ 32 h 33"/>
                  <a:gd name="T4" fmla="*/ 64 w 68"/>
                  <a:gd name="T5" fmla="*/ 26 h 33"/>
                  <a:gd name="T6" fmla="*/ 3 w 68"/>
                  <a:gd name="T7" fmla="*/ 4 h 33"/>
                  <a:gd name="T8" fmla="*/ 3 w 68"/>
                  <a:gd name="T9" fmla="*/ 10 h 33"/>
                </a:gd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03" name="chenying0907 74"/>
              <p:cNvSpPr/>
              <p:nvPr/>
            </p:nvSpPr>
            <p:spPr bwMode="auto">
              <a:xfrm>
                <a:off x="5149851" y="1784351"/>
                <a:ext cx="85725" cy="47625"/>
              </a:xfrm>
              <a:custGeom>
                <a:gdLst>
                  <a:gd name="T0" fmla="*/ 3 w 83"/>
                  <a:gd name="T1" fmla="*/ 6 h 46"/>
                  <a:gd name="T2" fmla="*/ 75 w 83"/>
                  <a:gd name="T3" fmla="*/ 43 h 46"/>
                  <a:gd name="T4" fmla="*/ 79 w 83"/>
                  <a:gd name="T5" fmla="*/ 37 h 46"/>
                  <a:gd name="T6" fmla="*/ 6 w 83"/>
                  <a:gd name="T7" fmla="*/ 1 h 46"/>
                  <a:gd name="T8" fmla="*/ 3 w 83"/>
                  <a:gd name="T9" fmla="*/ 6 h 46"/>
                </a:gd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04" name="chenying0907 75"/>
              <p:cNvSpPr/>
              <p:nvPr/>
            </p:nvSpPr>
            <p:spPr bwMode="auto">
              <a:xfrm>
                <a:off x="5305426" y="1847851"/>
                <a:ext cx="66675" cy="61913"/>
              </a:xfrm>
              <a:custGeom>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05" name="chenying0907 76"/>
              <p:cNvSpPr/>
              <p:nvPr/>
            </p:nvSpPr>
            <p:spPr bwMode="auto">
              <a:xfrm>
                <a:off x="5380038" y="1765301"/>
                <a:ext cx="30163" cy="87313"/>
              </a:xfrm>
              <a:custGeom>
                <a:gdLst>
                  <a:gd name="T0" fmla="*/ 10 w 28"/>
                  <a:gd name="T1" fmla="*/ 81 h 84"/>
                  <a:gd name="T2" fmla="*/ 27 w 28"/>
                  <a:gd name="T3" fmla="*/ 10 h 84"/>
                  <a:gd name="T4" fmla="*/ 17 w 28"/>
                  <a:gd name="T5" fmla="*/ 6 h 84"/>
                  <a:gd name="T6" fmla="*/ 4 w 28"/>
                  <a:gd name="T7" fmla="*/ 81 h 84"/>
                  <a:gd name="T8" fmla="*/ 10 w 28"/>
                  <a:gd name="T9" fmla="*/ 81 h 84"/>
                </a:gd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06" name="chenying0907 77"/>
              <p:cNvSpPr/>
              <p:nvPr/>
            </p:nvSpPr>
            <p:spPr bwMode="auto">
              <a:xfrm>
                <a:off x="5451476" y="1625601"/>
                <a:ext cx="39688" cy="63500"/>
              </a:xfrm>
              <a:custGeom>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07" name="chenying0907 78"/>
              <p:cNvSpPr/>
              <p:nvPr/>
            </p:nvSpPr>
            <p:spPr bwMode="auto">
              <a:xfrm>
                <a:off x="5540376" y="1449388"/>
                <a:ext cx="88900" cy="112713"/>
              </a:xfrm>
              <a:custGeom>
                <a:gdLst>
                  <a:gd name="T0" fmla="*/ 8 w 86"/>
                  <a:gd name="T1" fmla="*/ 105 h 108"/>
                  <a:gd name="T2" fmla="*/ 81 w 86"/>
                  <a:gd name="T3" fmla="*/ 12 h 108"/>
                  <a:gd name="T4" fmla="*/ 75 w 86"/>
                  <a:gd name="T5" fmla="*/ 4 h 108"/>
                  <a:gd name="T6" fmla="*/ 1 w 86"/>
                  <a:gd name="T7" fmla="*/ 101 h 108"/>
                  <a:gd name="T8" fmla="*/ 8 w 86"/>
                  <a:gd name="T9" fmla="*/ 105 h 108"/>
                </a:gd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08" name="chenying0907 79"/>
              <p:cNvSpPr/>
              <p:nvPr/>
            </p:nvSpPr>
            <p:spPr bwMode="auto">
              <a:xfrm>
                <a:off x="5675313" y="1382713"/>
                <a:ext cx="88900" cy="57150"/>
              </a:xfrm>
              <a:custGeom>
                <a:gdLst>
                  <a:gd name="T0" fmla="*/ 7 w 86"/>
                  <a:gd name="T1" fmla="*/ 53 h 55"/>
                  <a:gd name="T2" fmla="*/ 79 w 86"/>
                  <a:gd name="T3" fmla="*/ 13 h 55"/>
                  <a:gd name="T4" fmla="*/ 76 w 86"/>
                  <a:gd name="T5" fmla="*/ 2 h 55"/>
                  <a:gd name="T6" fmla="*/ 3 w 86"/>
                  <a:gd name="T7" fmla="*/ 48 h 55"/>
                  <a:gd name="T8" fmla="*/ 7 w 86"/>
                  <a:gd name="T9" fmla="*/ 53 h 55"/>
                </a:gd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09" name="chenying0907 80"/>
              <p:cNvSpPr/>
              <p:nvPr/>
            </p:nvSpPr>
            <p:spPr bwMode="auto">
              <a:xfrm>
                <a:off x="5895976" y="1304926"/>
                <a:ext cx="57150" cy="28575"/>
              </a:xfrm>
              <a:custGeom>
                <a:gdLst>
                  <a:gd name="T0" fmla="*/ 4 w 56"/>
                  <a:gd name="T1" fmla="*/ 26 h 27"/>
                  <a:gd name="T2" fmla="*/ 55 w 56"/>
                  <a:gd name="T3" fmla="*/ 4 h 27"/>
                  <a:gd name="T4" fmla="*/ 53 w 56"/>
                  <a:gd name="T5" fmla="*/ 2 h 27"/>
                  <a:gd name="T6" fmla="*/ 2 w 56"/>
                  <a:gd name="T7" fmla="*/ 23 h 27"/>
                  <a:gd name="T8" fmla="*/ 4 w 56"/>
                  <a:gd name="T9" fmla="*/ 26 h 27"/>
                </a:gd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10" name="chenying0907 81"/>
              <p:cNvSpPr/>
              <p:nvPr/>
            </p:nvSpPr>
            <p:spPr bwMode="auto">
              <a:xfrm>
                <a:off x="6059488" y="1247776"/>
                <a:ext cx="125413" cy="41275"/>
              </a:xfrm>
              <a:custGeom>
                <a:gdLst>
                  <a:gd name="T0" fmla="*/ 6 w 121"/>
                  <a:gd name="T1" fmla="*/ 38 h 40"/>
                  <a:gd name="T2" fmla="*/ 115 w 121"/>
                  <a:gd name="T3" fmla="*/ 13 h 40"/>
                  <a:gd name="T4" fmla="*/ 113 w 121"/>
                  <a:gd name="T5" fmla="*/ 0 h 40"/>
                  <a:gd name="T6" fmla="*/ 3 w 121"/>
                  <a:gd name="T7" fmla="*/ 34 h 40"/>
                  <a:gd name="T8" fmla="*/ 6 w 121"/>
                  <a:gd name="T9" fmla="*/ 38 h 40"/>
                </a:gdLst>
                <a:cxnLst>
                  <a:cxn ang="0">
                    <a:pos x="T0" y="T1"/>
                  </a:cxn>
                  <a:cxn ang="0">
                    <a:pos x="T2" y="T3"/>
                  </a:cxn>
                  <a:cxn ang="0">
                    <a:pos x="T4" y="T5"/>
                  </a:cxn>
                  <a:cxn ang="0">
                    <a:pos x="T6" y="T7"/>
                  </a:cxn>
                  <a:cxn ang="0">
                    <a:pos x="T8" y="T9"/>
                  </a:cxn>
                </a:cxnLst>
                <a:rect l="0" t="0" r="r" b="b"/>
                <a:pathLst>
                  <a:path w="120"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11" name="chenying0907 82"/>
              <p:cNvSpPr/>
              <p:nvPr/>
            </p:nvSpPr>
            <p:spPr bwMode="auto">
              <a:xfrm>
                <a:off x="6319838" y="1225551"/>
                <a:ext cx="120650" cy="30163"/>
              </a:xfrm>
              <a:custGeom>
                <a:gdLst>
                  <a:gd name="T0" fmla="*/ 8 w 116"/>
                  <a:gd name="T1" fmla="*/ 25 h 28"/>
                  <a:gd name="T2" fmla="*/ 108 w 116"/>
                  <a:gd name="T3" fmla="*/ 27 h 28"/>
                  <a:gd name="T4" fmla="*/ 110 w 116"/>
                  <a:gd name="T5" fmla="*/ 15 h 28"/>
                  <a:gd name="T6" fmla="*/ 4 w 116"/>
                  <a:gd name="T7" fmla="*/ 17 h 28"/>
                  <a:gd name="T8" fmla="*/ 8 w 116"/>
                  <a:gd name="T9" fmla="*/ 25 h 28"/>
                </a:gdLst>
                <a:cxnLst>
                  <a:cxn ang="0">
                    <a:pos x="T0" y="T1"/>
                  </a:cxn>
                  <a:cxn ang="0">
                    <a:pos x="T2" y="T3"/>
                  </a:cxn>
                  <a:cxn ang="0">
                    <a:pos x="T4" y="T5"/>
                  </a:cxn>
                  <a:cxn ang="0">
                    <a:pos x="T6" y="T7"/>
                  </a:cxn>
                  <a:cxn ang="0">
                    <a:pos x="T8" y="T9"/>
                  </a:cxn>
                </a:cxnLst>
                <a:rect l="0" t="0" r="r" b="b"/>
                <a:pathLst>
                  <a:path w="115"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12" name="chenying0907 83"/>
              <p:cNvSpPr/>
              <p:nvPr/>
            </p:nvSpPr>
            <p:spPr bwMode="auto">
              <a:xfrm>
                <a:off x="6584951" y="1241426"/>
                <a:ext cx="109538" cy="19050"/>
              </a:xfrm>
              <a:custGeom>
                <a:gdLst>
                  <a:gd name="T0" fmla="*/ 5 w 106"/>
                  <a:gd name="T1" fmla="*/ 9 h 18"/>
                  <a:gd name="T2" fmla="*/ 98 w 106"/>
                  <a:gd name="T3" fmla="*/ 17 h 18"/>
                  <a:gd name="T4" fmla="*/ 100 w 106"/>
                  <a:gd name="T5" fmla="*/ 9 h 18"/>
                  <a:gd name="T6" fmla="*/ 5 w 106"/>
                  <a:gd name="T7" fmla="*/ 2 h 18"/>
                  <a:gd name="T8" fmla="*/ 5 w 106"/>
                  <a:gd name="T9" fmla="*/ 9 h 18"/>
                </a:gdLst>
                <a:cxnLst>
                  <a:cxn ang="0">
                    <a:pos x="T0" y="T1"/>
                  </a:cxn>
                  <a:cxn ang="0">
                    <a:pos x="T2" y="T3"/>
                  </a:cxn>
                  <a:cxn ang="0">
                    <a:pos x="T4" y="T5"/>
                  </a:cxn>
                  <a:cxn ang="0">
                    <a:pos x="T6" y="T7"/>
                  </a:cxn>
                  <a:cxn ang="0">
                    <a:pos x="T8" y="T9"/>
                  </a:cxn>
                </a:cxnLst>
                <a:rect l="0" t="0" r="r" b="b"/>
                <a:pathLst>
                  <a:path w="105"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13" name="chenying0907 84"/>
              <p:cNvSpPr/>
              <p:nvPr/>
            </p:nvSpPr>
            <p:spPr bwMode="auto">
              <a:xfrm>
                <a:off x="6799263" y="1285876"/>
                <a:ext cx="117475" cy="47625"/>
              </a:xfrm>
              <a:custGeom>
                <a:gdLst>
                  <a:gd name="T0" fmla="*/ 5 w 112"/>
                  <a:gd name="T1" fmla="*/ 11 h 45"/>
                  <a:gd name="T2" fmla="*/ 100 w 112"/>
                  <a:gd name="T3" fmla="*/ 42 h 45"/>
                  <a:gd name="T4" fmla="*/ 105 w 112"/>
                  <a:gd name="T5" fmla="*/ 29 h 45"/>
                  <a:gd name="T6" fmla="*/ 8 w 112"/>
                  <a:gd name="T7" fmla="*/ 1 h 45"/>
                  <a:gd name="T8" fmla="*/ 5 w 112"/>
                  <a:gd name="T9" fmla="*/ 11 h 45"/>
                </a:gd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14" name="chenying0907 85"/>
              <p:cNvSpPr/>
              <p:nvPr/>
            </p:nvSpPr>
            <p:spPr bwMode="auto">
              <a:xfrm>
                <a:off x="6962776" y="1343026"/>
                <a:ext cx="122238" cy="44450"/>
              </a:xfrm>
              <a:custGeom>
                <a:gdLst>
                  <a:gd name="T0" fmla="*/ 3 w 117"/>
                  <a:gd name="T1" fmla="*/ 4 h 43"/>
                  <a:gd name="T2" fmla="*/ 109 w 117"/>
                  <a:gd name="T3" fmla="*/ 41 h 43"/>
                  <a:gd name="T4" fmla="*/ 113 w 117"/>
                  <a:gd name="T5" fmla="*/ 35 h 43"/>
                  <a:gd name="T6" fmla="*/ 3 w 117"/>
                  <a:gd name="T7" fmla="*/ 0 h 43"/>
                  <a:gd name="T8" fmla="*/ 3 w 117"/>
                  <a:gd name="T9" fmla="*/ 4 h 43"/>
                </a:gd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15" name="chenying0907 86"/>
              <p:cNvSpPr/>
              <p:nvPr/>
            </p:nvSpPr>
            <p:spPr bwMode="auto">
              <a:xfrm>
                <a:off x="7148513" y="1409701"/>
                <a:ext cx="104775" cy="49213"/>
              </a:xfrm>
              <a:custGeom>
                <a:gdLst>
                  <a:gd name="T0" fmla="*/ 3 w 101"/>
                  <a:gd name="T1" fmla="*/ 6 h 47"/>
                  <a:gd name="T2" fmla="*/ 90 w 101"/>
                  <a:gd name="T3" fmla="*/ 45 h 47"/>
                  <a:gd name="T4" fmla="*/ 96 w 101"/>
                  <a:gd name="T5" fmla="*/ 35 h 47"/>
                  <a:gd name="T6" fmla="*/ 4 w 101"/>
                  <a:gd name="T7" fmla="*/ 0 h 47"/>
                  <a:gd name="T8" fmla="*/ 3 w 101"/>
                  <a:gd name="T9" fmla="*/ 6 h 47"/>
                </a:gdLst>
                <a:cxnLst>
                  <a:cxn ang="0">
                    <a:pos x="T0" y="T1"/>
                  </a:cxn>
                  <a:cxn ang="0">
                    <a:pos x="T2" y="T3"/>
                  </a:cxn>
                  <a:cxn ang="0">
                    <a:pos x="T4" y="T5"/>
                  </a:cxn>
                  <a:cxn ang="0">
                    <a:pos x="T6" y="T7"/>
                  </a:cxn>
                  <a:cxn ang="0">
                    <a:pos x="T8" y="T9"/>
                  </a:cxn>
                </a:cxnLst>
                <a:rect l="0" t="0" r="r" b="b"/>
                <a:pathLst>
                  <a:path w="100"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16" name="chenying0907 87"/>
              <p:cNvSpPr/>
              <p:nvPr/>
            </p:nvSpPr>
            <p:spPr bwMode="auto">
              <a:xfrm>
                <a:off x="7273926" y="1504951"/>
                <a:ext cx="114300" cy="74613"/>
              </a:xfrm>
              <a:custGeom>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17" name="chenying0907 88"/>
              <p:cNvSpPr/>
              <p:nvPr/>
            </p:nvSpPr>
            <p:spPr bwMode="auto">
              <a:xfrm>
                <a:off x="7424738" y="1631951"/>
                <a:ext cx="88900" cy="96838"/>
              </a:xfrm>
              <a:custGeom>
                <a:gdLst>
                  <a:gd name="T0" fmla="*/ 3 w 85"/>
                  <a:gd name="T1" fmla="*/ 9 h 93"/>
                  <a:gd name="T2" fmla="*/ 75 w 85"/>
                  <a:gd name="T3" fmla="*/ 89 h 93"/>
                  <a:gd name="T4" fmla="*/ 83 w 85"/>
                  <a:gd name="T5" fmla="*/ 83 h 93"/>
                  <a:gd name="T6" fmla="*/ 8 w 85"/>
                  <a:gd name="T7" fmla="*/ 2 h 93"/>
                  <a:gd name="T8" fmla="*/ 3 w 85"/>
                  <a:gd name="T9" fmla="*/ 9 h 93"/>
                </a:gd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18" name="chenying0907 89"/>
              <p:cNvSpPr/>
              <p:nvPr/>
            </p:nvSpPr>
            <p:spPr bwMode="auto">
              <a:xfrm>
                <a:off x="7540626" y="1792288"/>
                <a:ext cx="53975" cy="84138"/>
              </a:xfrm>
              <a:custGeom>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19" name="chenying0907 90"/>
              <p:cNvSpPr/>
              <p:nvPr/>
            </p:nvSpPr>
            <p:spPr bwMode="auto">
              <a:xfrm>
                <a:off x="7627938" y="1963738"/>
                <a:ext cx="57150" cy="109538"/>
              </a:xfrm>
              <a:custGeom>
                <a:gdLst>
                  <a:gd name="T0" fmla="*/ 2 w 55"/>
                  <a:gd name="T1" fmla="*/ 6 h 106"/>
                  <a:gd name="T2" fmla="*/ 45 w 55"/>
                  <a:gd name="T3" fmla="*/ 102 h 106"/>
                  <a:gd name="T4" fmla="*/ 53 w 55"/>
                  <a:gd name="T5" fmla="*/ 98 h 106"/>
                  <a:gd name="T6" fmla="*/ 9 w 55"/>
                  <a:gd name="T7" fmla="*/ 3 h 106"/>
                  <a:gd name="T8" fmla="*/ 2 w 55"/>
                  <a:gd name="T9" fmla="*/ 6 h 106"/>
                </a:gdLst>
                <a:cxnLst>
                  <a:cxn ang="0">
                    <a:pos x="T0" y="T1"/>
                  </a:cxn>
                  <a:cxn ang="0">
                    <a:pos x="T2" y="T3"/>
                  </a:cxn>
                  <a:cxn ang="0">
                    <a:pos x="T4" y="T5"/>
                  </a:cxn>
                  <a:cxn ang="0">
                    <a:pos x="T6" y="T7"/>
                  </a:cxn>
                  <a:cxn ang="0">
                    <a:pos x="T8" y="T9"/>
                  </a:cxn>
                </a:cxnLst>
                <a:rect l="0" t="0" r="r" b="b"/>
                <a:pathLst>
                  <a:path w="55" h="105">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20" name="chenying0907 91"/>
              <p:cNvSpPr/>
              <p:nvPr/>
            </p:nvSpPr>
            <p:spPr bwMode="auto">
              <a:xfrm>
                <a:off x="7700963" y="2119313"/>
                <a:ext cx="49213" cy="73025"/>
              </a:xfrm>
              <a:custGeom>
                <a:gdLst>
                  <a:gd name="T0" fmla="*/ 2 w 47"/>
                  <a:gd name="T1" fmla="*/ 9 h 70"/>
                  <a:gd name="T2" fmla="*/ 32 w 47"/>
                  <a:gd name="T3" fmla="*/ 63 h 70"/>
                  <a:gd name="T4" fmla="*/ 43 w 47"/>
                  <a:gd name="T5" fmla="*/ 54 h 70"/>
                  <a:gd name="T6" fmla="*/ 13 w 47"/>
                  <a:gd name="T7" fmla="*/ 4 h 70"/>
                  <a:gd name="T8" fmla="*/ 2 w 47"/>
                  <a:gd name="T9" fmla="*/ 9 h 70"/>
                </a:gd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321" name="chenying0907 92"/>
              <p:cNvSpPr/>
              <p:nvPr/>
            </p:nvSpPr>
            <p:spPr bwMode="auto">
              <a:xfrm>
                <a:off x="8164513" y="3827463"/>
                <a:ext cx="123825" cy="60325"/>
              </a:xfrm>
              <a:custGeom>
                <a:gdLst>
                  <a:gd name="T0" fmla="*/ 1 w 118"/>
                  <a:gd name="T1" fmla="*/ 59 h 59"/>
                  <a:gd name="T2" fmla="*/ 115 w 118"/>
                  <a:gd name="T3" fmla="*/ 6 h 59"/>
                  <a:gd name="T4" fmla="*/ 112 w 118"/>
                  <a:gd name="T5" fmla="*/ 0 h 59"/>
                  <a:gd name="T6" fmla="*/ 0 w 118"/>
                  <a:gd name="T7" fmla="*/ 58 h 59"/>
                  <a:gd name="T8" fmla="*/ 1 w 118"/>
                  <a:gd name="T9" fmla="*/ 59 h 59"/>
                </a:gd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grpSp>
      </p:grpSp>
      <p:grpSp>
        <p:nvGrpSpPr>
          <p:cNvPr id="6" name="PA_chenying0907 5"/>
          <p:cNvGrpSpPr/>
          <p:nvPr>
            <p:custDataLst>
              <p:tags r:id="rId4"/>
            </p:custDataLst>
          </p:nvPr>
        </p:nvGrpSpPr>
        <p:grpSpPr>
          <a:xfrm flipH="1">
            <a:off x="5488026" y="1383583"/>
            <a:ext cx="1928999" cy="1415550"/>
            <a:chOff x="3246438" y="1068388"/>
            <a:chExt cx="5711825" cy="4678363"/>
          </a:xfrm>
          <a:solidFill>
            <a:schemeClr val="tx1"/>
          </a:solidFill>
        </p:grpSpPr>
        <p:sp>
          <p:nvSpPr>
            <p:cNvPr id="144" name="chenying0907 5"/>
            <p:cNvSpPr/>
            <p:nvPr/>
          </p:nvSpPr>
          <p:spPr bwMode="auto">
            <a:xfrm>
              <a:off x="3251201" y="3335338"/>
              <a:ext cx="1773238" cy="1609725"/>
            </a:xfrm>
            <a:custGeom>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45" name="chenying0907 6"/>
            <p:cNvSpPr/>
            <p:nvPr/>
          </p:nvSpPr>
          <p:spPr bwMode="auto">
            <a:xfrm>
              <a:off x="3246438" y="1457326"/>
              <a:ext cx="2112963" cy="1933575"/>
            </a:xfrm>
            <a:custGeom>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4"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46" name="chenying0907 7"/>
            <p:cNvSpPr/>
            <p:nvPr/>
          </p:nvSpPr>
          <p:spPr bwMode="auto">
            <a:xfrm>
              <a:off x="5292726" y="1068388"/>
              <a:ext cx="2541588" cy="1016000"/>
            </a:xfrm>
            <a:custGeom>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47" name="chenying0907 8"/>
            <p:cNvSpPr/>
            <p:nvPr/>
          </p:nvSpPr>
          <p:spPr bwMode="auto">
            <a:xfrm>
              <a:off x="7777163" y="1998663"/>
              <a:ext cx="1181100" cy="2060575"/>
            </a:xfrm>
            <a:custGeom>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48" name="chenying0907 9"/>
            <p:cNvSpPr/>
            <p:nvPr/>
          </p:nvSpPr>
          <p:spPr bwMode="auto">
            <a:xfrm>
              <a:off x="7016751" y="4010026"/>
              <a:ext cx="1208088" cy="1095375"/>
            </a:xfrm>
            <a:custGeom>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49" name="chenying0907 10"/>
            <p:cNvSpPr/>
            <p:nvPr/>
          </p:nvSpPr>
          <p:spPr bwMode="auto">
            <a:xfrm>
              <a:off x="4975226" y="4775201"/>
              <a:ext cx="1274763" cy="733425"/>
            </a:xfrm>
            <a:custGeom>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50" name="chenying0907 11"/>
            <p:cNvSpPr/>
            <p:nvPr/>
          </p:nvSpPr>
          <p:spPr bwMode="auto">
            <a:xfrm>
              <a:off x="6203951" y="5040313"/>
              <a:ext cx="1285875" cy="706438"/>
            </a:xfrm>
            <a:custGeom>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grpSp>
          <p:nvGrpSpPr>
            <p:cNvPr id="151" name="chenying0907 150"/>
            <p:cNvGrpSpPr/>
            <p:nvPr/>
          </p:nvGrpSpPr>
          <p:grpSpPr>
            <a:xfrm>
              <a:off x="3517901" y="1225551"/>
              <a:ext cx="5260975" cy="4090987"/>
              <a:chOff x="3517901" y="1225551"/>
              <a:chExt cx="5260975" cy="4090987"/>
            </a:xfrm>
            <a:grpFill/>
          </p:grpSpPr>
          <p:sp>
            <p:nvSpPr>
              <p:cNvPr id="152" name="chenying0907 12"/>
              <p:cNvSpPr/>
              <p:nvPr/>
            </p:nvSpPr>
            <p:spPr bwMode="auto">
              <a:xfrm>
                <a:off x="7805738" y="2135188"/>
                <a:ext cx="109538" cy="38100"/>
              </a:xfrm>
              <a:custGeom>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cxnLst>
                  <a:cxn ang="0">
                    <a:pos x="T0" y="T1"/>
                  </a:cxn>
                  <a:cxn ang="0">
                    <a:pos x="T2" y="T3"/>
                  </a:cxn>
                  <a:cxn ang="0">
                    <a:pos x="T4" y="T5"/>
                  </a:cxn>
                  <a:cxn ang="0">
                    <a:pos x="T6" y="T7"/>
                  </a:cxn>
                  <a:cxn ang="0">
                    <a:pos x="T8" y="T9"/>
                  </a:cxn>
                  <a:cxn ang="0">
                    <a:pos x="T10" y="T11"/>
                  </a:cxn>
                  <a:cxn ang="0">
                    <a:pos x="T12" y="T13"/>
                  </a:cxn>
                </a:cxnLst>
                <a:rect l="0" t="0" r="r" b="b"/>
                <a:pathLst>
                  <a:path w="105"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53" name="chenying0907 13"/>
              <p:cNvSpPr/>
              <p:nvPr/>
            </p:nvSpPr>
            <p:spPr bwMode="auto">
              <a:xfrm>
                <a:off x="8018463" y="2144713"/>
                <a:ext cx="92075" cy="34925"/>
              </a:xfrm>
              <a:custGeom>
                <a:gdLst>
                  <a:gd name="T0" fmla="*/ 4 w 89"/>
                  <a:gd name="T1" fmla="*/ 9 h 35"/>
                  <a:gd name="T2" fmla="*/ 79 w 89"/>
                  <a:gd name="T3" fmla="*/ 34 h 35"/>
                  <a:gd name="T4" fmla="*/ 83 w 89"/>
                  <a:gd name="T5" fmla="*/ 20 h 35"/>
                  <a:gd name="T6" fmla="*/ 7 w 89"/>
                  <a:gd name="T7" fmla="*/ 0 h 35"/>
                  <a:gd name="T8" fmla="*/ 4 w 89"/>
                  <a:gd name="T9" fmla="*/ 9 h 35"/>
                </a:gd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54" name="chenying0907 14"/>
              <p:cNvSpPr/>
              <p:nvPr/>
            </p:nvSpPr>
            <p:spPr bwMode="auto">
              <a:xfrm>
                <a:off x="8228013" y="2225676"/>
                <a:ext cx="107950" cy="61913"/>
              </a:xfrm>
              <a:custGeom>
                <a:gdLst>
                  <a:gd name="T0" fmla="*/ 6 w 105"/>
                  <a:gd name="T1" fmla="*/ 10 h 59"/>
                  <a:gd name="T2" fmla="*/ 91 w 105"/>
                  <a:gd name="T3" fmla="*/ 55 h 59"/>
                  <a:gd name="T4" fmla="*/ 99 w 105"/>
                  <a:gd name="T5" fmla="*/ 44 h 59"/>
                  <a:gd name="T6" fmla="*/ 9 w 105"/>
                  <a:gd name="T7" fmla="*/ 1 h 59"/>
                  <a:gd name="T8" fmla="*/ 6 w 105"/>
                  <a:gd name="T9" fmla="*/ 10 h 59"/>
                </a:gd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55" name="chenying0907 15"/>
              <p:cNvSpPr/>
              <p:nvPr/>
            </p:nvSpPr>
            <p:spPr bwMode="auto">
              <a:xfrm>
                <a:off x="8421688" y="2389188"/>
                <a:ext cx="77788" cy="84138"/>
              </a:xfrm>
              <a:custGeom>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56" name="chenying0907 16"/>
              <p:cNvSpPr/>
              <p:nvPr/>
            </p:nvSpPr>
            <p:spPr bwMode="auto">
              <a:xfrm>
                <a:off x="8572501" y="2570163"/>
                <a:ext cx="60325" cy="90488"/>
              </a:xfrm>
              <a:custGeom>
                <a:gdLst>
                  <a:gd name="T0" fmla="*/ 3 w 57"/>
                  <a:gd name="T1" fmla="*/ 10 h 88"/>
                  <a:gd name="T2" fmla="*/ 47 w 57"/>
                  <a:gd name="T3" fmla="*/ 83 h 88"/>
                  <a:gd name="T4" fmla="*/ 55 w 57"/>
                  <a:gd name="T5" fmla="*/ 77 h 88"/>
                  <a:gd name="T6" fmla="*/ 11 w 57"/>
                  <a:gd name="T7" fmla="*/ 5 h 88"/>
                  <a:gd name="T8" fmla="*/ 3 w 57"/>
                  <a:gd name="T9" fmla="*/ 10 h 88"/>
                </a:gd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57" name="chenying0907 17"/>
              <p:cNvSpPr/>
              <p:nvPr/>
            </p:nvSpPr>
            <p:spPr bwMode="auto">
              <a:xfrm>
                <a:off x="8664576" y="2767013"/>
                <a:ext cx="42863" cy="88900"/>
              </a:xfrm>
              <a:custGeom>
                <a:gdLst>
                  <a:gd name="T0" fmla="*/ 3 w 41"/>
                  <a:gd name="T1" fmla="*/ 7 h 86"/>
                  <a:gd name="T2" fmla="*/ 30 w 41"/>
                  <a:gd name="T3" fmla="*/ 79 h 86"/>
                  <a:gd name="T4" fmla="*/ 40 w 41"/>
                  <a:gd name="T5" fmla="*/ 76 h 86"/>
                  <a:gd name="T6" fmla="*/ 9 w 41"/>
                  <a:gd name="T7" fmla="*/ 4 h 86"/>
                  <a:gd name="T8" fmla="*/ 3 w 41"/>
                  <a:gd name="T9" fmla="*/ 7 h 86"/>
                </a:gd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58" name="chenying0907 18"/>
              <p:cNvSpPr/>
              <p:nvPr/>
            </p:nvSpPr>
            <p:spPr bwMode="auto">
              <a:xfrm>
                <a:off x="8740776" y="2992438"/>
                <a:ext cx="26988" cy="107950"/>
              </a:xfrm>
              <a:custGeom>
                <a:gdLst>
                  <a:gd name="T0" fmla="*/ 2 w 27"/>
                  <a:gd name="T1" fmla="*/ 7 h 104"/>
                  <a:gd name="T2" fmla="*/ 17 w 27"/>
                  <a:gd name="T3" fmla="*/ 100 h 104"/>
                  <a:gd name="T4" fmla="*/ 23 w 27"/>
                  <a:gd name="T5" fmla="*/ 100 h 104"/>
                  <a:gd name="T6" fmla="*/ 9 w 27"/>
                  <a:gd name="T7" fmla="*/ 4 h 104"/>
                  <a:gd name="T8" fmla="*/ 2 w 27"/>
                  <a:gd name="T9" fmla="*/ 7 h 104"/>
                </a:gd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59" name="chenying0907 19"/>
              <p:cNvSpPr/>
              <p:nvPr/>
            </p:nvSpPr>
            <p:spPr bwMode="auto">
              <a:xfrm>
                <a:off x="8753476" y="3206751"/>
                <a:ext cx="25400" cy="80963"/>
              </a:xfrm>
              <a:custGeom>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60" name="chenying0907 20"/>
              <p:cNvSpPr/>
              <p:nvPr/>
            </p:nvSpPr>
            <p:spPr bwMode="auto">
              <a:xfrm>
                <a:off x="8672513" y="3368676"/>
                <a:ext cx="61913" cy="100013"/>
              </a:xfrm>
              <a:custGeom>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61" name="chenying0907 21"/>
              <p:cNvSpPr/>
              <p:nvPr/>
            </p:nvSpPr>
            <p:spPr bwMode="auto">
              <a:xfrm>
                <a:off x="8559801" y="3544888"/>
                <a:ext cx="68263" cy="84138"/>
              </a:xfrm>
              <a:custGeom>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62" name="chenying0907 22"/>
              <p:cNvSpPr/>
              <p:nvPr/>
            </p:nvSpPr>
            <p:spPr bwMode="auto">
              <a:xfrm>
                <a:off x="8374063" y="3732213"/>
                <a:ext cx="80963" cy="65088"/>
              </a:xfrm>
              <a:custGeom>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63" name="chenying0907 23"/>
              <p:cNvSpPr/>
              <p:nvPr/>
            </p:nvSpPr>
            <p:spPr bwMode="auto">
              <a:xfrm>
                <a:off x="7953376" y="3932238"/>
                <a:ext cx="93663" cy="30163"/>
              </a:xfrm>
              <a:custGeom>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64" name="chenying0907 24"/>
              <p:cNvSpPr/>
              <p:nvPr/>
            </p:nvSpPr>
            <p:spPr bwMode="auto">
              <a:xfrm>
                <a:off x="7991476" y="3992563"/>
                <a:ext cx="65088" cy="77788"/>
              </a:xfrm>
              <a:custGeom>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65" name="chenying0907 25"/>
              <p:cNvSpPr/>
              <p:nvPr/>
            </p:nvSpPr>
            <p:spPr bwMode="auto">
              <a:xfrm>
                <a:off x="8085138" y="4160838"/>
                <a:ext cx="26988" cy="95250"/>
              </a:xfrm>
              <a:custGeom>
                <a:gdLst>
                  <a:gd name="T0" fmla="*/ 0 w 26"/>
                  <a:gd name="T1" fmla="*/ 8 h 91"/>
                  <a:gd name="T2" fmla="*/ 6 w 26"/>
                  <a:gd name="T3" fmla="*/ 83 h 91"/>
                  <a:gd name="T4" fmla="*/ 22 w 26"/>
                  <a:gd name="T5" fmla="*/ 83 h 91"/>
                  <a:gd name="T6" fmla="*/ 13 w 26"/>
                  <a:gd name="T7" fmla="*/ 5 h 91"/>
                  <a:gd name="T8" fmla="*/ 0 w 26"/>
                  <a:gd name="T9" fmla="*/ 8 h 91"/>
                </a:gd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66" name="chenying0907 26"/>
              <p:cNvSpPr/>
              <p:nvPr/>
            </p:nvSpPr>
            <p:spPr bwMode="auto">
              <a:xfrm>
                <a:off x="8034338" y="4348163"/>
                <a:ext cx="44450" cy="106363"/>
              </a:xfrm>
              <a:custGeom>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67" name="chenying0907 27"/>
              <p:cNvSpPr/>
              <p:nvPr/>
            </p:nvSpPr>
            <p:spPr bwMode="auto">
              <a:xfrm>
                <a:off x="7883526" y="4581526"/>
                <a:ext cx="80963" cy="74613"/>
              </a:xfrm>
              <a:custGeom>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68" name="chenying0907 28"/>
              <p:cNvSpPr/>
              <p:nvPr/>
            </p:nvSpPr>
            <p:spPr bwMode="auto">
              <a:xfrm>
                <a:off x="7666038" y="4762501"/>
                <a:ext cx="120650" cy="58738"/>
              </a:xfrm>
              <a:custGeom>
                <a:gdLst>
                  <a:gd name="T0" fmla="*/ 6 w 117"/>
                  <a:gd name="T1" fmla="*/ 56 h 56"/>
                  <a:gd name="T2" fmla="*/ 111 w 117"/>
                  <a:gd name="T3" fmla="*/ 13 h 56"/>
                  <a:gd name="T4" fmla="*/ 105 w 117"/>
                  <a:gd name="T5" fmla="*/ 2 h 56"/>
                  <a:gd name="T6" fmla="*/ 5 w 117"/>
                  <a:gd name="T7" fmla="*/ 48 h 56"/>
                  <a:gd name="T8" fmla="*/ 6 w 117"/>
                  <a:gd name="T9" fmla="*/ 56 h 56"/>
                </a:gd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69" name="chenying0907 29"/>
              <p:cNvSpPr/>
              <p:nvPr/>
            </p:nvSpPr>
            <p:spPr bwMode="auto">
              <a:xfrm>
                <a:off x="7434263" y="4868863"/>
                <a:ext cx="123825" cy="47625"/>
              </a:xfrm>
              <a:custGeom>
                <a:gdLst>
                  <a:gd name="T0" fmla="*/ 4 w 120"/>
                  <a:gd name="T1" fmla="*/ 46 h 46"/>
                  <a:gd name="T2" fmla="*/ 117 w 120"/>
                  <a:gd name="T3" fmla="*/ 10 h 46"/>
                  <a:gd name="T4" fmla="*/ 112 w 120"/>
                  <a:gd name="T5" fmla="*/ 2 h 46"/>
                  <a:gd name="T6" fmla="*/ 3 w 120"/>
                  <a:gd name="T7" fmla="*/ 39 h 46"/>
                  <a:gd name="T8" fmla="*/ 4 w 120"/>
                  <a:gd name="T9" fmla="*/ 46 h 46"/>
                </a:gd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70" name="chenying0907 30"/>
              <p:cNvSpPr/>
              <p:nvPr/>
            </p:nvSpPr>
            <p:spPr bwMode="auto">
              <a:xfrm>
                <a:off x="7192963" y="4932363"/>
                <a:ext cx="153988" cy="38100"/>
              </a:xfrm>
              <a:custGeom>
                <a:gdLst>
                  <a:gd name="T0" fmla="*/ 6 w 148"/>
                  <a:gd name="T1" fmla="*/ 36 h 37"/>
                  <a:gd name="T2" fmla="*/ 137 w 148"/>
                  <a:gd name="T3" fmla="*/ 20 h 37"/>
                  <a:gd name="T4" fmla="*/ 133 w 148"/>
                  <a:gd name="T5" fmla="*/ 3 h 37"/>
                  <a:gd name="T6" fmla="*/ 3 w 148"/>
                  <a:gd name="T7" fmla="*/ 31 h 37"/>
                  <a:gd name="T8" fmla="*/ 6 w 148"/>
                  <a:gd name="T9" fmla="*/ 36 h 37"/>
                </a:gd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71" name="chenying0907 31"/>
              <p:cNvSpPr/>
              <p:nvPr/>
            </p:nvSpPr>
            <p:spPr bwMode="auto">
              <a:xfrm>
                <a:off x="6989763" y="4945063"/>
                <a:ext cx="88900" cy="22225"/>
              </a:xfrm>
              <a:custGeom>
                <a:gdLst>
                  <a:gd name="T0" fmla="*/ 4 w 86"/>
                  <a:gd name="T1" fmla="*/ 18 h 22"/>
                  <a:gd name="T2" fmla="*/ 80 w 86"/>
                  <a:gd name="T3" fmla="*/ 10 h 22"/>
                  <a:gd name="T4" fmla="*/ 77 w 86"/>
                  <a:gd name="T5" fmla="*/ 1 h 22"/>
                  <a:gd name="T6" fmla="*/ 4 w 86"/>
                  <a:gd name="T7" fmla="*/ 8 h 22"/>
                  <a:gd name="T8" fmla="*/ 4 w 86"/>
                  <a:gd name="T9" fmla="*/ 18 h 22"/>
                </a:gd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72" name="chenying0907 32"/>
              <p:cNvSpPr/>
              <p:nvPr/>
            </p:nvSpPr>
            <p:spPr bwMode="auto">
              <a:xfrm>
                <a:off x="6748463" y="4924426"/>
                <a:ext cx="80963" cy="31750"/>
              </a:xfrm>
              <a:custGeom>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73" name="chenying0907 33"/>
              <p:cNvSpPr/>
              <p:nvPr/>
            </p:nvSpPr>
            <p:spPr bwMode="auto">
              <a:xfrm>
                <a:off x="6559551" y="4949826"/>
                <a:ext cx="68263" cy="61913"/>
              </a:xfrm>
              <a:custGeom>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74" name="chenying0907 34"/>
              <p:cNvSpPr/>
              <p:nvPr/>
            </p:nvSpPr>
            <p:spPr bwMode="auto">
              <a:xfrm>
                <a:off x="6375401" y="5078413"/>
                <a:ext cx="80963" cy="49213"/>
              </a:xfrm>
              <a:custGeom>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75" name="chenying0907 35"/>
              <p:cNvSpPr/>
              <p:nvPr/>
            </p:nvSpPr>
            <p:spPr bwMode="auto">
              <a:xfrm>
                <a:off x="6167438" y="5192713"/>
                <a:ext cx="114300" cy="50800"/>
              </a:xfrm>
              <a:custGeom>
                <a:gdLst>
                  <a:gd name="T0" fmla="*/ 10 w 110"/>
                  <a:gd name="T1" fmla="*/ 48 h 50"/>
                  <a:gd name="T2" fmla="*/ 105 w 110"/>
                  <a:gd name="T3" fmla="*/ 11 h 50"/>
                  <a:gd name="T4" fmla="*/ 102 w 110"/>
                  <a:gd name="T5" fmla="*/ 2 h 50"/>
                  <a:gd name="T6" fmla="*/ 7 w 110"/>
                  <a:gd name="T7" fmla="*/ 37 h 50"/>
                  <a:gd name="T8" fmla="*/ 10 w 110"/>
                  <a:gd name="T9" fmla="*/ 48 h 50"/>
                </a:gd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76" name="chenying0907 36"/>
              <p:cNvSpPr/>
              <p:nvPr/>
            </p:nvSpPr>
            <p:spPr bwMode="auto">
              <a:xfrm>
                <a:off x="5929313" y="5272088"/>
                <a:ext cx="131763" cy="36513"/>
              </a:xfrm>
              <a:custGeom>
                <a:gdLst>
                  <a:gd name="T0" fmla="*/ 7 w 128"/>
                  <a:gd name="T1" fmla="*/ 30 h 35"/>
                  <a:gd name="T2" fmla="*/ 120 w 128"/>
                  <a:gd name="T3" fmla="*/ 16 h 35"/>
                  <a:gd name="T4" fmla="*/ 114 w 128"/>
                  <a:gd name="T5" fmla="*/ 2 h 35"/>
                  <a:gd name="T6" fmla="*/ 7 w 128"/>
                  <a:gd name="T7" fmla="*/ 18 h 35"/>
                  <a:gd name="T8" fmla="*/ 7 w 128"/>
                  <a:gd name="T9" fmla="*/ 30 h 35"/>
                </a:gd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77" name="chenying0907 37"/>
              <p:cNvSpPr/>
              <p:nvPr/>
            </p:nvSpPr>
            <p:spPr bwMode="auto">
              <a:xfrm>
                <a:off x="5719763" y="5281613"/>
                <a:ext cx="104775" cy="34925"/>
              </a:xfrm>
              <a:custGeom>
                <a:gdLst>
                  <a:gd name="T0" fmla="*/ 3 w 101"/>
                  <a:gd name="T1" fmla="*/ 11 h 33"/>
                  <a:gd name="T2" fmla="*/ 94 w 101"/>
                  <a:gd name="T3" fmla="*/ 29 h 33"/>
                  <a:gd name="T4" fmla="*/ 94 w 101"/>
                  <a:gd name="T5" fmla="*/ 15 h 33"/>
                  <a:gd name="T6" fmla="*/ 6 w 101"/>
                  <a:gd name="T7" fmla="*/ 3 h 33"/>
                  <a:gd name="T8" fmla="*/ 3 w 101"/>
                  <a:gd name="T9" fmla="*/ 11 h 33"/>
                </a:gdLst>
                <a:cxnLst>
                  <a:cxn ang="0">
                    <a:pos x="T0" y="T1"/>
                  </a:cxn>
                  <a:cxn ang="0">
                    <a:pos x="T2" y="T3"/>
                  </a:cxn>
                  <a:cxn ang="0">
                    <a:pos x="T4" y="T5"/>
                  </a:cxn>
                  <a:cxn ang="0">
                    <a:pos x="T6" y="T7"/>
                  </a:cxn>
                  <a:cxn ang="0">
                    <a:pos x="T8" y="T9"/>
                  </a:cxn>
                </a:cxnLst>
                <a:rect l="0" t="0" r="r" b="b"/>
                <a:pathLst>
                  <a:path w="100"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78" name="chenying0907 38"/>
              <p:cNvSpPr/>
              <p:nvPr/>
            </p:nvSpPr>
            <p:spPr bwMode="auto">
              <a:xfrm>
                <a:off x="5516563" y="5238751"/>
                <a:ext cx="103188" cy="33338"/>
              </a:xfrm>
              <a:custGeom>
                <a:gdLst>
                  <a:gd name="T0" fmla="*/ 5 w 100"/>
                  <a:gd name="T1" fmla="*/ 9 h 32"/>
                  <a:gd name="T2" fmla="*/ 92 w 100"/>
                  <a:gd name="T3" fmla="*/ 31 h 32"/>
                  <a:gd name="T4" fmla="*/ 94 w 100"/>
                  <a:gd name="T5" fmla="*/ 22 h 32"/>
                  <a:gd name="T6" fmla="*/ 7 w 100"/>
                  <a:gd name="T7" fmla="*/ 1 h 32"/>
                  <a:gd name="T8" fmla="*/ 5 w 100"/>
                  <a:gd name="T9" fmla="*/ 9 h 32"/>
                </a:gd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79" name="chenying0907 39"/>
              <p:cNvSpPr/>
              <p:nvPr/>
            </p:nvSpPr>
            <p:spPr bwMode="auto">
              <a:xfrm>
                <a:off x="5327651" y="5132388"/>
                <a:ext cx="85725" cy="60325"/>
              </a:xfrm>
              <a:custGeom>
                <a:gdLst>
                  <a:gd name="T0" fmla="*/ 2 w 82"/>
                  <a:gd name="T1" fmla="*/ 8 h 58"/>
                  <a:gd name="T2" fmla="*/ 71 w 82"/>
                  <a:gd name="T3" fmla="*/ 57 h 58"/>
                  <a:gd name="T4" fmla="*/ 74 w 82"/>
                  <a:gd name="T5" fmla="*/ 44 h 58"/>
                  <a:gd name="T6" fmla="*/ 11 w 82"/>
                  <a:gd name="T7" fmla="*/ 3 h 58"/>
                  <a:gd name="T8" fmla="*/ 2 w 82"/>
                  <a:gd name="T9" fmla="*/ 8 h 58"/>
                </a:gdLst>
                <a:cxnLst>
                  <a:cxn ang="0">
                    <a:pos x="T0" y="T1"/>
                  </a:cxn>
                  <a:cxn ang="0">
                    <a:pos x="T2" y="T3"/>
                  </a:cxn>
                  <a:cxn ang="0">
                    <a:pos x="T4" y="T5"/>
                  </a:cxn>
                  <a:cxn ang="0">
                    <a:pos x="T6" y="T7"/>
                  </a:cxn>
                  <a:cxn ang="0">
                    <a:pos x="T8" y="T9"/>
                  </a:cxn>
                </a:cxnLst>
                <a:rect l="0" t="0" r="r" b="b"/>
                <a:pathLst>
                  <a:path w="82" h="57">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80" name="chenying0907 40"/>
              <p:cNvSpPr/>
              <p:nvPr/>
            </p:nvSpPr>
            <p:spPr bwMode="auto">
              <a:xfrm>
                <a:off x="5167313" y="4940301"/>
                <a:ext cx="87313" cy="103188"/>
              </a:xfrm>
              <a:custGeom>
                <a:gdLst>
                  <a:gd name="T0" fmla="*/ 4 w 83"/>
                  <a:gd name="T1" fmla="*/ 13 h 98"/>
                  <a:gd name="T2" fmla="*/ 72 w 83"/>
                  <a:gd name="T3" fmla="*/ 94 h 98"/>
                  <a:gd name="T4" fmla="*/ 80 w 83"/>
                  <a:gd name="T5" fmla="*/ 87 h 98"/>
                  <a:gd name="T6" fmla="*/ 13 w 83"/>
                  <a:gd name="T7" fmla="*/ 4 h 98"/>
                  <a:gd name="T8" fmla="*/ 4 w 83"/>
                  <a:gd name="T9" fmla="*/ 13 h 98"/>
                </a:gd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81" name="chenying0907 41"/>
              <p:cNvSpPr/>
              <p:nvPr/>
            </p:nvSpPr>
            <p:spPr bwMode="auto">
              <a:xfrm>
                <a:off x="5113338" y="4803776"/>
                <a:ext cx="50800" cy="74613"/>
              </a:xfrm>
              <a:custGeom>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82" name="chenying0907 42"/>
              <p:cNvSpPr/>
              <p:nvPr/>
            </p:nvSpPr>
            <p:spPr bwMode="auto">
              <a:xfrm>
                <a:off x="5035551" y="4613276"/>
                <a:ext cx="60325" cy="101600"/>
              </a:xfrm>
              <a:custGeom>
                <a:gdLst>
                  <a:gd name="T0" fmla="*/ 2 w 58"/>
                  <a:gd name="T1" fmla="*/ 8 h 97"/>
                  <a:gd name="T2" fmla="*/ 45 w 58"/>
                  <a:gd name="T3" fmla="*/ 91 h 97"/>
                  <a:gd name="T4" fmla="*/ 56 w 58"/>
                  <a:gd name="T5" fmla="*/ 84 h 97"/>
                  <a:gd name="T6" fmla="*/ 11 w 58"/>
                  <a:gd name="T7" fmla="*/ 4 h 97"/>
                  <a:gd name="T8" fmla="*/ 2 w 58"/>
                  <a:gd name="T9" fmla="*/ 8 h 97"/>
                </a:gdLst>
                <a:cxnLst>
                  <a:cxn ang="0">
                    <a:pos x="T0" y="T1"/>
                  </a:cxn>
                  <a:cxn ang="0">
                    <a:pos x="T2" y="T3"/>
                  </a:cxn>
                  <a:cxn ang="0">
                    <a:pos x="T4" y="T5"/>
                  </a:cxn>
                  <a:cxn ang="0">
                    <a:pos x="T6" y="T7"/>
                  </a:cxn>
                  <a:cxn ang="0">
                    <a:pos x="T8" y="T9"/>
                  </a:cxn>
                </a:cxnLst>
                <a:rect l="0" t="0" r="r" b="b"/>
                <a:pathLst>
                  <a:path w="57"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83" name="chenying0907 43"/>
              <p:cNvSpPr/>
              <p:nvPr/>
            </p:nvSpPr>
            <p:spPr bwMode="auto">
              <a:xfrm>
                <a:off x="4221163" y="4760913"/>
                <a:ext cx="82550" cy="20638"/>
              </a:xfrm>
              <a:custGeom>
                <a:gdLst>
                  <a:gd name="T0" fmla="*/ 2 w 79"/>
                  <a:gd name="T1" fmla="*/ 4 h 19"/>
                  <a:gd name="T2" fmla="*/ 74 w 79"/>
                  <a:gd name="T3" fmla="*/ 19 h 19"/>
                  <a:gd name="T4" fmla="*/ 76 w 79"/>
                  <a:gd name="T5" fmla="*/ 14 h 19"/>
                  <a:gd name="T6" fmla="*/ 3 w 79"/>
                  <a:gd name="T7" fmla="*/ 0 h 19"/>
                  <a:gd name="T8" fmla="*/ 2 w 79"/>
                  <a:gd name="T9" fmla="*/ 4 h 19"/>
                </a:gd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84" name="chenying0907 44"/>
              <p:cNvSpPr/>
              <p:nvPr/>
            </p:nvSpPr>
            <p:spPr bwMode="auto">
              <a:xfrm>
                <a:off x="4384676" y="4772026"/>
                <a:ext cx="106363" cy="17463"/>
              </a:xfrm>
              <a:custGeom>
                <a:gdLst>
                  <a:gd name="T0" fmla="*/ 5 w 102"/>
                  <a:gd name="T1" fmla="*/ 16 h 17"/>
                  <a:gd name="T2" fmla="*/ 98 w 102"/>
                  <a:gd name="T3" fmla="*/ 10 h 17"/>
                  <a:gd name="T4" fmla="*/ 98 w 102"/>
                  <a:gd name="T5" fmla="*/ 3 h 17"/>
                  <a:gd name="T6" fmla="*/ 3 w 102"/>
                  <a:gd name="T7" fmla="*/ 11 h 17"/>
                  <a:gd name="T8" fmla="*/ 5 w 102"/>
                  <a:gd name="T9" fmla="*/ 16 h 17"/>
                </a:gd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85" name="chenying0907 45"/>
              <p:cNvSpPr/>
              <p:nvPr/>
            </p:nvSpPr>
            <p:spPr bwMode="auto">
              <a:xfrm>
                <a:off x="4584701" y="4762501"/>
                <a:ext cx="90488" cy="34925"/>
              </a:xfrm>
              <a:custGeom>
                <a:gdLst>
                  <a:gd name="T0" fmla="*/ 4 w 87"/>
                  <a:gd name="T1" fmla="*/ 20 h 33"/>
                  <a:gd name="T2" fmla="*/ 83 w 87"/>
                  <a:gd name="T3" fmla="*/ 12 h 33"/>
                  <a:gd name="T4" fmla="*/ 77 w 87"/>
                  <a:gd name="T5" fmla="*/ 2 h 33"/>
                  <a:gd name="T6" fmla="*/ 6 w 87"/>
                  <a:gd name="T7" fmla="*/ 10 h 33"/>
                  <a:gd name="T8" fmla="*/ 4 w 87"/>
                  <a:gd name="T9" fmla="*/ 20 h 33"/>
                </a:gd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86" name="chenying0907 46"/>
              <p:cNvSpPr/>
              <p:nvPr/>
            </p:nvSpPr>
            <p:spPr bwMode="auto">
              <a:xfrm>
                <a:off x="4751388" y="4727576"/>
                <a:ext cx="88900" cy="25400"/>
              </a:xfrm>
              <a:custGeom>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87" name="chenying0907 47"/>
              <p:cNvSpPr/>
              <p:nvPr/>
            </p:nvSpPr>
            <p:spPr bwMode="auto">
              <a:xfrm>
                <a:off x="4892676" y="4657726"/>
                <a:ext cx="92075" cy="52388"/>
              </a:xfrm>
              <a:custGeom>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88" name="chenying0907 48"/>
              <p:cNvSpPr/>
              <p:nvPr/>
            </p:nvSpPr>
            <p:spPr bwMode="auto">
              <a:xfrm>
                <a:off x="4024313" y="4714876"/>
                <a:ext cx="93663" cy="31750"/>
              </a:xfrm>
              <a:custGeom>
                <a:gdLst>
                  <a:gd name="T0" fmla="*/ 3 w 91"/>
                  <a:gd name="T1" fmla="*/ 6 h 31"/>
                  <a:gd name="T2" fmla="*/ 83 w 91"/>
                  <a:gd name="T3" fmla="*/ 30 h 31"/>
                  <a:gd name="T4" fmla="*/ 85 w 91"/>
                  <a:gd name="T5" fmla="*/ 21 h 31"/>
                  <a:gd name="T6" fmla="*/ 5 w 91"/>
                  <a:gd name="T7" fmla="*/ 1 h 31"/>
                  <a:gd name="T8" fmla="*/ 3 w 91"/>
                  <a:gd name="T9" fmla="*/ 6 h 31"/>
                </a:gd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89" name="chenying0907 49"/>
              <p:cNvSpPr/>
              <p:nvPr/>
            </p:nvSpPr>
            <p:spPr bwMode="auto">
              <a:xfrm>
                <a:off x="3851276" y="4625976"/>
                <a:ext cx="98425" cy="63500"/>
              </a:xfrm>
              <a:custGeom>
                <a:gdLst>
                  <a:gd name="T0" fmla="*/ 2 w 94"/>
                  <a:gd name="T1" fmla="*/ 4 h 61"/>
                  <a:gd name="T2" fmla="*/ 82 w 94"/>
                  <a:gd name="T3" fmla="*/ 60 h 61"/>
                  <a:gd name="T4" fmla="*/ 88 w 94"/>
                  <a:gd name="T5" fmla="*/ 49 h 61"/>
                  <a:gd name="T6" fmla="*/ 5 w 94"/>
                  <a:gd name="T7" fmla="*/ 1 h 61"/>
                  <a:gd name="T8" fmla="*/ 2 w 94"/>
                  <a:gd name="T9" fmla="*/ 4 h 61"/>
                </a:gd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90" name="chenying0907 50"/>
              <p:cNvSpPr/>
              <p:nvPr/>
            </p:nvSpPr>
            <p:spPr bwMode="auto">
              <a:xfrm>
                <a:off x="3706813" y="4486276"/>
                <a:ext cx="82550" cy="73025"/>
              </a:xfrm>
              <a:custGeom>
                <a:gdLst>
                  <a:gd name="T0" fmla="*/ 2 w 79"/>
                  <a:gd name="T1" fmla="*/ 9 h 71"/>
                  <a:gd name="T2" fmla="*/ 68 w 79"/>
                  <a:gd name="T3" fmla="*/ 69 h 71"/>
                  <a:gd name="T4" fmla="*/ 75 w 79"/>
                  <a:gd name="T5" fmla="*/ 61 h 71"/>
                  <a:gd name="T6" fmla="*/ 9 w 79"/>
                  <a:gd name="T7" fmla="*/ 4 h 71"/>
                  <a:gd name="T8" fmla="*/ 2 w 79"/>
                  <a:gd name="T9" fmla="*/ 9 h 71"/>
                </a:gd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91" name="chenying0907 51"/>
              <p:cNvSpPr/>
              <p:nvPr/>
            </p:nvSpPr>
            <p:spPr bwMode="auto">
              <a:xfrm>
                <a:off x="3595688" y="4313238"/>
                <a:ext cx="57150" cy="82550"/>
              </a:xfrm>
              <a:custGeom>
                <a:gdLst>
                  <a:gd name="T0" fmla="*/ 1 w 56"/>
                  <a:gd name="T1" fmla="*/ 6 h 79"/>
                  <a:gd name="T2" fmla="*/ 45 w 56"/>
                  <a:gd name="T3" fmla="*/ 75 h 79"/>
                  <a:gd name="T4" fmla="*/ 52 w 56"/>
                  <a:gd name="T5" fmla="*/ 68 h 79"/>
                  <a:gd name="T6" fmla="*/ 9 w 56"/>
                  <a:gd name="T7" fmla="*/ 4 h 79"/>
                  <a:gd name="T8" fmla="*/ 1 w 56"/>
                  <a:gd name="T9" fmla="*/ 6 h 79"/>
                </a:gd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92" name="chenying0907 52"/>
              <p:cNvSpPr/>
              <p:nvPr/>
            </p:nvSpPr>
            <p:spPr bwMode="auto">
              <a:xfrm>
                <a:off x="3533776" y="4113213"/>
                <a:ext cx="42863" cy="101600"/>
              </a:xfrm>
              <a:custGeom>
                <a:gdLst>
                  <a:gd name="T0" fmla="*/ 2 w 42"/>
                  <a:gd name="T1" fmla="*/ 5 h 99"/>
                  <a:gd name="T2" fmla="*/ 31 w 42"/>
                  <a:gd name="T3" fmla="*/ 94 h 99"/>
                  <a:gd name="T4" fmla="*/ 39 w 42"/>
                  <a:gd name="T5" fmla="*/ 89 h 99"/>
                  <a:gd name="T6" fmla="*/ 10 w 42"/>
                  <a:gd name="T7" fmla="*/ 5 h 99"/>
                  <a:gd name="T8" fmla="*/ 2 w 42"/>
                  <a:gd name="T9" fmla="*/ 5 h 99"/>
                </a:gd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93" name="chenying0907 53"/>
              <p:cNvSpPr/>
              <p:nvPr/>
            </p:nvSpPr>
            <p:spPr bwMode="auto">
              <a:xfrm>
                <a:off x="3517901" y="3932238"/>
                <a:ext cx="20638" cy="79375"/>
              </a:xfrm>
              <a:custGeom>
                <a:gdLst>
                  <a:gd name="T0" fmla="*/ 4 w 19"/>
                  <a:gd name="T1" fmla="*/ 4 h 76"/>
                  <a:gd name="T2" fmla="*/ 10 w 19"/>
                  <a:gd name="T3" fmla="*/ 71 h 76"/>
                  <a:gd name="T4" fmla="*/ 18 w 19"/>
                  <a:gd name="T5" fmla="*/ 68 h 76"/>
                  <a:gd name="T6" fmla="*/ 10 w 19"/>
                  <a:gd name="T7" fmla="*/ 4 h 76"/>
                  <a:gd name="T8" fmla="*/ 4 w 19"/>
                  <a:gd name="T9" fmla="*/ 4 h 76"/>
                </a:gd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94" name="chenying0907 54"/>
              <p:cNvSpPr/>
              <p:nvPr/>
            </p:nvSpPr>
            <p:spPr bwMode="auto">
              <a:xfrm>
                <a:off x="3522663" y="3695701"/>
                <a:ext cx="47625" cy="131763"/>
              </a:xfrm>
              <a:custGeom>
                <a:gdLst>
                  <a:gd name="T0" fmla="*/ 4 w 46"/>
                  <a:gd name="T1" fmla="*/ 125 h 127"/>
                  <a:gd name="T2" fmla="*/ 43 w 46"/>
                  <a:gd name="T3" fmla="*/ 12 h 127"/>
                  <a:gd name="T4" fmla="*/ 33 w 46"/>
                  <a:gd name="T5" fmla="*/ 6 h 127"/>
                  <a:gd name="T6" fmla="*/ 0 w 46"/>
                  <a:gd name="T7" fmla="*/ 124 h 127"/>
                  <a:gd name="T8" fmla="*/ 4 w 46"/>
                  <a:gd name="T9" fmla="*/ 125 h 127"/>
                </a:gd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95" name="chenying0907 55"/>
              <p:cNvSpPr/>
              <p:nvPr/>
            </p:nvSpPr>
            <p:spPr bwMode="auto">
              <a:xfrm>
                <a:off x="3586163" y="3575051"/>
                <a:ext cx="50800" cy="66675"/>
              </a:xfrm>
              <a:custGeom>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96" name="chenying0907 56"/>
              <p:cNvSpPr/>
              <p:nvPr/>
            </p:nvSpPr>
            <p:spPr bwMode="auto">
              <a:xfrm>
                <a:off x="3698876" y="3435351"/>
                <a:ext cx="66675" cy="74613"/>
              </a:xfrm>
              <a:custGeom>
                <a:gdLst>
                  <a:gd name="T0" fmla="*/ 11 w 64"/>
                  <a:gd name="T1" fmla="*/ 66 h 71"/>
                  <a:gd name="T2" fmla="*/ 60 w 64"/>
                  <a:gd name="T3" fmla="*/ 9 h 71"/>
                  <a:gd name="T4" fmla="*/ 56 w 64"/>
                  <a:gd name="T5" fmla="*/ 1 h 71"/>
                  <a:gd name="T6" fmla="*/ 2 w 64"/>
                  <a:gd name="T7" fmla="*/ 62 h 71"/>
                  <a:gd name="T8" fmla="*/ 11 w 64"/>
                  <a:gd name="T9" fmla="*/ 66 h 71"/>
                </a:gd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97" name="chenying0907 57"/>
              <p:cNvSpPr/>
              <p:nvPr/>
            </p:nvSpPr>
            <p:spPr bwMode="auto">
              <a:xfrm>
                <a:off x="3798888" y="3357563"/>
                <a:ext cx="57150" cy="34925"/>
              </a:xfrm>
              <a:custGeom>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98" name="chenying0907 58"/>
              <p:cNvSpPr/>
              <p:nvPr/>
            </p:nvSpPr>
            <p:spPr bwMode="auto">
              <a:xfrm>
                <a:off x="3725863" y="3227388"/>
                <a:ext cx="76200" cy="69850"/>
              </a:xfrm>
              <a:custGeom>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99" name="chenying0907 59"/>
              <p:cNvSpPr/>
              <p:nvPr/>
            </p:nvSpPr>
            <p:spPr bwMode="auto">
              <a:xfrm>
                <a:off x="3622676" y="3065463"/>
                <a:ext cx="60325" cy="96838"/>
              </a:xfrm>
              <a:custGeom>
                <a:gdLst>
                  <a:gd name="T0" fmla="*/ 54 w 58"/>
                  <a:gd name="T1" fmla="*/ 85 h 94"/>
                  <a:gd name="T2" fmla="*/ 12 w 58"/>
                  <a:gd name="T3" fmla="*/ 6 h 94"/>
                  <a:gd name="T4" fmla="*/ 2 w 58"/>
                  <a:gd name="T5" fmla="*/ 9 h 94"/>
                  <a:gd name="T6" fmla="*/ 47 w 58"/>
                  <a:gd name="T7" fmla="*/ 91 h 94"/>
                  <a:gd name="T8" fmla="*/ 54 w 58"/>
                  <a:gd name="T9" fmla="*/ 85 h 94"/>
                </a:gdLst>
                <a:cxnLst>
                  <a:cxn ang="0">
                    <a:pos x="T0" y="T1"/>
                  </a:cxn>
                  <a:cxn ang="0">
                    <a:pos x="T2" y="T3"/>
                  </a:cxn>
                  <a:cxn ang="0">
                    <a:pos x="T4" y="T5"/>
                  </a:cxn>
                  <a:cxn ang="0">
                    <a:pos x="T6" y="T7"/>
                  </a:cxn>
                  <a:cxn ang="0">
                    <a:pos x="T8" y="T9"/>
                  </a:cxn>
                </a:cxnLst>
                <a:rect l="0" t="0" r="r" b="b"/>
                <a:pathLst>
                  <a:path w="57"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00" name="chenying0907 60"/>
              <p:cNvSpPr/>
              <p:nvPr/>
            </p:nvSpPr>
            <p:spPr bwMode="auto">
              <a:xfrm>
                <a:off x="3565526" y="2909888"/>
                <a:ext cx="22225" cy="68263"/>
              </a:xfrm>
              <a:custGeom>
                <a:gdLst>
                  <a:gd name="T0" fmla="*/ 22 w 22"/>
                  <a:gd name="T1" fmla="*/ 62 h 66"/>
                  <a:gd name="T2" fmla="*/ 9 w 22"/>
                  <a:gd name="T3" fmla="*/ 4 h 66"/>
                  <a:gd name="T4" fmla="*/ 1 w 22"/>
                  <a:gd name="T5" fmla="*/ 6 h 66"/>
                  <a:gd name="T6" fmla="*/ 18 w 22"/>
                  <a:gd name="T7" fmla="*/ 64 h 66"/>
                  <a:gd name="T8" fmla="*/ 22 w 22"/>
                  <a:gd name="T9" fmla="*/ 62 h 66"/>
                </a:gd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01" name="chenying0907 61"/>
              <p:cNvSpPr/>
              <p:nvPr/>
            </p:nvSpPr>
            <p:spPr bwMode="auto">
              <a:xfrm>
                <a:off x="3538538" y="2741613"/>
                <a:ext cx="28575" cy="100013"/>
              </a:xfrm>
              <a:custGeom>
                <a:gdLst>
                  <a:gd name="T0" fmla="*/ 22 w 27"/>
                  <a:gd name="T1" fmla="*/ 89 h 96"/>
                  <a:gd name="T2" fmla="*/ 15 w 27"/>
                  <a:gd name="T3" fmla="*/ 8 h 96"/>
                  <a:gd name="T4" fmla="*/ 2 w 27"/>
                  <a:gd name="T5" fmla="*/ 8 h 96"/>
                  <a:gd name="T6" fmla="*/ 9 w 27"/>
                  <a:gd name="T7" fmla="*/ 89 h 96"/>
                  <a:gd name="T8" fmla="*/ 22 w 27"/>
                  <a:gd name="T9" fmla="*/ 89 h 96"/>
                </a:gd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02" name="chenying0907 62"/>
              <p:cNvSpPr/>
              <p:nvPr/>
            </p:nvSpPr>
            <p:spPr bwMode="auto">
              <a:xfrm>
                <a:off x="3546476" y="2592388"/>
                <a:ext cx="22225" cy="73025"/>
              </a:xfrm>
              <a:custGeom>
                <a:gdLst>
                  <a:gd name="T0" fmla="*/ 13 w 22"/>
                  <a:gd name="T1" fmla="*/ 66 h 70"/>
                  <a:gd name="T2" fmla="*/ 21 w 22"/>
                  <a:gd name="T3" fmla="*/ 8 h 70"/>
                  <a:gd name="T4" fmla="*/ 11 w 22"/>
                  <a:gd name="T5" fmla="*/ 6 h 70"/>
                  <a:gd name="T6" fmla="*/ 5 w 22"/>
                  <a:gd name="T7" fmla="*/ 66 h 70"/>
                  <a:gd name="T8" fmla="*/ 13 w 22"/>
                  <a:gd name="T9" fmla="*/ 66 h 70"/>
                </a:gd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03" name="chenying0907 63"/>
              <p:cNvSpPr/>
              <p:nvPr/>
            </p:nvSpPr>
            <p:spPr bwMode="auto">
              <a:xfrm>
                <a:off x="3595688" y="2397126"/>
                <a:ext cx="49213" cy="103188"/>
              </a:xfrm>
              <a:custGeom>
                <a:gdLst>
                  <a:gd name="T0" fmla="*/ 7 w 47"/>
                  <a:gd name="T1" fmla="*/ 96 h 99"/>
                  <a:gd name="T2" fmla="*/ 45 w 47"/>
                  <a:gd name="T3" fmla="*/ 8 h 99"/>
                  <a:gd name="T4" fmla="*/ 36 w 47"/>
                  <a:gd name="T5" fmla="*/ 5 h 99"/>
                  <a:gd name="T6" fmla="*/ 0 w 47"/>
                  <a:gd name="T7" fmla="*/ 94 h 99"/>
                  <a:gd name="T8" fmla="*/ 7 w 47"/>
                  <a:gd name="T9" fmla="*/ 96 h 99"/>
                </a:gd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04" name="chenying0907 64"/>
              <p:cNvSpPr/>
              <p:nvPr/>
            </p:nvSpPr>
            <p:spPr bwMode="auto">
              <a:xfrm>
                <a:off x="3670301" y="2254251"/>
                <a:ext cx="57150" cy="80963"/>
              </a:xfrm>
              <a:custGeom>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05" name="chenying0907 65"/>
              <p:cNvSpPr/>
              <p:nvPr/>
            </p:nvSpPr>
            <p:spPr bwMode="auto">
              <a:xfrm>
                <a:off x="3754438" y="2087563"/>
                <a:ext cx="73025" cy="87313"/>
              </a:xfrm>
              <a:custGeom>
                <a:gdLst>
                  <a:gd name="T0" fmla="*/ 6 w 71"/>
                  <a:gd name="T1" fmla="*/ 84 h 85"/>
                  <a:gd name="T2" fmla="*/ 66 w 71"/>
                  <a:gd name="T3" fmla="*/ 14 h 85"/>
                  <a:gd name="T4" fmla="*/ 58 w 71"/>
                  <a:gd name="T5" fmla="*/ 5 h 85"/>
                  <a:gd name="T6" fmla="*/ 1 w 71"/>
                  <a:gd name="T7" fmla="*/ 81 h 85"/>
                  <a:gd name="T8" fmla="*/ 6 w 71"/>
                  <a:gd name="T9" fmla="*/ 84 h 85"/>
                </a:gd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06" name="chenying0907 66"/>
              <p:cNvSpPr/>
              <p:nvPr/>
            </p:nvSpPr>
            <p:spPr bwMode="auto">
              <a:xfrm>
                <a:off x="3865563" y="1936751"/>
                <a:ext cx="80963" cy="104775"/>
              </a:xfrm>
              <a:custGeom>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cxnLst>
                  <a:cxn ang="0">
                    <a:pos x="T0" y="T1"/>
                  </a:cxn>
                  <a:cxn ang="0">
                    <a:pos x="T2" y="T3"/>
                  </a:cxn>
                  <a:cxn ang="0">
                    <a:pos x="T4" y="T5"/>
                  </a:cxn>
                  <a:cxn ang="0">
                    <a:pos x="T6" y="T7"/>
                  </a:cxn>
                  <a:cxn ang="0">
                    <a:pos x="T8" y="T9"/>
                  </a:cxn>
                  <a:cxn ang="0">
                    <a:pos x="T10" y="T11"/>
                  </a:cxn>
                </a:cxnLst>
                <a:rect l="0" t="0" r="r" b="b"/>
                <a:pathLst>
                  <a:path w="79" h="100">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07" name="chenying0907 67"/>
              <p:cNvSpPr/>
              <p:nvPr/>
            </p:nvSpPr>
            <p:spPr bwMode="auto">
              <a:xfrm>
                <a:off x="3984626" y="1827213"/>
                <a:ext cx="87313" cy="65088"/>
              </a:xfrm>
              <a:custGeom>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2">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08" name="chenying0907 68"/>
              <p:cNvSpPr/>
              <p:nvPr/>
            </p:nvSpPr>
            <p:spPr bwMode="auto">
              <a:xfrm>
                <a:off x="4127501" y="1725613"/>
                <a:ext cx="109538" cy="76200"/>
              </a:xfrm>
              <a:custGeom>
                <a:gdLst>
                  <a:gd name="T0" fmla="*/ 9 w 105"/>
                  <a:gd name="T1" fmla="*/ 71 h 74"/>
                  <a:gd name="T2" fmla="*/ 96 w 105"/>
                  <a:gd name="T3" fmla="*/ 16 h 74"/>
                  <a:gd name="T4" fmla="*/ 89 w 105"/>
                  <a:gd name="T5" fmla="*/ 4 h 74"/>
                  <a:gd name="T6" fmla="*/ 2 w 105"/>
                  <a:gd name="T7" fmla="*/ 66 h 74"/>
                  <a:gd name="T8" fmla="*/ 9 w 105"/>
                  <a:gd name="T9" fmla="*/ 71 h 74"/>
                </a:gd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09" name="chenying0907 69"/>
              <p:cNvSpPr/>
              <p:nvPr/>
            </p:nvSpPr>
            <p:spPr bwMode="auto">
              <a:xfrm>
                <a:off x="4300538" y="1655763"/>
                <a:ext cx="87313" cy="47625"/>
              </a:xfrm>
              <a:custGeom>
                <a:gdLst>
                  <a:gd name="T0" fmla="*/ 7 w 84"/>
                  <a:gd name="T1" fmla="*/ 46 h 47"/>
                  <a:gd name="T2" fmla="*/ 80 w 84"/>
                  <a:gd name="T3" fmla="*/ 9 h 47"/>
                  <a:gd name="T4" fmla="*/ 77 w 84"/>
                  <a:gd name="T5" fmla="*/ 3 h 47"/>
                  <a:gd name="T6" fmla="*/ 5 w 84"/>
                  <a:gd name="T7" fmla="*/ 38 h 47"/>
                  <a:gd name="T8" fmla="*/ 7 w 84"/>
                  <a:gd name="T9" fmla="*/ 46 h 47"/>
                </a:gd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10" name="chenying0907 70"/>
              <p:cNvSpPr/>
              <p:nvPr/>
            </p:nvSpPr>
            <p:spPr bwMode="auto">
              <a:xfrm>
                <a:off x="4451351" y="1609726"/>
                <a:ext cx="103188" cy="31750"/>
              </a:xfrm>
              <a:custGeom>
                <a:gdLst>
                  <a:gd name="T0" fmla="*/ 4 w 100"/>
                  <a:gd name="T1" fmla="*/ 25 h 31"/>
                  <a:gd name="T2" fmla="*/ 95 w 100"/>
                  <a:gd name="T3" fmla="*/ 11 h 31"/>
                  <a:gd name="T4" fmla="*/ 92 w 100"/>
                  <a:gd name="T5" fmla="*/ 1 h 31"/>
                  <a:gd name="T6" fmla="*/ 4 w 100"/>
                  <a:gd name="T7" fmla="*/ 17 h 31"/>
                  <a:gd name="T8" fmla="*/ 4 w 100"/>
                  <a:gd name="T9" fmla="*/ 25 h 31"/>
                </a:gd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11" name="chenying0907 71"/>
              <p:cNvSpPr/>
              <p:nvPr/>
            </p:nvSpPr>
            <p:spPr bwMode="auto">
              <a:xfrm>
                <a:off x="4638676" y="1628776"/>
                <a:ext cx="109538" cy="19050"/>
              </a:xfrm>
              <a:custGeom>
                <a:gdLst>
                  <a:gd name="T0" fmla="*/ 4 w 105"/>
                  <a:gd name="T1" fmla="*/ 13 h 18"/>
                  <a:gd name="T2" fmla="*/ 99 w 105"/>
                  <a:gd name="T3" fmla="*/ 14 h 18"/>
                  <a:gd name="T4" fmla="*/ 99 w 105"/>
                  <a:gd name="T5" fmla="*/ 4 h 18"/>
                  <a:gd name="T6" fmla="*/ 4 w 105"/>
                  <a:gd name="T7" fmla="*/ 5 h 18"/>
                  <a:gd name="T8" fmla="*/ 4 w 105"/>
                  <a:gd name="T9" fmla="*/ 13 h 18"/>
                </a:gd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12" name="chenying0907 72"/>
              <p:cNvSpPr/>
              <p:nvPr/>
            </p:nvSpPr>
            <p:spPr bwMode="auto">
              <a:xfrm>
                <a:off x="4851401" y="1643063"/>
                <a:ext cx="68263" cy="30163"/>
              </a:xfrm>
              <a:custGeom>
                <a:gdLst>
                  <a:gd name="T0" fmla="*/ 2 w 65"/>
                  <a:gd name="T1" fmla="*/ 4 h 28"/>
                  <a:gd name="T2" fmla="*/ 59 w 65"/>
                  <a:gd name="T3" fmla="*/ 27 h 28"/>
                  <a:gd name="T4" fmla="*/ 62 w 65"/>
                  <a:gd name="T5" fmla="*/ 21 h 28"/>
                  <a:gd name="T6" fmla="*/ 3 w 65"/>
                  <a:gd name="T7" fmla="*/ 1 h 28"/>
                  <a:gd name="T8" fmla="*/ 2 w 65"/>
                  <a:gd name="T9" fmla="*/ 4 h 28"/>
                </a:gd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13" name="chenying0907 73"/>
              <p:cNvSpPr/>
              <p:nvPr/>
            </p:nvSpPr>
            <p:spPr bwMode="auto">
              <a:xfrm>
                <a:off x="5008563" y="1714501"/>
                <a:ext cx="71438" cy="33338"/>
              </a:xfrm>
              <a:custGeom>
                <a:gdLst>
                  <a:gd name="T0" fmla="*/ 3 w 68"/>
                  <a:gd name="T1" fmla="*/ 10 h 33"/>
                  <a:gd name="T2" fmla="*/ 59 w 68"/>
                  <a:gd name="T3" fmla="*/ 32 h 33"/>
                  <a:gd name="T4" fmla="*/ 64 w 68"/>
                  <a:gd name="T5" fmla="*/ 26 h 33"/>
                  <a:gd name="T6" fmla="*/ 3 w 68"/>
                  <a:gd name="T7" fmla="*/ 4 h 33"/>
                  <a:gd name="T8" fmla="*/ 3 w 68"/>
                  <a:gd name="T9" fmla="*/ 10 h 33"/>
                </a:gd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14" name="chenying0907 74"/>
              <p:cNvSpPr/>
              <p:nvPr/>
            </p:nvSpPr>
            <p:spPr bwMode="auto">
              <a:xfrm>
                <a:off x="5149851" y="1784351"/>
                <a:ext cx="85725" cy="47625"/>
              </a:xfrm>
              <a:custGeom>
                <a:gdLst>
                  <a:gd name="T0" fmla="*/ 3 w 83"/>
                  <a:gd name="T1" fmla="*/ 6 h 46"/>
                  <a:gd name="T2" fmla="*/ 75 w 83"/>
                  <a:gd name="T3" fmla="*/ 43 h 46"/>
                  <a:gd name="T4" fmla="*/ 79 w 83"/>
                  <a:gd name="T5" fmla="*/ 37 h 46"/>
                  <a:gd name="T6" fmla="*/ 6 w 83"/>
                  <a:gd name="T7" fmla="*/ 1 h 46"/>
                  <a:gd name="T8" fmla="*/ 3 w 83"/>
                  <a:gd name="T9" fmla="*/ 6 h 46"/>
                </a:gd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15" name="chenying0907 75"/>
              <p:cNvSpPr/>
              <p:nvPr/>
            </p:nvSpPr>
            <p:spPr bwMode="auto">
              <a:xfrm>
                <a:off x="5305426" y="1847851"/>
                <a:ext cx="66675" cy="61913"/>
              </a:xfrm>
              <a:custGeom>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16" name="chenying0907 76"/>
              <p:cNvSpPr/>
              <p:nvPr/>
            </p:nvSpPr>
            <p:spPr bwMode="auto">
              <a:xfrm>
                <a:off x="5380038" y="1765301"/>
                <a:ext cx="30163" cy="87313"/>
              </a:xfrm>
              <a:custGeom>
                <a:gdLst>
                  <a:gd name="T0" fmla="*/ 10 w 28"/>
                  <a:gd name="T1" fmla="*/ 81 h 84"/>
                  <a:gd name="T2" fmla="*/ 27 w 28"/>
                  <a:gd name="T3" fmla="*/ 10 h 84"/>
                  <a:gd name="T4" fmla="*/ 17 w 28"/>
                  <a:gd name="T5" fmla="*/ 6 h 84"/>
                  <a:gd name="T6" fmla="*/ 4 w 28"/>
                  <a:gd name="T7" fmla="*/ 81 h 84"/>
                  <a:gd name="T8" fmla="*/ 10 w 28"/>
                  <a:gd name="T9" fmla="*/ 81 h 84"/>
                </a:gd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17" name="chenying0907 77"/>
              <p:cNvSpPr/>
              <p:nvPr/>
            </p:nvSpPr>
            <p:spPr bwMode="auto">
              <a:xfrm>
                <a:off x="5451476" y="1625601"/>
                <a:ext cx="39688" cy="63500"/>
              </a:xfrm>
              <a:custGeom>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18" name="chenying0907 78"/>
              <p:cNvSpPr/>
              <p:nvPr/>
            </p:nvSpPr>
            <p:spPr bwMode="auto">
              <a:xfrm>
                <a:off x="5540376" y="1449388"/>
                <a:ext cx="88900" cy="112713"/>
              </a:xfrm>
              <a:custGeom>
                <a:gdLst>
                  <a:gd name="T0" fmla="*/ 8 w 86"/>
                  <a:gd name="T1" fmla="*/ 105 h 108"/>
                  <a:gd name="T2" fmla="*/ 81 w 86"/>
                  <a:gd name="T3" fmla="*/ 12 h 108"/>
                  <a:gd name="T4" fmla="*/ 75 w 86"/>
                  <a:gd name="T5" fmla="*/ 4 h 108"/>
                  <a:gd name="T6" fmla="*/ 1 w 86"/>
                  <a:gd name="T7" fmla="*/ 101 h 108"/>
                  <a:gd name="T8" fmla="*/ 8 w 86"/>
                  <a:gd name="T9" fmla="*/ 105 h 108"/>
                </a:gd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19" name="chenying0907 79"/>
              <p:cNvSpPr/>
              <p:nvPr/>
            </p:nvSpPr>
            <p:spPr bwMode="auto">
              <a:xfrm>
                <a:off x="5675313" y="1382713"/>
                <a:ext cx="88900" cy="57150"/>
              </a:xfrm>
              <a:custGeom>
                <a:gdLst>
                  <a:gd name="T0" fmla="*/ 7 w 86"/>
                  <a:gd name="T1" fmla="*/ 53 h 55"/>
                  <a:gd name="T2" fmla="*/ 79 w 86"/>
                  <a:gd name="T3" fmla="*/ 13 h 55"/>
                  <a:gd name="T4" fmla="*/ 76 w 86"/>
                  <a:gd name="T5" fmla="*/ 2 h 55"/>
                  <a:gd name="T6" fmla="*/ 3 w 86"/>
                  <a:gd name="T7" fmla="*/ 48 h 55"/>
                  <a:gd name="T8" fmla="*/ 7 w 86"/>
                  <a:gd name="T9" fmla="*/ 53 h 55"/>
                </a:gd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20" name="chenying0907 80"/>
              <p:cNvSpPr/>
              <p:nvPr/>
            </p:nvSpPr>
            <p:spPr bwMode="auto">
              <a:xfrm>
                <a:off x="5895976" y="1304926"/>
                <a:ext cx="57150" cy="28575"/>
              </a:xfrm>
              <a:custGeom>
                <a:gdLst>
                  <a:gd name="T0" fmla="*/ 4 w 56"/>
                  <a:gd name="T1" fmla="*/ 26 h 27"/>
                  <a:gd name="T2" fmla="*/ 55 w 56"/>
                  <a:gd name="T3" fmla="*/ 4 h 27"/>
                  <a:gd name="T4" fmla="*/ 53 w 56"/>
                  <a:gd name="T5" fmla="*/ 2 h 27"/>
                  <a:gd name="T6" fmla="*/ 2 w 56"/>
                  <a:gd name="T7" fmla="*/ 23 h 27"/>
                  <a:gd name="T8" fmla="*/ 4 w 56"/>
                  <a:gd name="T9" fmla="*/ 26 h 27"/>
                </a:gd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21" name="chenying0907 81"/>
              <p:cNvSpPr/>
              <p:nvPr/>
            </p:nvSpPr>
            <p:spPr bwMode="auto">
              <a:xfrm>
                <a:off x="6059488" y="1247776"/>
                <a:ext cx="125413" cy="41275"/>
              </a:xfrm>
              <a:custGeom>
                <a:gdLst>
                  <a:gd name="T0" fmla="*/ 6 w 121"/>
                  <a:gd name="T1" fmla="*/ 38 h 40"/>
                  <a:gd name="T2" fmla="*/ 115 w 121"/>
                  <a:gd name="T3" fmla="*/ 13 h 40"/>
                  <a:gd name="T4" fmla="*/ 113 w 121"/>
                  <a:gd name="T5" fmla="*/ 0 h 40"/>
                  <a:gd name="T6" fmla="*/ 3 w 121"/>
                  <a:gd name="T7" fmla="*/ 34 h 40"/>
                  <a:gd name="T8" fmla="*/ 6 w 121"/>
                  <a:gd name="T9" fmla="*/ 38 h 40"/>
                </a:gdLst>
                <a:cxnLst>
                  <a:cxn ang="0">
                    <a:pos x="T0" y="T1"/>
                  </a:cxn>
                  <a:cxn ang="0">
                    <a:pos x="T2" y="T3"/>
                  </a:cxn>
                  <a:cxn ang="0">
                    <a:pos x="T4" y="T5"/>
                  </a:cxn>
                  <a:cxn ang="0">
                    <a:pos x="T6" y="T7"/>
                  </a:cxn>
                  <a:cxn ang="0">
                    <a:pos x="T8" y="T9"/>
                  </a:cxn>
                </a:cxnLst>
                <a:rect l="0" t="0" r="r" b="b"/>
                <a:pathLst>
                  <a:path w="120"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22" name="chenying0907 82"/>
              <p:cNvSpPr/>
              <p:nvPr/>
            </p:nvSpPr>
            <p:spPr bwMode="auto">
              <a:xfrm>
                <a:off x="6319838" y="1225551"/>
                <a:ext cx="120650" cy="30163"/>
              </a:xfrm>
              <a:custGeom>
                <a:gdLst>
                  <a:gd name="T0" fmla="*/ 8 w 116"/>
                  <a:gd name="T1" fmla="*/ 25 h 28"/>
                  <a:gd name="T2" fmla="*/ 108 w 116"/>
                  <a:gd name="T3" fmla="*/ 27 h 28"/>
                  <a:gd name="T4" fmla="*/ 110 w 116"/>
                  <a:gd name="T5" fmla="*/ 15 h 28"/>
                  <a:gd name="T6" fmla="*/ 4 w 116"/>
                  <a:gd name="T7" fmla="*/ 17 h 28"/>
                  <a:gd name="T8" fmla="*/ 8 w 116"/>
                  <a:gd name="T9" fmla="*/ 25 h 28"/>
                </a:gdLst>
                <a:cxnLst>
                  <a:cxn ang="0">
                    <a:pos x="T0" y="T1"/>
                  </a:cxn>
                  <a:cxn ang="0">
                    <a:pos x="T2" y="T3"/>
                  </a:cxn>
                  <a:cxn ang="0">
                    <a:pos x="T4" y="T5"/>
                  </a:cxn>
                  <a:cxn ang="0">
                    <a:pos x="T6" y="T7"/>
                  </a:cxn>
                  <a:cxn ang="0">
                    <a:pos x="T8" y="T9"/>
                  </a:cxn>
                </a:cxnLst>
                <a:rect l="0" t="0" r="r" b="b"/>
                <a:pathLst>
                  <a:path w="115"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23" name="chenying0907 83"/>
              <p:cNvSpPr/>
              <p:nvPr/>
            </p:nvSpPr>
            <p:spPr bwMode="auto">
              <a:xfrm>
                <a:off x="6584951" y="1241426"/>
                <a:ext cx="109538" cy="19050"/>
              </a:xfrm>
              <a:custGeom>
                <a:gdLst>
                  <a:gd name="T0" fmla="*/ 5 w 106"/>
                  <a:gd name="T1" fmla="*/ 9 h 18"/>
                  <a:gd name="T2" fmla="*/ 98 w 106"/>
                  <a:gd name="T3" fmla="*/ 17 h 18"/>
                  <a:gd name="T4" fmla="*/ 100 w 106"/>
                  <a:gd name="T5" fmla="*/ 9 h 18"/>
                  <a:gd name="T6" fmla="*/ 5 w 106"/>
                  <a:gd name="T7" fmla="*/ 2 h 18"/>
                  <a:gd name="T8" fmla="*/ 5 w 106"/>
                  <a:gd name="T9" fmla="*/ 9 h 18"/>
                </a:gdLst>
                <a:cxnLst>
                  <a:cxn ang="0">
                    <a:pos x="T0" y="T1"/>
                  </a:cxn>
                  <a:cxn ang="0">
                    <a:pos x="T2" y="T3"/>
                  </a:cxn>
                  <a:cxn ang="0">
                    <a:pos x="T4" y="T5"/>
                  </a:cxn>
                  <a:cxn ang="0">
                    <a:pos x="T6" y="T7"/>
                  </a:cxn>
                  <a:cxn ang="0">
                    <a:pos x="T8" y="T9"/>
                  </a:cxn>
                </a:cxnLst>
                <a:rect l="0" t="0" r="r" b="b"/>
                <a:pathLst>
                  <a:path w="105"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24" name="chenying0907 84"/>
              <p:cNvSpPr/>
              <p:nvPr/>
            </p:nvSpPr>
            <p:spPr bwMode="auto">
              <a:xfrm>
                <a:off x="6799263" y="1285876"/>
                <a:ext cx="117475" cy="47625"/>
              </a:xfrm>
              <a:custGeom>
                <a:gdLst>
                  <a:gd name="T0" fmla="*/ 5 w 112"/>
                  <a:gd name="T1" fmla="*/ 11 h 45"/>
                  <a:gd name="T2" fmla="*/ 100 w 112"/>
                  <a:gd name="T3" fmla="*/ 42 h 45"/>
                  <a:gd name="T4" fmla="*/ 105 w 112"/>
                  <a:gd name="T5" fmla="*/ 29 h 45"/>
                  <a:gd name="T6" fmla="*/ 8 w 112"/>
                  <a:gd name="T7" fmla="*/ 1 h 45"/>
                  <a:gd name="T8" fmla="*/ 5 w 112"/>
                  <a:gd name="T9" fmla="*/ 11 h 45"/>
                </a:gd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25" name="chenying0907 85"/>
              <p:cNvSpPr/>
              <p:nvPr/>
            </p:nvSpPr>
            <p:spPr bwMode="auto">
              <a:xfrm>
                <a:off x="6962776" y="1343026"/>
                <a:ext cx="122238" cy="44450"/>
              </a:xfrm>
              <a:custGeom>
                <a:gdLst>
                  <a:gd name="T0" fmla="*/ 3 w 117"/>
                  <a:gd name="T1" fmla="*/ 4 h 43"/>
                  <a:gd name="T2" fmla="*/ 109 w 117"/>
                  <a:gd name="T3" fmla="*/ 41 h 43"/>
                  <a:gd name="T4" fmla="*/ 113 w 117"/>
                  <a:gd name="T5" fmla="*/ 35 h 43"/>
                  <a:gd name="T6" fmla="*/ 3 w 117"/>
                  <a:gd name="T7" fmla="*/ 0 h 43"/>
                  <a:gd name="T8" fmla="*/ 3 w 117"/>
                  <a:gd name="T9" fmla="*/ 4 h 43"/>
                </a:gd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26" name="chenying0907 86"/>
              <p:cNvSpPr/>
              <p:nvPr/>
            </p:nvSpPr>
            <p:spPr bwMode="auto">
              <a:xfrm>
                <a:off x="7148513" y="1409701"/>
                <a:ext cx="104775" cy="49213"/>
              </a:xfrm>
              <a:custGeom>
                <a:gdLst>
                  <a:gd name="T0" fmla="*/ 3 w 101"/>
                  <a:gd name="T1" fmla="*/ 6 h 47"/>
                  <a:gd name="T2" fmla="*/ 90 w 101"/>
                  <a:gd name="T3" fmla="*/ 45 h 47"/>
                  <a:gd name="T4" fmla="*/ 96 w 101"/>
                  <a:gd name="T5" fmla="*/ 35 h 47"/>
                  <a:gd name="T6" fmla="*/ 4 w 101"/>
                  <a:gd name="T7" fmla="*/ 0 h 47"/>
                  <a:gd name="T8" fmla="*/ 3 w 101"/>
                  <a:gd name="T9" fmla="*/ 6 h 47"/>
                </a:gdLst>
                <a:cxnLst>
                  <a:cxn ang="0">
                    <a:pos x="T0" y="T1"/>
                  </a:cxn>
                  <a:cxn ang="0">
                    <a:pos x="T2" y="T3"/>
                  </a:cxn>
                  <a:cxn ang="0">
                    <a:pos x="T4" y="T5"/>
                  </a:cxn>
                  <a:cxn ang="0">
                    <a:pos x="T6" y="T7"/>
                  </a:cxn>
                  <a:cxn ang="0">
                    <a:pos x="T8" y="T9"/>
                  </a:cxn>
                </a:cxnLst>
                <a:rect l="0" t="0" r="r" b="b"/>
                <a:pathLst>
                  <a:path w="100"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27" name="chenying0907 87"/>
              <p:cNvSpPr/>
              <p:nvPr/>
            </p:nvSpPr>
            <p:spPr bwMode="auto">
              <a:xfrm>
                <a:off x="7273926" y="1504951"/>
                <a:ext cx="114300" cy="74613"/>
              </a:xfrm>
              <a:custGeom>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28" name="chenying0907 88"/>
              <p:cNvSpPr/>
              <p:nvPr/>
            </p:nvSpPr>
            <p:spPr bwMode="auto">
              <a:xfrm>
                <a:off x="7424738" y="1631951"/>
                <a:ext cx="88900" cy="96838"/>
              </a:xfrm>
              <a:custGeom>
                <a:gdLst>
                  <a:gd name="T0" fmla="*/ 3 w 85"/>
                  <a:gd name="T1" fmla="*/ 9 h 93"/>
                  <a:gd name="T2" fmla="*/ 75 w 85"/>
                  <a:gd name="T3" fmla="*/ 89 h 93"/>
                  <a:gd name="T4" fmla="*/ 83 w 85"/>
                  <a:gd name="T5" fmla="*/ 83 h 93"/>
                  <a:gd name="T6" fmla="*/ 8 w 85"/>
                  <a:gd name="T7" fmla="*/ 2 h 93"/>
                  <a:gd name="T8" fmla="*/ 3 w 85"/>
                  <a:gd name="T9" fmla="*/ 9 h 93"/>
                </a:gd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29" name="chenying0907 89"/>
              <p:cNvSpPr/>
              <p:nvPr/>
            </p:nvSpPr>
            <p:spPr bwMode="auto">
              <a:xfrm>
                <a:off x="7540626" y="1792288"/>
                <a:ext cx="53975" cy="84138"/>
              </a:xfrm>
              <a:custGeom>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30" name="chenying0907 90"/>
              <p:cNvSpPr/>
              <p:nvPr/>
            </p:nvSpPr>
            <p:spPr bwMode="auto">
              <a:xfrm>
                <a:off x="7627938" y="1963738"/>
                <a:ext cx="57150" cy="109538"/>
              </a:xfrm>
              <a:custGeom>
                <a:gdLst>
                  <a:gd name="T0" fmla="*/ 2 w 55"/>
                  <a:gd name="T1" fmla="*/ 6 h 106"/>
                  <a:gd name="T2" fmla="*/ 45 w 55"/>
                  <a:gd name="T3" fmla="*/ 102 h 106"/>
                  <a:gd name="T4" fmla="*/ 53 w 55"/>
                  <a:gd name="T5" fmla="*/ 98 h 106"/>
                  <a:gd name="T6" fmla="*/ 9 w 55"/>
                  <a:gd name="T7" fmla="*/ 3 h 106"/>
                  <a:gd name="T8" fmla="*/ 2 w 55"/>
                  <a:gd name="T9" fmla="*/ 6 h 106"/>
                </a:gdLst>
                <a:cxnLst>
                  <a:cxn ang="0">
                    <a:pos x="T0" y="T1"/>
                  </a:cxn>
                  <a:cxn ang="0">
                    <a:pos x="T2" y="T3"/>
                  </a:cxn>
                  <a:cxn ang="0">
                    <a:pos x="T4" y="T5"/>
                  </a:cxn>
                  <a:cxn ang="0">
                    <a:pos x="T6" y="T7"/>
                  </a:cxn>
                  <a:cxn ang="0">
                    <a:pos x="T8" y="T9"/>
                  </a:cxn>
                </a:cxnLst>
                <a:rect l="0" t="0" r="r" b="b"/>
                <a:pathLst>
                  <a:path w="55" h="105">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31" name="chenying0907 91"/>
              <p:cNvSpPr/>
              <p:nvPr/>
            </p:nvSpPr>
            <p:spPr bwMode="auto">
              <a:xfrm>
                <a:off x="7700963" y="2119313"/>
                <a:ext cx="49213" cy="73025"/>
              </a:xfrm>
              <a:custGeom>
                <a:gdLst>
                  <a:gd name="T0" fmla="*/ 2 w 47"/>
                  <a:gd name="T1" fmla="*/ 9 h 70"/>
                  <a:gd name="T2" fmla="*/ 32 w 47"/>
                  <a:gd name="T3" fmla="*/ 63 h 70"/>
                  <a:gd name="T4" fmla="*/ 43 w 47"/>
                  <a:gd name="T5" fmla="*/ 54 h 70"/>
                  <a:gd name="T6" fmla="*/ 13 w 47"/>
                  <a:gd name="T7" fmla="*/ 4 h 70"/>
                  <a:gd name="T8" fmla="*/ 2 w 47"/>
                  <a:gd name="T9" fmla="*/ 9 h 70"/>
                </a:gd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232" name="chenying0907 92"/>
              <p:cNvSpPr/>
              <p:nvPr/>
            </p:nvSpPr>
            <p:spPr bwMode="auto">
              <a:xfrm>
                <a:off x="8164513" y="3827463"/>
                <a:ext cx="123825" cy="60325"/>
              </a:xfrm>
              <a:custGeom>
                <a:gdLst>
                  <a:gd name="T0" fmla="*/ 1 w 118"/>
                  <a:gd name="T1" fmla="*/ 59 h 59"/>
                  <a:gd name="T2" fmla="*/ 115 w 118"/>
                  <a:gd name="T3" fmla="*/ 6 h 59"/>
                  <a:gd name="T4" fmla="*/ 112 w 118"/>
                  <a:gd name="T5" fmla="*/ 0 h 59"/>
                  <a:gd name="T6" fmla="*/ 0 w 118"/>
                  <a:gd name="T7" fmla="*/ 58 h 59"/>
                  <a:gd name="T8" fmla="*/ 1 w 118"/>
                  <a:gd name="T9" fmla="*/ 59 h 59"/>
                </a:gd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grpSp>
      </p:grpSp>
      <p:grpSp>
        <p:nvGrpSpPr>
          <p:cNvPr id="7" name="PA_chenying0907 6"/>
          <p:cNvGrpSpPr/>
          <p:nvPr>
            <p:custDataLst>
              <p:tags r:id="rId5"/>
            </p:custDataLst>
          </p:nvPr>
        </p:nvGrpSpPr>
        <p:grpSpPr>
          <a:xfrm rot="626096" flipH="1">
            <a:off x="5913784" y="2823220"/>
            <a:ext cx="1791901" cy="1259655"/>
            <a:chOff x="3246438" y="1068388"/>
            <a:chExt cx="5711825" cy="4678363"/>
          </a:xfrm>
          <a:solidFill>
            <a:schemeClr val="tx1"/>
          </a:solidFill>
        </p:grpSpPr>
        <p:sp>
          <p:nvSpPr>
            <p:cNvPr id="55" name="chenying0907 5"/>
            <p:cNvSpPr/>
            <p:nvPr/>
          </p:nvSpPr>
          <p:spPr bwMode="auto">
            <a:xfrm>
              <a:off x="3251201" y="3335338"/>
              <a:ext cx="1773238" cy="1609725"/>
            </a:xfrm>
            <a:custGeom>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56" name="chenying0907 6"/>
            <p:cNvSpPr/>
            <p:nvPr/>
          </p:nvSpPr>
          <p:spPr bwMode="auto">
            <a:xfrm>
              <a:off x="3246438" y="1457326"/>
              <a:ext cx="2112963" cy="1933575"/>
            </a:xfrm>
            <a:custGeom>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4"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57" name="chenying0907 7"/>
            <p:cNvSpPr/>
            <p:nvPr/>
          </p:nvSpPr>
          <p:spPr bwMode="auto">
            <a:xfrm>
              <a:off x="5292726" y="1068388"/>
              <a:ext cx="2541588" cy="1016000"/>
            </a:xfrm>
            <a:custGeom>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58" name="chenying0907 8"/>
            <p:cNvSpPr/>
            <p:nvPr/>
          </p:nvSpPr>
          <p:spPr bwMode="auto">
            <a:xfrm>
              <a:off x="7777163" y="1998663"/>
              <a:ext cx="1181100" cy="2060575"/>
            </a:xfrm>
            <a:custGeom>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59" name="chenying0907 9"/>
            <p:cNvSpPr/>
            <p:nvPr/>
          </p:nvSpPr>
          <p:spPr bwMode="auto">
            <a:xfrm>
              <a:off x="7016751" y="4010026"/>
              <a:ext cx="1208088" cy="1095375"/>
            </a:xfrm>
            <a:custGeom>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60" name="chenying0907 10"/>
            <p:cNvSpPr/>
            <p:nvPr/>
          </p:nvSpPr>
          <p:spPr bwMode="auto">
            <a:xfrm>
              <a:off x="4975226" y="4775201"/>
              <a:ext cx="1274763" cy="733425"/>
            </a:xfrm>
            <a:custGeom>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61" name="chenying0907 11"/>
            <p:cNvSpPr/>
            <p:nvPr/>
          </p:nvSpPr>
          <p:spPr bwMode="auto">
            <a:xfrm>
              <a:off x="6203951" y="5040313"/>
              <a:ext cx="1285875" cy="706438"/>
            </a:xfrm>
            <a:custGeom>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grpSp>
          <p:nvGrpSpPr>
            <p:cNvPr id="62" name="chenying0907 61"/>
            <p:cNvGrpSpPr/>
            <p:nvPr/>
          </p:nvGrpSpPr>
          <p:grpSpPr>
            <a:xfrm>
              <a:off x="3517901" y="1225551"/>
              <a:ext cx="5260975" cy="4090987"/>
              <a:chOff x="3517901" y="1225551"/>
              <a:chExt cx="5260975" cy="4090987"/>
            </a:xfrm>
            <a:grpFill/>
          </p:grpSpPr>
          <p:sp>
            <p:nvSpPr>
              <p:cNvPr id="63" name="chenying0907 12"/>
              <p:cNvSpPr/>
              <p:nvPr/>
            </p:nvSpPr>
            <p:spPr bwMode="auto">
              <a:xfrm>
                <a:off x="7805738" y="2135188"/>
                <a:ext cx="109538" cy="38100"/>
              </a:xfrm>
              <a:custGeom>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cxnLst>
                  <a:cxn ang="0">
                    <a:pos x="T0" y="T1"/>
                  </a:cxn>
                  <a:cxn ang="0">
                    <a:pos x="T2" y="T3"/>
                  </a:cxn>
                  <a:cxn ang="0">
                    <a:pos x="T4" y="T5"/>
                  </a:cxn>
                  <a:cxn ang="0">
                    <a:pos x="T6" y="T7"/>
                  </a:cxn>
                  <a:cxn ang="0">
                    <a:pos x="T8" y="T9"/>
                  </a:cxn>
                  <a:cxn ang="0">
                    <a:pos x="T10" y="T11"/>
                  </a:cxn>
                  <a:cxn ang="0">
                    <a:pos x="T12" y="T13"/>
                  </a:cxn>
                </a:cxnLst>
                <a:rect l="0" t="0" r="r" b="b"/>
                <a:pathLst>
                  <a:path w="105"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64" name="chenying0907 13"/>
              <p:cNvSpPr/>
              <p:nvPr/>
            </p:nvSpPr>
            <p:spPr bwMode="auto">
              <a:xfrm>
                <a:off x="8018463" y="2144713"/>
                <a:ext cx="92075" cy="34925"/>
              </a:xfrm>
              <a:custGeom>
                <a:gdLst>
                  <a:gd name="T0" fmla="*/ 4 w 89"/>
                  <a:gd name="T1" fmla="*/ 9 h 35"/>
                  <a:gd name="T2" fmla="*/ 79 w 89"/>
                  <a:gd name="T3" fmla="*/ 34 h 35"/>
                  <a:gd name="T4" fmla="*/ 83 w 89"/>
                  <a:gd name="T5" fmla="*/ 20 h 35"/>
                  <a:gd name="T6" fmla="*/ 7 w 89"/>
                  <a:gd name="T7" fmla="*/ 0 h 35"/>
                  <a:gd name="T8" fmla="*/ 4 w 89"/>
                  <a:gd name="T9" fmla="*/ 9 h 35"/>
                </a:gd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65" name="chenying0907 14"/>
              <p:cNvSpPr/>
              <p:nvPr/>
            </p:nvSpPr>
            <p:spPr bwMode="auto">
              <a:xfrm>
                <a:off x="8228013" y="2225676"/>
                <a:ext cx="107950" cy="61913"/>
              </a:xfrm>
              <a:custGeom>
                <a:gdLst>
                  <a:gd name="T0" fmla="*/ 6 w 105"/>
                  <a:gd name="T1" fmla="*/ 10 h 59"/>
                  <a:gd name="T2" fmla="*/ 91 w 105"/>
                  <a:gd name="T3" fmla="*/ 55 h 59"/>
                  <a:gd name="T4" fmla="*/ 99 w 105"/>
                  <a:gd name="T5" fmla="*/ 44 h 59"/>
                  <a:gd name="T6" fmla="*/ 9 w 105"/>
                  <a:gd name="T7" fmla="*/ 1 h 59"/>
                  <a:gd name="T8" fmla="*/ 6 w 105"/>
                  <a:gd name="T9" fmla="*/ 10 h 59"/>
                </a:gd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66" name="chenying0907 15"/>
              <p:cNvSpPr/>
              <p:nvPr/>
            </p:nvSpPr>
            <p:spPr bwMode="auto">
              <a:xfrm>
                <a:off x="8421688" y="2389188"/>
                <a:ext cx="77788" cy="84138"/>
              </a:xfrm>
              <a:custGeom>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67" name="chenying0907 16"/>
              <p:cNvSpPr/>
              <p:nvPr/>
            </p:nvSpPr>
            <p:spPr bwMode="auto">
              <a:xfrm>
                <a:off x="8572501" y="2570163"/>
                <a:ext cx="60325" cy="90488"/>
              </a:xfrm>
              <a:custGeom>
                <a:gdLst>
                  <a:gd name="T0" fmla="*/ 3 w 57"/>
                  <a:gd name="T1" fmla="*/ 10 h 88"/>
                  <a:gd name="T2" fmla="*/ 47 w 57"/>
                  <a:gd name="T3" fmla="*/ 83 h 88"/>
                  <a:gd name="T4" fmla="*/ 55 w 57"/>
                  <a:gd name="T5" fmla="*/ 77 h 88"/>
                  <a:gd name="T6" fmla="*/ 11 w 57"/>
                  <a:gd name="T7" fmla="*/ 5 h 88"/>
                  <a:gd name="T8" fmla="*/ 3 w 57"/>
                  <a:gd name="T9" fmla="*/ 10 h 88"/>
                </a:gd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68" name="chenying0907 17"/>
              <p:cNvSpPr/>
              <p:nvPr/>
            </p:nvSpPr>
            <p:spPr bwMode="auto">
              <a:xfrm>
                <a:off x="8664576" y="2767013"/>
                <a:ext cx="42863" cy="88900"/>
              </a:xfrm>
              <a:custGeom>
                <a:gdLst>
                  <a:gd name="T0" fmla="*/ 3 w 41"/>
                  <a:gd name="T1" fmla="*/ 7 h 86"/>
                  <a:gd name="T2" fmla="*/ 30 w 41"/>
                  <a:gd name="T3" fmla="*/ 79 h 86"/>
                  <a:gd name="T4" fmla="*/ 40 w 41"/>
                  <a:gd name="T5" fmla="*/ 76 h 86"/>
                  <a:gd name="T6" fmla="*/ 9 w 41"/>
                  <a:gd name="T7" fmla="*/ 4 h 86"/>
                  <a:gd name="T8" fmla="*/ 3 w 41"/>
                  <a:gd name="T9" fmla="*/ 7 h 86"/>
                </a:gd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69" name="chenying0907 18"/>
              <p:cNvSpPr/>
              <p:nvPr/>
            </p:nvSpPr>
            <p:spPr bwMode="auto">
              <a:xfrm>
                <a:off x="8740776" y="2992438"/>
                <a:ext cx="26988" cy="107950"/>
              </a:xfrm>
              <a:custGeom>
                <a:gdLst>
                  <a:gd name="T0" fmla="*/ 2 w 27"/>
                  <a:gd name="T1" fmla="*/ 7 h 104"/>
                  <a:gd name="T2" fmla="*/ 17 w 27"/>
                  <a:gd name="T3" fmla="*/ 100 h 104"/>
                  <a:gd name="T4" fmla="*/ 23 w 27"/>
                  <a:gd name="T5" fmla="*/ 100 h 104"/>
                  <a:gd name="T6" fmla="*/ 9 w 27"/>
                  <a:gd name="T7" fmla="*/ 4 h 104"/>
                  <a:gd name="T8" fmla="*/ 2 w 27"/>
                  <a:gd name="T9" fmla="*/ 7 h 104"/>
                </a:gd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70" name="chenying0907 19"/>
              <p:cNvSpPr/>
              <p:nvPr/>
            </p:nvSpPr>
            <p:spPr bwMode="auto">
              <a:xfrm>
                <a:off x="8753476" y="3206751"/>
                <a:ext cx="25400" cy="80963"/>
              </a:xfrm>
              <a:custGeom>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71" name="chenying0907 20"/>
              <p:cNvSpPr/>
              <p:nvPr/>
            </p:nvSpPr>
            <p:spPr bwMode="auto">
              <a:xfrm>
                <a:off x="8672513" y="3368676"/>
                <a:ext cx="61913" cy="100013"/>
              </a:xfrm>
              <a:custGeom>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72" name="chenying0907 21"/>
              <p:cNvSpPr/>
              <p:nvPr/>
            </p:nvSpPr>
            <p:spPr bwMode="auto">
              <a:xfrm>
                <a:off x="8559801" y="3544888"/>
                <a:ext cx="68263" cy="84138"/>
              </a:xfrm>
              <a:custGeom>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73" name="chenying0907 22"/>
              <p:cNvSpPr/>
              <p:nvPr/>
            </p:nvSpPr>
            <p:spPr bwMode="auto">
              <a:xfrm>
                <a:off x="8374063" y="3732213"/>
                <a:ext cx="80963" cy="65088"/>
              </a:xfrm>
              <a:custGeom>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74" name="chenying0907 23"/>
              <p:cNvSpPr/>
              <p:nvPr/>
            </p:nvSpPr>
            <p:spPr bwMode="auto">
              <a:xfrm>
                <a:off x="7953376" y="3932238"/>
                <a:ext cx="93663" cy="30163"/>
              </a:xfrm>
              <a:custGeom>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75" name="chenying0907 24"/>
              <p:cNvSpPr/>
              <p:nvPr/>
            </p:nvSpPr>
            <p:spPr bwMode="auto">
              <a:xfrm>
                <a:off x="7991476" y="3992563"/>
                <a:ext cx="65088" cy="77788"/>
              </a:xfrm>
              <a:custGeom>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76" name="chenying0907 25"/>
              <p:cNvSpPr/>
              <p:nvPr/>
            </p:nvSpPr>
            <p:spPr bwMode="auto">
              <a:xfrm>
                <a:off x="8085138" y="4160838"/>
                <a:ext cx="26988" cy="95250"/>
              </a:xfrm>
              <a:custGeom>
                <a:gdLst>
                  <a:gd name="T0" fmla="*/ 0 w 26"/>
                  <a:gd name="T1" fmla="*/ 8 h 91"/>
                  <a:gd name="T2" fmla="*/ 6 w 26"/>
                  <a:gd name="T3" fmla="*/ 83 h 91"/>
                  <a:gd name="T4" fmla="*/ 22 w 26"/>
                  <a:gd name="T5" fmla="*/ 83 h 91"/>
                  <a:gd name="T6" fmla="*/ 13 w 26"/>
                  <a:gd name="T7" fmla="*/ 5 h 91"/>
                  <a:gd name="T8" fmla="*/ 0 w 26"/>
                  <a:gd name="T9" fmla="*/ 8 h 91"/>
                </a:gd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77" name="chenying0907 26"/>
              <p:cNvSpPr/>
              <p:nvPr/>
            </p:nvSpPr>
            <p:spPr bwMode="auto">
              <a:xfrm>
                <a:off x="8034338" y="4348163"/>
                <a:ext cx="44450" cy="106363"/>
              </a:xfrm>
              <a:custGeom>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78" name="chenying0907 27"/>
              <p:cNvSpPr/>
              <p:nvPr/>
            </p:nvSpPr>
            <p:spPr bwMode="auto">
              <a:xfrm>
                <a:off x="7883526" y="4581526"/>
                <a:ext cx="80963" cy="74613"/>
              </a:xfrm>
              <a:custGeom>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79" name="chenying0907 28"/>
              <p:cNvSpPr/>
              <p:nvPr/>
            </p:nvSpPr>
            <p:spPr bwMode="auto">
              <a:xfrm>
                <a:off x="7666038" y="4762501"/>
                <a:ext cx="120650" cy="58738"/>
              </a:xfrm>
              <a:custGeom>
                <a:gdLst>
                  <a:gd name="T0" fmla="*/ 6 w 117"/>
                  <a:gd name="T1" fmla="*/ 56 h 56"/>
                  <a:gd name="T2" fmla="*/ 111 w 117"/>
                  <a:gd name="T3" fmla="*/ 13 h 56"/>
                  <a:gd name="T4" fmla="*/ 105 w 117"/>
                  <a:gd name="T5" fmla="*/ 2 h 56"/>
                  <a:gd name="T6" fmla="*/ 5 w 117"/>
                  <a:gd name="T7" fmla="*/ 48 h 56"/>
                  <a:gd name="T8" fmla="*/ 6 w 117"/>
                  <a:gd name="T9" fmla="*/ 56 h 56"/>
                </a:gd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80" name="chenying0907 29"/>
              <p:cNvSpPr/>
              <p:nvPr/>
            </p:nvSpPr>
            <p:spPr bwMode="auto">
              <a:xfrm>
                <a:off x="7434263" y="4868863"/>
                <a:ext cx="123825" cy="47625"/>
              </a:xfrm>
              <a:custGeom>
                <a:gdLst>
                  <a:gd name="T0" fmla="*/ 4 w 120"/>
                  <a:gd name="T1" fmla="*/ 46 h 46"/>
                  <a:gd name="T2" fmla="*/ 117 w 120"/>
                  <a:gd name="T3" fmla="*/ 10 h 46"/>
                  <a:gd name="T4" fmla="*/ 112 w 120"/>
                  <a:gd name="T5" fmla="*/ 2 h 46"/>
                  <a:gd name="T6" fmla="*/ 3 w 120"/>
                  <a:gd name="T7" fmla="*/ 39 h 46"/>
                  <a:gd name="T8" fmla="*/ 4 w 120"/>
                  <a:gd name="T9" fmla="*/ 46 h 46"/>
                </a:gd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81" name="chenying0907 30"/>
              <p:cNvSpPr/>
              <p:nvPr/>
            </p:nvSpPr>
            <p:spPr bwMode="auto">
              <a:xfrm>
                <a:off x="7192963" y="4932363"/>
                <a:ext cx="153988" cy="38100"/>
              </a:xfrm>
              <a:custGeom>
                <a:gdLst>
                  <a:gd name="T0" fmla="*/ 6 w 148"/>
                  <a:gd name="T1" fmla="*/ 36 h 37"/>
                  <a:gd name="T2" fmla="*/ 137 w 148"/>
                  <a:gd name="T3" fmla="*/ 20 h 37"/>
                  <a:gd name="T4" fmla="*/ 133 w 148"/>
                  <a:gd name="T5" fmla="*/ 3 h 37"/>
                  <a:gd name="T6" fmla="*/ 3 w 148"/>
                  <a:gd name="T7" fmla="*/ 31 h 37"/>
                  <a:gd name="T8" fmla="*/ 6 w 148"/>
                  <a:gd name="T9" fmla="*/ 36 h 37"/>
                </a:gd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82" name="chenying0907 31"/>
              <p:cNvSpPr/>
              <p:nvPr/>
            </p:nvSpPr>
            <p:spPr bwMode="auto">
              <a:xfrm>
                <a:off x="6989763" y="4945063"/>
                <a:ext cx="88900" cy="22225"/>
              </a:xfrm>
              <a:custGeom>
                <a:gdLst>
                  <a:gd name="T0" fmla="*/ 4 w 86"/>
                  <a:gd name="T1" fmla="*/ 18 h 22"/>
                  <a:gd name="T2" fmla="*/ 80 w 86"/>
                  <a:gd name="T3" fmla="*/ 10 h 22"/>
                  <a:gd name="T4" fmla="*/ 77 w 86"/>
                  <a:gd name="T5" fmla="*/ 1 h 22"/>
                  <a:gd name="T6" fmla="*/ 4 w 86"/>
                  <a:gd name="T7" fmla="*/ 8 h 22"/>
                  <a:gd name="T8" fmla="*/ 4 w 86"/>
                  <a:gd name="T9" fmla="*/ 18 h 22"/>
                </a:gd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83" name="chenying0907 32"/>
              <p:cNvSpPr/>
              <p:nvPr/>
            </p:nvSpPr>
            <p:spPr bwMode="auto">
              <a:xfrm>
                <a:off x="6748463" y="4924426"/>
                <a:ext cx="80963" cy="31750"/>
              </a:xfrm>
              <a:custGeom>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84" name="chenying0907 33"/>
              <p:cNvSpPr/>
              <p:nvPr/>
            </p:nvSpPr>
            <p:spPr bwMode="auto">
              <a:xfrm>
                <a:off x="6559551" y="4949826"/>
                <a:ext cx="68263" cy="61913"/>
              </a:xfrm>
              <a:custGeom>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85" name="chenying0907 34"/>
              <p:cNvSpPr/>
              <p:nvPr/>
            </p:nvSpPr>
            <p:spPr bwMode="auto">
              <a:xfrm>
                <a:off x="6375401" y="5078413"/>
                <a:ext cx="80963" cy="49213"/>
              </a:xfrm>
              <a:custGeom>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86" name="chenying0907 35"/>
              <p:cNvSpPr/>
              <p:nvPr/>
            </p:nvSpPr>
            <p:spPr bwMode="auto">
              <a:xfrm>
                <a:off x="6167438" y="5192713"/>
                <a:ext cx="114300" cy="50800"/>
              </a:xfrm>
              <a:custGeom>
                <a:gdLst>
                  <a:gd name="T0" fmla="*/ 10 w 110"/>
                  <a:gd name="T1" fmla="*/ 48 h 50"/>
                  <a:gd name="T2" fmla="*/ 105 w 110"/>
                  <a:gd name="T3" fmla="*/ 11 h 50"/>
                  <a:gd name="T4" fmla="*/ 102 w 110"/>
                  <a:gd name="T5" fmla="*/ 2 h 50"/>
                  <a:gd name="T6" fmla="*/ 7 w 110"/>
                  <a:gd name="T7" fmla="*/ 37 h 50"/>
                  <a:gd name="T8" fmla="*/ 10 w 110"/>
                  <a:gd name="T9" fmla="*/ 48 h 50"/>
                </a:gd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87" name="chenying0907 36"/>
              <p:cNvSpPr/>
              <p:nvPr/>
            </p:nvSpPr>
            <p:spPr bwMode="auto">
              <a:xfrm>
                <a:off x="5929313" y="5272088"/>
                <a:ext cx="131763" cy="36513"/>
              </a:xfrm>
              <a:custGeom>
                <a:gdLst>
                  <a:gd name="T0" fmla="*/ 7 w 128"/>
                  <a:gd name="T1" fmla="*/ 30 h 35"/>
                  <a:gd name="T2" fmla="*/ 120 w 128"/>
                  <a:gd name="T3" fmla="*/ 16 h 35"/>
                  <a:gd name="T4" fmla="*/ 114 w 128"/>
                  <a:gd name="T5" fmla="*/ 2 h 35"/>
                  <a:gd name="T6" fmla="*/ 7 w 128"/>
                  <a:gd name="T7" fmla="*/ 18 h 35"/>
                  <a:gd name="T8" fmla="*/ 7 w 128"/>
                  <a:gd name="T9" fmla="*/ 30 h 35"/>
                </a:gd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88" name="chenying0907 37"/>
              <p:cNvSpPr/>
              <p:nvPr/>
            </p:nvSpPr>
            <p:spPr bwMode="auto">
              <a:xfrm>
                <a:off x="5719763" y="5281613"/>
                <a:ext cx="104775" cy="34925"/>
              </a:xfrm>
              <a:custGeom>
                <a:gdLst>
                  <a:gd name="T0" fmla="*/ 3 w 101"/>
                  <a:gd name="T1" fmla="*/ 11 h 33"/>
                  <a:gd name="T2" fmla="*/ 94 w 101"/>
                  <a:gd name="T3" fmla="*/ 29 h 33"/>
                  <a:gd name="T4" fmla="*/ 94 w 101"/>
                  <a:gd name="T5" fmla="*/ 15 h 33"/>
                  <a:gd name="T6" fmla="*/ 6 w 101"/>
                  <a:gd name="T7" fmla="*/ 3 h 33"/>
                  <a:gd name="T8" fmla="*/ 3 w 101"/>
                  <a:gd name="T9" fmla="*/ 11 h 33"/>
                </a:gdLst>
                <a:cxnLst>
                  <a:cxn ang="0">
                    <a:pos x="T0" y="T1"/>
                  </a:cxn>
                  <a:cxn ang="0">
                    <a:pos x="T2" y="T3"/>
                  </a:cxn>
                  <a:cxn ang="0">
                    <a:pos x="T4" y="T5"/>
                  </a:cxn>
                  <a:cxn ang="0">
                    <a:pos x="T6" y="T7"/>
                  </a:cxn>
                  <a:cxn ang="0">
                    <a:pos x="T8" y="T9"/>
                  </a:cxn>
                </a:cxnLst>
                <a:rect l="0" t="0" r="r" b="b"/>
                <a:pathLst>
                  <a:path w="100"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89" name="chenying0907 38"/>
              <p:cNvSpPr/>
              <p:nvPr/>
            </p:nvSpPr>
            <p:spPr bwMode="auto">
              <a:xfrm>
                <a:off x="5516563" y="5238751"/>
                <a:ext cx="103188" cy="33338"/>
              </a:xfrm>
              <a:custGeom>
                <a:gdLst>
                  <a:gd name="T0" fmla="*/ 5 w 100"/>
                  <a:gd name="T1" fmla="*/ 9 h 32"/>
                  <a:gd name="T2" fmla="*/ 92 w 100"/>
                  <a:gd name="T3" fmla="*/ 31 h 32"/>
                  <a:gd name="T4" fmla="*/ 94 w 100"/>
                  <a:gd name="T5" fmla="*/ 22 h 32"/>
                  <a:gd name="T6" fmla="*/ 7 w 100"/>
                  <a:gd name="T7" fmla="*/ 1 h 32"/>
                  <a:gd name="T8" fmla="*/ 5 w 100"/>
                  <a:gd name="T9" fmla="*/ 9 h 32"/>
                </a:gd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90" name="chenying0907 39"/>
              <p:cNvSpPr/>
              <p:nvPr/>
            </p:nvSpPr>
            <p:spPr bwMode="auto">
              <a:xfrm>
                <a:off x="5327651" y="5132388"/>
                <a:ext cx="85725" cy="60325"/>
              </a:xfrm>
              <a:custGeom>
                <a:gdLst>
                  <a:gd name="T0" fmla="*/ 2 w 82"/>
                  <a:gd name="T1" fmla="*/ 8 h 58"/>
                  <a:gd name="T2" fmla="*/ 71 w 82"/>
                  <a:gd name="T3" fmla="*/ 57 h 58"/>
                  <a:gd name="T4" fmla="*/ 74 w 82"/>
                  <a:gd name="T5" fmla="*/ 44 h 58"/>
                  <a:gd name="T6" fmla="*/ 11 w 82"/>
                  <a:gd name="T7" fmla="*/ 3 h 58"/>
                  <a:gd name="T8" fmla="*/ 2 w 82"/>
                  <a:gd name="T9" fmla="*/ 8 h 58"/>
                </a:gdLst>
                <a:cxnLst>
                  <a:cxn ang="0">
                    <a:pos x="T0" y="T1"/>
                  </a:cxn>
                  <a:cxn ang="0">
                    <a:pos x="T2" y="T3"/>
                  </a:cxn>
                  <a:cxn ang="0">
                    <a:pos x="T4" y="T5"/>
                  </a:cxn>
                  <a:cxn ang="0">
                    <a:pos x="T6" y="T7"/>
                  </a:cxn>
                  <a:cxn ang="0">
                    <a:pos x="T8" y="T9"/>
                  </a:cxn>
                </a:cxnLst>
                <a:rect l="0" t="0" r="r" b="b"/>
                <a:pathLst>
                  <a:path w="82" h="57">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91" name="chenying0907 40"/>
              <p:cNvSpPr/>
              <p:nvPr/>
            </p:nvSpPr>
            <p:spPr bwMode="auto">
              <a:xfrm>
                <a:off x="5167313" y="4940301"/>
                <a:ext cx="87313" cy="103188"/>
              </a:xfrm>
              <a:custGeom>
                <a:gdLst>
                  <a:gd name="T0" fmla="*/ 4 w 83"/>
                  <a:gd name="T1" fmla="*/ 13 h 98"/>
                  <a:gd name="T2" fmla="*/ 72 w 83"/>
                  <a:gd name="T3" fmla="*/ 94 h 98"/>
                  <a:gd name="T4" fmla="*/ 80 w 83"/>
                  <a:gd name="T5" fmla="*/ 87 h 98"/>
                  <a:gd name="T6" fmla="*/ 13 w 83"/>
                  <a:gd name="T7" fmla="*/ 4 h 98"/>
                  <a:gd name="T8" fmla="*/ 4 w 83"/>
                  <a:gd name="T9" fmla="*/ 13 h 98"/>
                </a:gd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92" name="chenying0907 41"/>
              <p:cNvSpPr/>
              <p:nvPr/>
            </p:nvSpPr>
            <p:spPr bwMode="auto">
              <a:xfrm>
                <a:off x="5113338" y="4803776"/>
                <a:ext cx="50800" cy="74613"/>
              </a:xfrm>
              <a:custGeom>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93" name="chenying0907 42"/>
              <p:cNvSpPr/>
              <p:nvPr/>
            </p:nvSpPr>
            <p:spPr bwMode="auto">
              <a:xfrm>
                <a:off x="5035551" y="4613276"/>
                <a:ext cx="60325" cy="101600"/>
              </a:xfrm>
              <a:custGeom>
                <a:gdLst>
                  <a:gd name="T0" fmla="*/ 2 w 58"/>
                  <a:gd name="T1" fmla="*/ 8 h 97"/>
                  <a:gd name="T2" fmla="*/ 45 w 58"/>
                  <a:gd name="T3" fmla="*/ 91 h 97"/>
                  <a:gd name="T4" fmla="*/ 56 w 58"/>
                  <a:gd name="T5" fmla="*/ 84 h 97"/>
                  <a:gd name="T6" fmla="*/ 11 w 58"/>
                  <a:gd name="T7" fmla="*/ 4 h 97"/>
                  <a:gd name="T8" fmla="*/ 2 w 58"/>
                  <a:gd name="T9" fmla="*/ 8 h 97"/>
                </a:gdLst>
                <a:cxnLst>
                  <a:cxn ang="0">
                    <a:pos x="T0" y="T1"/>
                  </a:cxn>
                  <a:cxn ang="0">
                    <a:pos x="T2" y="T3"/>
                  </a:cxn>
                  <a:cxn ang="0">
                    <a:pos x="T4" y="T5"/>
                  </a:cxn>
                  <a:cxn ang="0">
                    <a:pos x="T6" y="T7"/>
                  </a:cxn>
                  <a:cxn ang="0">
                    <a:pos x="T8" y="T9"/>
                  </a:cxn>
                </a:cxnLst>
                <a:rect l="0" t="0" r="r" b="b"/>
                <a:pathLst>
                  <a:path w="57"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94" name="chenying0907 43"/>
              <p:cNvSpPr/>
              <p:nvPr/>
            </p:nvSpPr>
            <p:spPr bwMode="auto">
              <a:xfrm>
                <a:off x="4221163" y="4760913"/>
                <a:ext cx="82550" cy="20638"/>
              </a:xfrm>
              <a:custGeom>
                <a:gdLst>
                  <a:gd name="T0" fmla="*/ 2 w 79"/>
                  <a:gd name="T1" fmla="*/ 4 h 19"/>
                  <a:gd name="T2" fmla="*/ 74 w 79"/>
                  <a:gd name="T3" fmla="*/ 19 h 19"/>
                  <a:gd name="T4" fmla="*/ 76 w 79"/>
                  <a:gd name="T5" fmla="*/ 14 h 19"/>
                  <a:gd name="T6" fmla="*/ 3 w 79"/>
                  <a:gd name="T7" fmla="*/ 0 h 19"/>
                  <a:gd name="T8" fmla="*/ 2 w 79"/>
                  <a:gd name="T9" fmla="*/ 4 h 19"/>
                </a:gd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95" name="chenying0907 44"/>
              <p:cNvSpPr/>
              <p:nvPr/>
            </p:nvSpPr>
            <p:spPr bwMode="auto">
              <a:xfrm>
                <a:off x="4384676" y="4772026"/>
                <a:ext cx="106363" cy="17463"/>
              </a:xfrm>
              <a:custGeom>
                <a:gdLst>
                  <a:gd name="T0" fmla="*/ 5 w 102"/>
                  <a:gd name="T1" fmla="*/ 16 h 17"/>
                  <a:gd name="T2" fmla="*/ 98 w 102"/>
                  <a:gd name="T3" fmla="*/ 10 h 17"/>
                  <a:gd name="T4" fmla="*/ 98 w 102"/>
                  <a:gd name="T5" fmla="*/ 3 h 17"/>
                  <a:gd name="T6" fmla="*/ 3 w 102"/>
                  <a:gd name="T7" fmla="*/ 11 h 17"/>
                  <a:gd name="T8" fmla="*/ 5 w 102"/>
                  <a:gd name="T9" fmla="*/ 16 h 17"/>
                </a:gd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96" name="chenying0907 45"/>
              <p:cNvSpPr/>
              <p:nvPr/>
            </p:nvSpPr>
            <p:spPr bwMode="auto">
              <a:xfrm>
                <a:off x="4584701" y="4762501"/>
                <a:ext cx="90488" cy="34925"/>
              </a:xfrm>
              <a:custGeom>
                <a:gdLst>
                  <a:gd name="T0" fmla="*/ 4 w 87"/>
                  <a:gd name="T1" fmla="*/ 20 h 33"/>
                  <a:gd name="T2" fmla="*/ 83 w 87"/>
                  <a:gd name="T3" fmla="*/ 12 h 33"/>
                  <a:gd name="T4" fmla="*/ 77 w 87"/>
                  <a:gd name="T5" fmla="*/ 2 h 33"/>
                  <a:gd name="T6" fmla="*/ 6 w 87"/>
                  <a:gd name="T7" fmla="*/ 10 h 33"/>
                  <a:gd name="T8" fmla="*/ 4 w 87"/>
                  <a:gd name="T9" fmla="*/ 20 h 33"/>
                </a:gd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97" name="chenying0907 46"/>
              <p:cNvSpPr/>
              <p:nvPr/>
            </p:nvSpPr>
            <p:spPr bwMode="auto">
              <a:xfrm>
                <a:off x="4751388" y="4727576"/>
                <a:ext cx="88900" cy="25400"/>
              </a:xfrm>
              <a:custGeom>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98" name="chenying0907 47"/>
              <p:cNvSpPr/>
              <p:nvPr/>
            </p:nvSpPr>
            <p:spPr bwMode="auto">
              <a:xfrm>
                <a:off x="4892676" y="4657726"/>
                <a:ext cx="92075" cy="52388"/>
              </a:xfrm>
              <a:custGeom>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99" name="chenying0907 48"/>
              <p:cNvSpPr/>
              <p:nvPr/>
            </p:nvSpPr>
            <p:spPr bwMode="auto">
              <a:xfrm>
                <a:off x="4024313" y="4714876"/>
                <a:ext cx="93663" cy="31750"/>
              </a:xfrm>
              <a:custGeom>
                <a:gdLst>
                  <a:gd name="T0" fmla="*/ 3 w 91"/>
                  <a:gd name="T1" fmla="*/ 6 h 31"/>
                  <a:gd name="T2" fmla="*/ 83 w 91"/>
                  <a:gd name="T3" fmla="*/ 30 h 31"/>
                  <a:gd name="T4" fmla="*/ 85 w 91"/>
                  <a:gd name="T5" fmla="*/ 21 h 31"/>
                  <a:gd name="T6" fmla="*/ 5 w 91"/>
                  <a:gd name="T7" fmla="*/ 1 h 31"/>
                  <a:gd name="T8" fmla="*/ 3 w 91"/>
                  <a:gd name="T9" fmla="*/ 6 h 31"/>
                </a:gd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00" name="chenying0907 49"/>
              <p:cNvSpPr/>
              <p:nvPr/>
            </p:nvSpPr>
            <p:spPr bwMode="auto">
              <a:xfrm>
                <a:off x="3851276" y="4625976"/>
                <a:ext cx="98425" cy="63500"/>
              </a:xfrm>
              <a:custGeom>
                <a:gdLst>
                  <a:gd name="T0" fmla="*/ 2 w 94"/>
                  <a:gd name="T1" fmla="*/ 4 h 61"/>
                  <a:gd name="T2" fmla="*/ 82 w 94"/>
                  <a:gd name="T3" fmla="*/ 60 h 61"/>
                  <a:gd name="T4" fmla="*/ 88 w 94"/>
                  <a:gd name="T5" fmla="*/ 49 h 61"/>
                  <a:gd name="T6" fmla="*/ 5 w 94"/>
                  <a:gd name="T7" fmla="*/ 1 h 61"/>
                  <a:gd name="T8" fmla="*/ 2 w 94"/>
                  <a:gd name="T9" fmla="*/ 4 h 61"/>
                </a:gd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01" name="chenying0907 50"/>
              <p:cNvSpPr/>
              <p:nvPr/>
            </p:nvSpPr>
            <p:spPr bwMode="auto">
              <a:xfrm>
                <a:off x="3706813" y="4486276"/>
                <a:ext cx="82550" cy="73025"/>
              </a:xfrm>
              <a:custGeom>
                <a:gdLst>
                  <a:gd name="T0" fmla="*/ 2 w 79"/>
                  <a:gd name="T1" fmla="*/ 9 h 71"/>
                  <a:gd name="T2" fmla="*/ 68 w 79"/>
                  <a:gd name="T3" fmla="*/ 69 h 71"/>
                  <a:gd name="T4" fmla="*/ 75 w 79"/>
                  <a:gd name="T5" fmla="*/ 61 h 71"/>
                  <a:gd name="T6" fmla="*/ 9 w 79"/>
                  <a:gd name="T7" fmla="*/ 4 h 71"/>
                  <a:gd name="T8" fmla="*/ 2 w 79"/>
                  <a:gd name="T9" fmla="*/ 9 h 71"/>
                </a:gd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02" name="chenying0907 51"/>
              <p:cNvSpPr/>
              <p:nvPr/>
            </p:nvSpPr>
            <p:spPr bwMode="auto">
              <a:xfrm>
                <a:off x="3595688" y="4313238"/>
                <a:ext cx="57150" cy="82550"/>
              </a:xfrm>
              <a:custGeom>
                <a:gdLst>
                  <a:gd name="T0" fmla="*/ 1 w 56"/>
                  <a:gd name="T1" fmla="*/ 6 h 79"/>
                  <a:gd name="T2" fmla="*/ 45 w 56"/>
                  <a:gd name="T3" fmla="*/ 75 h 79"/>
                  <a:gd name="T4" fmla="*/ 52 w 56"/>
                  <a:gd name="T5" fmla="*/ 68 h 79"/>
                  <a:gd name="T6" fmla="*/ 9 w 56"/>
                  <a:gd name="T7" fmla="*/ 4 h 79"/>
                  <a:gd name="T8" fmla="*/ 1 w 56"/>
                  <a:gd name="T9" fmla="*/ 6 h 79"/>
                </a:gd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03" name="chenying0907 52"/>
              <p:cNvSpPr/>
              <p:nvPr/>
            </p:nvSpPr>
            <p:spPr bwMode="auto">
              <a:xfrm>
                <a:off x="3533776" y="4113213"/>
                <a:ext cx="42863" cy="101600"/>
              </a:xfrm>
              <a:custGeom>
                <a:gdLst>
                  <a:gd name="T0" fmla="*/ 2 w 42"/>
                  <a:gd name="T1" fmla="*/ 5 h 99"/>
                  <a:gd name="T2" fmla="*/ 31 w 42"/>
                  <a:gd name="T3" fmla="*/ 94 h 99"/>
                  <a:gd name="T4" fmla="*/ 39 w 42"/>
                  <a:gd name="T5" fmla="*/ 89 h 99"/>
                  <a:gd name="T6" fmla="*/ 10 w 42"/>
                  <a:gd name="T7" fmla="*/ 5 h 99"/>
                  <a:gd name="T8" fmla="*/ 2 w 42"/>
                  <a:gd name="T9" fmla="*/ 5 h 99"/>
                </a:gd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04" name="chenying0907 53"/>
              <p:cNvSpPr/>
              <p:nvPr/>
            </p:nvSpPr>
            <p:spPr bwMode="auto">
              <a:xfrm>
                <a:off x="3517901" y="3932238"/>
                <a:ext cx="20638" cy="79375"/>
              </a:xfrm>
              <a:custGeom>
                <a:gdLst>
                  <a:gd name="T0" fmla="*/ 4 w 19"/>
                  <a:gd name="T1" fmla="*/ 4 h 76"/>
                  <a:gd name="T2" fmla="*/ 10 w 19"/>
                  <a:gd name="T3" fmla="*/ 71 h 76"/>
                  <a:gd name="T4" fmla="*/ 18 w 19"/>
                  <a:gd name="T5" fmla="*/ 68 h 76"/>
                  <a:gd name="T6" fmla="*/ 10 w 19"/>
                  <a:gd name="T7" fmla="*/ 4 h 76"/>
                  <a:gd name="T8" fmla="*/ 4 w 19"/>
                  <a:gd name="T9" fmla="*/ 4 h 76"/>
                </a:gd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05" name="chenying0907 54"/>
              <p:cNvSpPr/>
              <p:nvPr/>
            </p:nvSpPr>
            <p:spPr bwMode="auto">
              <a:xfrm>
                <a:off x="3522663" y="3695701"/>
                <a:ext cx="47625" cy="131763"/>
              </a:xfrm>
              <a:custGeom>
                <a:gdLst>
                  <a:gd name="T0" fmla="*/ 4 w 46"/>
                  <a:gd name="T1" fmla="*/ 125 h 127"/>
                  <a:gd name="T2" fmla="*/ 43 w 46"/>
                  <a:gd name="T3" fmla="*/ 12 h 127"/>
                  <a:gd name="T4" fmla="*/ 33 w 46"/>
                  <a:gd name="T5" fmla="*/ 6 h 127"/>
                  <a:gd name="T6" fmla="*/ 0 w 46"/>
                  <a:gd name="T7" fmla="*/ 124 h 127"/>
                  <a:gd name="T8" fmla="*/ 4 w 46"/>
                  <a:gd name="T9" fmla="*/ 125 h 127"/>
                </a:gd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06" name="chenying0907 55"/>
              <p:cNvSpPr/>
              <p:nvPr/>
            </p:nvSpPr>
            <p:spPr bwMode="auto">
              <a:xfrm>
                <a:off x="3586163" y="3575051"/>
                <a:ext cx="50800" cy="66675"/>
              </a:xfrm>
              <a:custGeom>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07" name="chenying0907 56"/>
              <p:cNvSpPr/>
              <p:nvPr/>
            </p:nvSpPr>
            <p:spPr bwMode="auto">
              <a:xfrm>
                <a:off x="3698876" y="3435351"/>
                <a:ext cx="66675" cy="74613"/>
              </a:xfrm>
              <a:custGeom>
                <a:gdLst>
                  <a:gd name="T0" fmla="*/ 11 w 64"/>
                  <a:gd name="T1" fmla="*/ 66 h 71"/>
                  <a:gd name="T2" fmla="*/ 60 w 64"/>
                  <a:gd name="T3" fmla="*/ 9 h 71"/>
                  <a:gd name="T4" fmla="*/ 56 w 64"/>
                  <a:gd name="T5" fmla="*/ 1 h 71"/>
                  <a:gd name="T6" fmla="*/ 2 w 64"/>
                  <a:gd name="T7" fmla="*/ 62 h 71"/>
                  <a:gd name="T8" fmla="*/ 11 w 64"/>
                  <a:gd name="T9" fmla="*/ 66 h 71"/>
                </a:gd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08" name="chenying0907 57"/>
              <p:cNvSpPr/>
              <p:nvPr/>
            </p:nvSpPr>
            <p:spPr bwMode="auto">
              <a:xfrm>
                <a:off x="3798888" y="3357563"/>
                <a:ext cx="57150" cy="34925"/>
              </a:xfrm>
              <a:custGeom>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09" name="chenying0907 58"/>
              <p:cNvSpPr/>
              <p:nvPr/>
            </p:nvSpPr>
            <p:spPr bwMode="auto">
              <a:xfrm>
                <a:off x="3725863" y="3227388"/>
                <a:ext cx="76200" cy="69850"/>
              </a:xfrm>
              <a:custGeom>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10" name="chenying0907 59"/>
              <p:cNvSpPr/>
              <p:nvPr/>
            </p:nvSpPr>
            <p:spPr bwMode="auto">
              <a:xfrm>
                <a:off x="3622676" y="3065463"/>
                <a:ext cx="60325" cy="96838"/>
              </a:xfrm>
              <a:custGeom>
                <a:gdLst>
                  <a:gd name="T0" fmla="*/ 54 w 58"/>
                  <a:gd name="T1" fmla="*/ 85 h 94"/>
                  <a:gd name="T2" fmla="*/ 12 w 58"/>
                  <a:gd name="T3" fmla="*/ 6 h 94"/>
                  <a:gd name="T4" fmla="*/ 2 w 58"/>
                  <a:gd name="T5" fmla="*/ 9 h 94"/>
                  <a:gd name="T6" fmla="*/ 47 w 58"/>
                  <a:gd name="T7" fmla="*/ 91 h 94"/>
                  <a:gd name="T8" fmla="*/ 54 w 58"/>
                  <a:gd name="T9" fmla="*/ 85 h 94"/>
                </a:gdLst>
                <a:cxnLst>
                  <a:cxn ang="0">
                    <a:pos x="T0" y="T1"/>
                  </a:cxn>
                  <a:cxn ang="0">
                    <a:pos x="T2" y="T3"/>
                  </a:cxn>
                  <a:cxn ang="0">
                    <a:pos x="T4" y="T5"/>
                  </a:cxn>
                  <a:cxn ang="0">
                    <a:pos x="T6" y="T7"/>
                  </a:cxn>
                  <a:cxn ang="0">
                    <a:pos x="T8" y="T9"/>
                  </a:cxn>
                </a:cxnLst>
                <a:rect l="0" t="0" r="r" b="b"/>
                <a:pathLst>
                  <a:path w="57"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11" name="chenying0907 60"/>
              <p:cNvSpPr/>
              <p:nvPr/>
            </p:nvSpPr>
            <p:spPr bwMode="auto">
              <a:xfrm>
                <a:off x="3565526" y="2909888"/>
                <a:ext cx="22225" cy="68263"/>
              </a:xfrm>
              <a:custGeom>
                <a:gdLst>
                  <a:gd name="T0" fmla="*/ 22 w 22"/>
                  <a:gd name="T1" fmla="*/ 62 h 66"/>
                  <a:gd name="T2" fmla="*/ 9 w 22"/>
                  <a:gd name="T3" fmla="*/ 4 h 66"/>
                  <a:gd name="T4" fmla="*/ 1 w 22"/>
                  <a:gd name="T5" fmla="*/ 6 h 66"/>
                  <a:gd name="T6" fmla="*/ 18 w 22"/>
                  <a:gd name="T7" fmla="*/ 64 h 66"/>
                  <a:gd name="T8" fmla="*/ 22 w 22"/>
                  <a:gd name="T9" fmla="*/ 62 h 66"/>
                </a:gd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12" name="chenying0907 61"/>
              <p:cNvSpPr/>
              <p:nvPr/>
            </p:nvSpPr>
            <p:spPr bwMode="auto">
              <a:xfrm>
                <a:off x="3538538" y="2741613"/>
                <a:ext cx="28575" cy="100013"/>
              </a:xfrm>
              <a:custGeom>
                <a:gdLst>
                  <a:gd name="T0" fmla="*/ 22 w 27"/>
                  <a:gd name="T1" fmla="*/ 89 h 96"/>
                  <a:gd name="T2" fmla="*/ 15 w 27"/>
                  <a:gd name="T3" fmla="*/ 8 h 96"/>
                  <a:gd name="T4" fmla="*/ 2 w 27"/>
                  <a:gd name="T5" fmla="*/ 8 h 96"/>
                  <a:gd name="T6" fmla="*/ 9 w 27"/>
                  <a:gd name="T7" fmla="*/ 89 h 96"/>
                  <a:gd name="T8" fmla="*/ 22 w 27"/>
                  <a:gd name="T9" fmla="*/ 89 h 96"/>
                </a:gd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13" name="chenying0907 62"/>
              <p:cNvSpPr/>
              <p:nvPr/>
            </p:nvSpPr>
            <p:spPr bwMode="auto">
              <a:xfrm>
                <a:off x="3546476" y="2592388"/>
                <a:ext cx="22225" cy="73025"/>
              </a:xfrm>
              <a:custGeom>
                <a:gdLst>
                  <a:gd name="T0" fmla="*/ 13 w 22"/>
                  <a:gd name="T1" fmla="*/ 66 h 70"/>
                  <a:gd name="T2" fmla="*/ 21 w 22"/>
                  <a:gd name="T3" fmla="*/ 8 h 70"/>
                  <a:gd name="T4" fmla="*/ 11 w 22"/>
                  <a:gd name="T5" fmla="*/ 6 h 70"/>
                  <a:gd name="T6" fmla="*/ 5 w 22"/>
                  <a:gd name="T7" fmla="*/ 66 h 70"/>
                  <a:gd name="T8" fmla="*/ 13 w 22"/>
                  <a:gd name="T9" fmla="*/ 66 h 70"/>
                </a:gd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14" name="chenying0907 63"/>
              <p:cNvSpPr/>
              <p:nvPr/>
            </p:nvSpPr>
            <p:spPr bwMode="auto">
              <a:xfrm>
                <a:off x="3595688" y="2397126"/>
                <a:ext cx="49213" cy="103188"/>
              </a:xfrm>
              <a:custGeom>
                <a:gdLst>
                  <a:gd name="T0" fmla="*/ 7 w 47"/>
                  <a:gd name="T1" fmla="*/ 96 h 99"/>
                  <a:gd name="T2" fmla="*/ 45 w 47"/>
                  <a:gd name="T3" fmla="*/ 8 h 99"/>
                  <a:gd name="T4" fmla="*/ 36 w 47"/>
                  <a:gd name="T5" fmla="*/ 5 h 99"/>
                  <a:gd name="T6" fmla="*/ 0 w 47"/>
                  <a:gd name="T7" fmla="*/ 94 h 99"/>
                  <a:gd name="T8" fmla="*/ 7 w 47"/>
                  <a:gd name="T9" fmla="*/ 96 h 99"/>
                </a:gd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15" name="chenying0907 64"/>
              <p:cNvSpPr/>
              <p:nvPr/>
            </p:nvSpPr>
            <p:spPr bwMode="auto">
              <a:xfrm>
                <a:off x="3670301" y="2254251"/>
                <a:ext cx="57150" cy="80963"/>
              </a:xfrm>
              <a:custGeom>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16" name="chenying0907 65"/>
              <p:cNvSpPr/>
              <p:nvPr/>
            </p:nvSpPr>
            <p:spPr bwMode="auto">
              <a:xfrm>
                <a:off x="3754438" y="2087563"/>
                <a:ext cx="73025" cy="87313"/>
              </a:xfrm>
              <a:custGeom>
                <a:gdLst>
                  <a:gd name="T0" fmla="*/ 6 w 71"/>
                  <a:gd name="T1" fmla="*/ 84 h 85"/>
                  <a:gd name="T2" fmla="*/ 66 w 71"/>
                  <a:gd name="T3" fmla="*/ 14 h 85"/>
                  <a:gd name="T4" fmla="*/ 58 w 71"/>
                  <a:gd name="T5" fmla="*/ 5 h 85"/>
                  <a:gd name="T6" fmla="*/ 1 w 71"/>
                  <a:gd name="T7" fmla="*/ 81 h 85"/>
                  <a:gd name="T8" fmla="*/ 6 w 71"/>
                  <a:gd name="T9" fmla="*/ 84 h 85"/>
                </a:gd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17" name="chenying0907 66"/>
              <p:cNvSpPr/>
              <p:nvPr/>
            </p:nvSpPr>
            <p:spPr bwMode="auto">
              <a:xfrm>
                <a:off x="3865563" y="1936751"/>
                <a:ext cx="80963" cy="104775"/>
              </a:xfrm>
              <a:custGeom>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cxnLst>
                  <a:cxn ang="0">
                    <a:pos x="T0" y="T1"/>
                  </a:cxn>
                  <a:cxn ang="0">
                    <a:pos x="T2" y="T3"/>
                  </a:cxn>
                  <a:cxn ang="0">
                    <a:pos x="T4" y="T5"/>
                  </a:cxn>
                  <a:cxn ang="0">
                    <a:pos x="T6" y="T7"/>
                  </a:cxn>
                  <a:cxn ang="0">
                    <a:pos x="T8" y="T9"/>
                  </a:cxn>
                  <a:cxn ang="0">
                    <a:pos x="T10" y="T11"/>
                  </a:cxn>
                </a:cxnLst>
                <a:rect l="0" t="0" r="r" b="b"/>
                <a:pathLst>
                  <a:path w="79" h="100">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18" name="chenying0907 67"/>
              <p:cNvSpPr/>
              <p:nvPr/>
            </p:nvSpPr>
            <p:spPr bwMode="auto">
              <a:xfrm>
                <a:off x="3984626" y="1827213"/>
                <a:ext cx="87313" cy="65088"/>
              </a:xfrm>
              <a:custGeom>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2">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19" name="chenying0907 68"/>
              <p:cNvSpPr/>
              <p:nvPr/>
            </p:nvSpPr>
            <p:spPr bwMode="auto">
              <a:xfrm>
                <a:off x="4127501" y="1725613"/>
                <a:ext cx="109538" cy="76200"/>
              </a:xfrm>
              <a:custGeom>
                <a:gdLst>
                  <a:gd name="T0" fmla="*/ 9 w 105"/>
                  <a:gd name="T1" fmla="*/ 71 h 74"/>
                  <a:gd name="T2" fmla="*/ 96 w 105"/>
                  <a:gd name="T3" fmla="*/ 16 h 74"/>
                  <a:gd name="T4" fmla="*/ 89 w 105"/>
                  <a:gd name="T5" fmla="*/ 4 h 74"/>
                  <a:gd name="T6" fmla="*/ 2 w 105"/>
                  <a:gd name="T7" fmla="*/ 66 h 74"/>
                  <a:gd name="T8" fmla="*/ 9 w 105"/>
                  <a:gd name="T9" fmla="*/ 71 h 74"/>
                </a:gd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20" name="chenying0907 69"/>
              <p:cNvSpPr/>
              <p:nvPr/>
            </p:nvSpPr>
            <p:spPr bwMode="auto">
              <a:xfrm>
                <a:off x="4300538" y="1655763"/>
                <a:ext cx="87313" cy="47625"/>
              </a:xfrm>
              <a:custGeom>
                <a:gdLst>
                  <a:gd name="T0" fmla="*/ 7 w 84"/>
                  <a:gd name="T1" fmla="*/ 46 h 47"/>
                  <a:gd name="T2" fmla="*/ 80 w 84"/>
                  <a:gd name="T3" fmla="*/ 9 h 47"/>
                  <a:gd name="T4" fmla="*/ 77 w 84"/>
                  <a:gd name="T5" fmla="*/ 3 h 47"/>
                  <a:gd name="T6" fmla="*/ 5 w 84"/>
                  <a:gd name="T7" fmla="*/ 38 h 47"/>
                  <a:gd name="T8" fmla="*/ 7 w 84"/>
                  <a:gd name="T9" fmla="*/ 46 h 47"/>
                </a:gd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21" name="chenying0907 70"/>
              <p:cNvSpPr/>
              <p:nvPr/>
            </p:nvSpPr>
            <p:spPr bwMode="auto">
              <a:xfrm>
                <a:off x="4451351" y="1609726"/>
                <a:ext cx="103188" cy="31750"/>
              </a:xfrm>
              <a:custGeom>
                <a:gdLst>
                  <a:gd name="T0" fmla="*/ 4 w 100"/>
                  <a:gd name="T1" fmla="*/ 25 h 31"/>
                  <a:gd name="T2" fmla="*/ 95 w 100"/>
                  <a:gd name="T3" fmla="*/ 11 h 31"/>
                  <a:gd name="T4" fmla="*/ 92 w 100"/>
                  <a:gd name="T5" fmla="*/ 1 h 31"/>
                  <a:gd name="T6" fmla="*/ 4 w 100"/>
                  <a:gd name="T7" fmla="*/ 17 h 31"/>
                  <a:gd name="T8" fmla="*/ 4 w 100"/>
                  <a:gd name="T9" fmla="*/ 25 h 31"/>
                </a:gd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22" name="chenying0907 71"/>
              <p:cNvSpPr/>
              <p:nvPr/>
            </p:nvSpPr>
            <p:spPr bwMode="auto">
              <a:xfrm>
                <a:off x="4638676" y="1628776"/>
                <a:ext cx="109538" cy="19050"/>
              </a:xfrm>
              <a:custGeom>
                <a:gdLst>
                  <a:gd name="T0" fmla="*/ 4 w 105"/>
                  <a:gd name="T1" fmla="*/ 13 h 18"/>
                  <a:gd name="T2" fmla="*/ 99 w 105"/>
                  <a:gd name="T3" fmla="*/ 14 h 18"/>
                  <a:gd name="T4" fmla="*/ 99 w 105"/>
                  <a:gd name="T5" fmla="*/ 4 h 18"/>
                  <a:gd name="T6" fmla="*/ 4 w 105"/>
                  <a:gd name="T7" fmla="*/ 5 h 18"/>
                  <a:gd name="T8" fmla="*/ 4 w 105"/>
                  <a:gd name="T9" fmla="*/ 13 h 18"/>
                </a:gd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23" name="chenying0907 72"/>
              <p:cNvSpPr/>
              <p:nvPr/>
            </p:nvSpPr>
            <p:spPr bwMode="auto">
              <a:xfrm>
                <a:off x="4851401" y="1643063"/>
                <a:ext cx="68263" cy="30163"/>
              </a:xfrm>
              <a:custGeom>
                <a:gdLst>
                  <a:gd name="T0" fmla="*/ 2 w 65"/>
                  <a:gd name="T1" fmla="*/ 4 h 28"/>
                  <a:gd name="T2" fmla="*/ 59 w 65"/>
                  <a:gd name="T3" fmla="*/ 27 h 28"/>
                  <a:gd name="T4" fmla="*/ 62 w 65"/>
                  <a:gd name="T5" fmla="*/ 21 h 28"/>
                  <a:gd name="T6" fmla="*/ 3 w 65"/>
                  <a:gd name="T7" fmla="*/ 1 h 28"/>
                  <a:gd name="T8" fmla="*/ 2 w 65"/>
                  <a:gd name="T9" fmla="*/ 4 h 28"/>
                </a:gd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24" name="chenying0907 73"/>
              <p:cNvSpPr/>
              <p:nvPr/>
            </p:nvSpPr>
            <p:spPr bwMode="auto">
              <a:xfrm>
                <a:off x="5008563" y="1714501"/>
                <a:ext cx="71438" cy="33338"/>
              </a:xfrm>
              <a:custGeom>
                <a:gdLst>
                  <a:gd name="T0" fmla="*/ 3 w 68"/>
                  <a:gd name="T1" fmla="*/ 10 h 33"/>
                  <a:gd name="T2" fmla="*/ 59 w 68"/>
                  <a:gd name="T3" fmla="*/ 32 h 33"/>
                  <a:gd name="T4" fmla="*/ 64 w 68"/>
                  <a:gd name="T5" fmla="*/ 26 h 33"/>
                  <a:gd name="T6" fmla="*/ 3 w 68"/>
                  <a:gd name="T7" fmla="*/ 4 h 33"/>
                  <a:gd name="T8" fmla="*/ 3 w 68"/>
                  <a:gd name="T9" fmla="*/ 10 h 33"/>
                </a:gd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25" name="chenying0907 74"/>
              <p:cNvSpPr/>
              <p:nvPr/>
            </p:nvSpPr>
            <p:spPr bwMode="auto">
              <a:xfrm>
                <a:off x="5149851" y="1784351"/>
                <a:ext cx="85725" cy="47625"/>
              </a:xfrm>
              <a:custGeom>
                <a:gdLst>
                  <a:gd name="T0" fmla="*/ 3 w 83"/>
                  <a:gd name="T1" fmla="*/ 6 h 46"/>
                  <a:gd name="T2" fmla="*/ 75 w 83"/>
                  <a:gd name="T3" fmla="*/ 43 h 46"/>
                  <a:gd name="T4" fmla="*/ 79 w 83"/>
                  <a:gd name="T5" fmla="*/ 37 h 46"/>
                  <a:gd name="T6" fmla="*/ 6 w 83"/>
                  <a:gd name="T7" fmla="*/ 1 h 46"/>
                  <a:gd name="T8" fmla="*/ 3 w 83"/>
                  <a:gd name="T9" fmla="*/ 6 h 46"/>
                </a:gd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26" name="chenying0907 75"/>
              <p:cNvSpPr/>
              <p:nvPr/>
            </p:nvSpPr>
            <p:spPr bwMode="auto">
              <a:xfrm>
                <a:off x="5305426" y="1847851"/>
                <a:ext cx="66675" cy="61913"/>
              </a:xfrm>
              <a:custGeom>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27" name="chenying0907 76"/>
              <p:cNvSpPr/>
              <p:nvPr/>
            </p:nvSpPr>
            <p:spPr bwMode="auto">
              <a:xfrm>
                <a:off x="5380038" y="1765301"/>
                <a:ext cx="30163" cy="87313"/>
              </a:xfrm>
              <a:custGeom>
                <a:gdLst>
                  <a:gd name="T0" fmla="*/ 10 w 28"/>
                  <a:gd name="T1" fmla="*/ 81 h 84"/>
                  <a:gd name="T2" fmla="*/ 27 w 28"/>
                  <a:gd name="T3" fmla="*/ 10 h 84"/>
                  <a:gd name="T4" fmla="*/ 17 w 28"/>
                  <a:gd name="T5" fmla="*/ 6 h 84"/>
                  <a:gd name="T6" fmla="*/ 4 w 28"/>
                  <a:gd name="T7" fmla="*/ 81 h 84"/>
                  <a:gd name="T8" fmla="*/ 10 w 28"/>
                  <a:gd name="T9" fmla="*/ 81 h 84"/>
                </a:gd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28" name="chenying0907 77"/>
              <p:cNvSpPr/>
              <p:nvPr/>
            </p:nvSpPr>
            <p:spPr bwMode="auto">
              <a:xfrm>
                <a:off x="5451476" y="1625601"/>
                <a:ext cx="39688" cy="63500"/>
              </a:xfrm>
              <a:custGeom>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29" name="chenying0907 78"/>
              <p:cNvSpPr/>
              <p:nvPr/>
            </p:nvSpPr>
            <p:spPr bwMode="auto">
              <a:xfrm>
                <a:off x="5540376" y="1449388"/>
                <a:ext cx="88900" cy="112713"/>
              </a:xfrm>
              <a:custGeom>
                <a:gdLst>
                  <a:gd name="T0" fmla="*/ 8 w 86"/>
                  <a:gd name="T1" fmla="*/ 105 h 108"/>
                  <a:gd name="T2" fmla="*/ 81 w 86"/>
                  <a:gd name="T3" fmla="*/ 12 h 108"/>
                  <a:gd name="T4" fmla="*/ 75 w 86"/>
                  <a:gd name="T5" fmla="*/ 4 h 108"/>
                  <a:gd name="T6" fmla="*/ 1 w 86"/>
                  <a:gd name="T7" fmla="*/ 101 h 108"/>
                  <a:gd name="T8" fmla="*/ 8 w 86"/>
                  <a:gd name="T9" fmla="*/ 105 h 108"/>
                </a:gd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30" name="chenying0907 79"/>
              <p:cNvSpPr/>
              <p:nvPr/>
            </p:nvSpPr>
            <p:spPr bwMode="auto">
              <a:xfrm>
                <a:off x="5675313" y="1382713"/>
                <a:ext cx="88900" cy="57150"/>
              </a:xfrm>
              <a:custGeom>
                <a:gdLst>
                  <a:gd name="T0" fmla="*/ 7 w 86"/>
                  <a:gd name="T1" fmla="*/ 53 h 55"/>
                  <a:gd name="T2" fmla="*/ 79 w 86"/>
                  <a:gd name="T3" fmla="*/ 13 h 55"/>
                  <a:gd name="T4" fmla="*/ 76 w 86"/>
                  <a:gd name="T5" fmla="*/ 2 h 55"/>
                  <a:gd name="T6" fmla="*/ 3 w 86"/>
                  <a:gd name="T7" fmla="*/ 48 h 55"/>
                  <a:gd name="T8" fmla="*/ 7 w 86"/>
                  <a:gd name="T9" fmla="*/ 53 h 55"/>
                </a:gd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31" name="chenying0907 80"/>
              <p:cNvSpPr/>
              <p:nvPr/>
            </p:nvSpPr>
            <p:spPr bwMode="auto">
              <a:xfrm>
                <a:off x="5895976" y="1304926"/>
                <a:ext cx="57150" cy="28575"/>
              </a:xfrm>
              <a:custGeom>
                <a:gdLst>
                  <a:gd name="T0" fmla="*/ 4 w 56"/>
                  <a:gd name="T1" fmla="*/ 26 h 27"/>
                  <a:gd name="T2" fmla="*/ 55 w 56"/>
                  <a:gd name="T3" fmla="*/ 4 h 27"/>
                  <a:gd name="T4" fmla="*/ 53 w 56"/>
                  <a:gd name="T5" fmla="*/ 2 h 27"/>
                  <a:gd name="T6" fmla="*/ 2 w 56"/>
                  <a:gd name="T7" fmla="*/ 23 h 27"/>
                  <a:gd name="T8" fmla="*/ 4 w 56"/>
                  <a:gd name="T9" fmla="*/ 26 h 27"/>
                </a:gd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32" name="chenying0907 81"/>
              <p:cNvSpPr/>
              <p:nvPr/>
            </p:nvSpPr>
            <p:spPr bwMode="auto">
              <a:xfrm>
                <a:off x="6059488" y="1247776"/>
                <a:ext cx="125413" cy="41275"/>
              </a:xfrm>
              <a:custGeom>
                <a:gdLst>
                  <a:gd name="T0" fmla="*/ 6 w 121"/>
                  <a:gd name="T1" fmla="*/ 38 h 40"/>
                  <a:gd name="T2" fmla="*/ 115 w 121"/>
                  <a:gd name="T3" fmla="*/ 13 h 40"/>
                  <a:gd name="T4" fmla="*/ 113 w 121"/>
                  <a:gd name="T5" fmla="*/ 0 h 40"/>
                  <a:gd name="T6" fmla="*/ 3 w 121"/>
                  <a:gd name="T7" fmla="*/ 34 h 40"/>
                  <a:gd name="T8" fmla="*/ 6 w 121"/>
                  <a:gd name="T9" fmla="*/ 38 h 40"/>
                </a:gdLst>
                <a:cxnLst>
                  <a:cxn ang="0">
                    <a:pos x="T0" y="T1"/>
                  </a:cxn>
                  <a:cxn ang="0">
                    <a:pos x="T2" y="T3"/>
                  </a:cxn>
                  <a:cxn ang="0">
                    <a:pos x="T4" y="T5"/>
                  </a:cxn>
                  <a:cxn ang="0">
                    <a:pos x="T6" y="T7"/>
                  </a:cxn>
                  <a:cxn ang="0">
                    <a:pos x="T8" y="T9"/>
                  </a:cxn>
                </a:cxnLst>
                <a:rect l="0" t="0" r="r" b="b"/>
                <a:pathLst>
                  <a:path w="120"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33" name="chenying0907 82"/>
              <p:cNvSpPr/>
              <p:nvPr/>
            </p:nvSpPr>
            <p:spPr bwMode="auto">
              <a:xfrm>
                <a:off x="6319838" y="1225551"/>
                <a:ext cx="120650" cy="30163"/>
              </a:xfrm>
              <a:custGeom>
                <a:gdLst>
                  <a:gd name="T0" fmla="*/ 8 w 116"/>
                  <a:gd name="T1" fmla="*/ 25 h 28"/>
                  <a:gd name="T2" fmla="*/ 108 w 116"/>
                  <a:gd name="T3" fmla="*/ 27 h 28"/>
                  <a:gd name="T4" fmla="*/ 110 w 116"/>
                  <a:gd name="T5" fmla="*/ 15 h 28"/>
                  <a:gd name="T6" fmla="*/ 4 w 116"/>
                  <a:gd name="T7" fmla="*/ 17 h 28"/>
                  <a:gd name="T8" fmla="*/ 8 w 116"/>
                  <a:gd name="T9" fmla="*/ 25 h 28"/>
                </a:gdLst>
                <a:cxnLst>
                  <a:cxn ang="0">
                    <a:pos x="T0" y="T1"/>
                  </a:cxn>
                  <a:cxn ang="0">
                    <a:pos x="T2" y="T3"/>
                  </a:cxn>
                  <a:cxn ang="0">
                    <a:pos x="T4" y="T5"/>
                  </a:cxn>
                  <a:cxn ang="0">
                    <a:pos x="T6" y="T7"/>
                  </a:cxn>
                  <a:cxn ang="0">
                    <a:pos x="T8" y="T9"/>
                  </a:cxn>
                </a:cxnLst>
                <a:rect l="0" t="0" r="r" b="b"/>
                <a:pathLst>
                  <a:path w="115"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34" name="chenying0907 83"/>
              <p:cNvSpPr/>
              <p:nvPr/>
            </p:nvSpPr>
            <p:spPr bwMode="auto">
              <a:xfrm>
                <a:off x="6584951" y="1241426"/>
                <a:ext cx="109538" cy="19050"/>
              </a:xfrm>
              <a:custGeom>
                <a:gdLst>
                  <a:gd name="T0" fmla="*/ 5 w 106"/>
                  <a:gd name="T1" fmla="*/ 9 h 18"/>
                  <a:gd name="T2" fmla="*/ 98 w 106"/>
                  <a:gd name="T3" fmla="*/ 17 h 18"/>
                  <a:gd name="T4" fmla="*/ 100 w 106"/>
                  <a:gd name="T5" fmla="*/ 9 h 18"/>
                  <a:gd name="T6" fmla="*/ 5 w 106"/>
                  <a:gd name="T7" fmla="*/ 2 h 18"/>
                  <a:gd name="T8" fmla="*/ 5 w 106"/>
                  <a:gd name="T9" fmla="*/ 9 h 18"/>
                </a:gdLst>
                <a:cxnLst>
                  <a:cxn ang="0">
                    <a:pos x="T0" y="T1"/>
                  </a:cxn>
                  <a:cxn ang="0">
                    <a:pos x="T2" y="T3"/>
                  </a:cxn>
                  <a:cxn ang="0">
                    <a:pos x="T4" y="T5"/>
                  </a:cxn>
                  <a:cxn ang="0">
                    <a:pos x="T6" y="T7"/>
                  </a:cxn>
                  <a:cxn ang="0">
                    <a:pos x="T8" y="T9"/>
                  </a:cxn>
                </a:cxnLst>
                <a:rect l="0" t="0" r="r" b="b"/>
                <a:pathLst>
                  <a:path w="105"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35" name="chenying0907 84"/>
              <p:cNvSpPr/>
              <p:nvPr/>
            </p:nvSpPr>
            <p:spPr bwMode="auto">
              <a:xfrm>
                <a:off x="6799263" y="1285876"/>
                <a:ext cx="117475" cy="47625"/>
              </a:xfrm>
              <a:custGeom>
                <a:gdLst>
                  <a:gd name="T0" fmla="*/ 5 w 112"/>
                  <a:gd name="T1" fmla="*/ 11 h 45"/>
                  <a:gd name="T2" fmla="*/ 100 w 112"/>
                  <a:gd name="T3" fmla="*/ 42 h 45"/>
                  <a:gd name="T4" fmla="*/ 105 w 112"/>
                  <a:gd name="T5" fmla="*/ 29 h 45"/>
                  <a:gd name="T6" fmla="*/ 8 w 112"/>
                  <a:gd name="T7" fmla="*/ 1 h 45"/>
                  <a:gd name="T8" fmla="*/ 5 w 112"/>
                  <a:gd name="T9" fmla="*/ 11 h 45"/>
                </a:gd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36" name="chenying0907 85"/>
              <p:cNvSpPr/>
              <p:nvPr/>
            </p:nvSpPr>
            <p:spPr bwMode="auto">
              <a:xfrm>
                <a:off x="6962776" y="1343026"/>
                <a:ext cx="122238" cy="44450"/>
              </a:xfrm>
              <a:custGeom>
                <a:gdLst>
                  <a:gd name="T0" fmla="*/ 3 w 117"/>
                  <a:gd name="T1" fmla="*/ 4 h 43"/>
                  <a:gd name="T2" fmla="*/ 109 w 117"/>
                  <a:gd name="T3" fmla="*/ 41 h 43"/>
                  <a:gd name="T4" fmla="*/ 113 w 117"/>
                  <a:gd name="T5" fmla="*/ 35 h 43"/>
                  <a:gd name="T6" fmla="*/ 3 w 117"/>
                  <a:gd name="T7" fmla="*/ 0 h 43"/>
                  <a:gd name="T8" fmla="*/ 3 w 117"/>
                  <a:gd name="T9" fmla="*/ 4 h 43"/>
                </a:gd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37" name="chenying0907 86"/>
              <p:cNvSpPr/>
              <p:nvPr/>
            </p:nvSpPr>
            <p:spPr bwMode="auto">
              <a:xfrm>
                <a:off x="7148513" y="1409701"/>
                <a:ext cx="104775" cy="49213"/>
              </a:xfrm>
              <a:custGeom>
                <a:gdLst>
                  <a:gd name="T0" fmla="*/ 3 w 101"/>
                  <a:gd name="T1" fmla="*/ 6 h 47"/>
                  <a:gd name="T2" fmla="*/ 90 w 101"/>
                  <a:gd name="T3" fmla="*/ 45 h 47"/>
                  <a:gd name="T4" fmla="*/ 96 w 101"/>
                  <a:gd name="T5" fmla="*/ 35 h 47"/>
                  <a:gd name="T6" fmla="*/ 4 w 101"/>
                  <a:gd name="T7" fmla="*/ 0 h 47"/>
                  <a:gd name="T8" fmla="*/ 3 w 101"/>
                  <a:gd name="T9" fmla="*/ 6 h 47"/>
                </a:gdLst>
                <a:cxnLst>
                  <a:cxn ang="0">
                    <a:pos x="T0" y="T1"/>
                  </a:cxn>
                  <a:cxn ang="0">
                    <a:pos x="T2" y="T3"/>
                  </a:cxn>
                  <a:cxn ang="0">
                    <a:pos x="T4" y="T5"/>
                  </a:cxn>
                  <a:cxn ang="0">
                    <a:pos x="T6" y="T7"/>
                  </a:cxn>
                  <a:cxn ang="0">
                    <a:pos x="T8" y="T9"/>
                  </a:cxn>
                </a:cxnLst>
                <a:rect l="0" t="0" r="r" b="b"/>
                <a:pathLst>
                  <a:path w="100"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38" name="chenying0907 87"/>
              <p:cNvSpPr/>
              <p:nvPr/>
            </p:nvSpPr>
            <p:spPr bwMode="auto">
              <a:xfrm>
                <a:off x="7273926" y="1504951"/>
                <a:ext cx="114300" cy="74613"/>
              </a:xfrm>
              <a:custGeom>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39" name="chenying0907 88"/>
              <p:cNvSpPr/>
              <p:nvPr/>
            </p:nvSpPr>
            <p:spPr bwMode="auto">
              <a:xfrm>
                <a:off x="7424738" y="1631951"/>
                <a:ext cx="88900" cy="96838"/>
              </a:xfrm>
              <a:custGeom>
                <a:gdLst>
                  <a:gd name="T0" fmla="*/ 3 w 85"/>
                  <a:gd name="T1" fmla="*/ 9 h 93"/>
                  <a:gd name="T2" fmla="*/ 75 w 85"/>
                  <a:gd name="T3" fmla="*/ 89 h 93"/>
                  <a:gd name="T4" fmla="*/ 83 w 85"/>
                  <a:gd name="T5" fmla="*/ 83 h 93"/>
                  <a:gd name="T6" fmla="*/ 8 w 85"/>
                  <a:gd name="T7" fmla="*/ 2 h 93"/>
                  <a:gd name="T8" fmla="*/ 3 w 85"/>
                  <a:gd name="T9" fmla="*/ 9 h 93"/>
                </a:gd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40" name="chenying0907 89"/>
              <p:cNvSpPr/>
              <p:nvPr/>
            </p:nvSpPr>
            <p:spPr bwMode="auto">
              <a:xfrm>
                <a:off x="7540626" y="1792288"/>
                <a:ext cx="53975" cy="84138"/>
              </a:xfrm>
              <a:custGeom>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41" name="chenying0907 90"/>
              <p:cNvSpPr/>
              <p:nvPr/>
            </p:nvSpPr>
            <p:spPr bwMode="auto">
              <a:xfrm>
                <a:off x="7627938" y="1963738"/>
                <a:ext cx="57150" cy="109538"/>
              </a:xfrm>
              <a:custGeom>
                <a:gdLst>
                  <a:gd name="T0" fmla="*/ 2 w 55"/>
                  <a:gd name="T1" fmla="*/ 6 h 106"/>
                  <a:gd name="T2" fmla="*/ 45 w 55"/>
                  <a:gd name="T3" fmla="*/ 102 h 106"/>
                  <a:gd name="T4" fmla="*/ 53 w 55"/>
                  <a:gd name="T5" fmla="*/ 98 h 106"/>
                  <a:gd name="T6" fmla="*/ 9 w 55"/>
                  <a:gd name="T7" fmla="*/ 3 h 106"/>
                  <a:gd name="T8" fmla="*/ 2 w 55"/>
                  <a:gd name="T9" fmla="*/ 6 h 106"/>
                </a:gdLst>
                <a:cxnLst>
                  <a:cxn ang="0">
                    <a:pos x="T0" y="T1"/>
                  </a:cxn>
                  <a:cxn ang="0">
                    <a:pos x="T2" y="T3"/>
                  </a:cxn>
                  <a:cxn ang="0">
                    <a:pos x="T4" y="T5"/>
                  </a:cxn>
                  <a:cxn ang="0">
                    <a:pos x="T6" y="T7"/>
                  </a:cxn>
                  <a:cxn ang="0">
                    <a:pos x="T8" y="T9"/>
                  </a:cxn>
                </a:cxnLst>
                <a:rect l="0" t="0" r="r" b="b"/>
                <a:pathLst>
                  <a:path w="55" h="105">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42" name="chenying0907 91"/>
              <p:cNvSpPr/>
              <p:nvPr/>
            </p:nvSpPr>
            <p:spPr bwMode="auto">
              <a:xfrm>
                <a:off x="7700963" y="2119313"/>
                <a:ext cx="49213" cy="73025"/>
              </a:xfrm>
              <a:custGeom>
                <a:gdLst>
                  <a:gd name="T0" fmla="*/ 2 w 47"/>
                  <a:gd name="T1" fmla="*/ 9 h 70"/>
                  <a:gd name="T2" fmla="*/ 32 w 47"/>
                  <a:gd name="T3" fmla="*/ 63 h 70"/>
                  <a:gd name="T4" fmla="*/ 43 w 47"/>
                  <a:gd name="T5" fmla="*/ 54 h 70"/>
                  <a:gd name="T6" fmla="*/ 13 w 47"/>
                  <a:gd name="T7" fmla="*/ 4 h 70"/>
                  <a:gd name="T8" fmla="*/ 2 w 47"/>
                  <a:gd name="T9" fmla="*/ 9 h 70"/>
                </a:gd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sp>
            <p:nvSpPr>
              <p:cNvPr id="143" name="chenying0907 92"/>
              <p:cNvSpPr/>
              <p:nvPr/>
            </p:nvSpPr>
            <p:spPr bwMode="auto">
              <a:xfrm>
                <a:off x="8164513" y="3827463"/>
                <a:ext cx="123825" cy="60325"/>
              </a:xfrm>
              <a:custGeom>
                <a:gdLst>
                  <a:gd name="T0" fmla="*/ 1 w 118"/>
                  <a:gd name="T1" fmla="*/ 59 h 59"/>
                  <a:gd name="T2" fmla="*/ 115 w 118"/>
                  <a:gd name="T3" fmla="*/ 6 h 59"/>
                  <a:gd name="T4" fmla="*/ 112 w 118"/>
                  <a:gd name="T5" fmla="*/ 0 h 59"/>
                  <a:gd name="T6" fmla="*/ 0 w 118"/>
                  <a:gd name="T7" fmla="*/ 58 h 59"/>
                  <a:gd name="T8" fmla="*/ 1 w 118"/>
                  <a:gd name="T9" fmla="*/ 59 h 59"/>
                </a:gd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方正静蕾简体" panose="02000000000000000000" pitchFamily="2" charset="-122"/>
                  <a:ea typeface="方正静蕾简体" panose="02000000000000000000" pitchFamily="2" charset="-122"/>
                </a:endParaRPr>
              </a:p>
            </p:txBody>
          </p:sp>
        </p:grpSp>
      </p:grpSp>
      <p:grpSp>
        <p:nvGrpSpPr>
          <p:cNvPr id="467" name="PA_chenying0907 466"/>
          <p:cNvGrpSpPr/>
          <p:nvPr>
            <p:custDataLst>
              <p:tags r:id="rId6"/>
            </p:custDataLst>
          </p:nvPr>
        </p:nvGrpSpPr>
        <p:grpSpPr>
          <a:xfrm>
            <a:off x="1403648" y="267494"/>
            <a:ext cx="6192688" cy="767437"/>
            <a:chOff x="1492256" y="411510"/>
            <a:chExt cx="6192688" cy="767437"/>
          </a:xfrm>
        </p:grpSpPr>
        <p:sp>
          <p:nvSpPr>
            <p:cNvPr id="468" name="任意多边形 467"/>
            <p:cNvSpPr/>
            <p:nvPr/>
          </p:nvSpPr>
          <p:spPr>
            <a:xfrm>
              <a:off x="1492256" y="994281"/>
              <a:ext cx="6192688" cy="184666"/>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469"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latin typeface="微软雅黑" panose="020b0503020204020204" pitchFamily="34" charset="-122"/>
                  <a:ea typeface="微软雅黑" panose="020b0503020204020204" pitchFamily="34" charset="-122"/>
                </a:rPr>
                <a:t>请在此添加您的标题</a:t>
              </a:r>
              <a:endParaRPr lang="zh-CN" altLang="en-US" sz="2000">
                <a:latin typeface="微软雅黑" panose="020b0503020204020204" pitchFamily="34" charset="-122"/>
                <a:ea typeface="微软雅黑" panose="020b0503020204020204" pitchFamily="34" charset="-122"/>
              </a:endParaRPr>
            </a:p>
          </p:txBody>
        </p:sp>
        <p:sp>
          <p:nvSpPr>
            <p:cNvPr id="470" name="TextBox 5"/>
            <p:cNvSpPr txBox="1"/>
            <p:nvPr/>
          </p:nvSpPr>
          <p:spPr>
            <a:xfrm>
              <a:off x="3606826" y="778837"/>
              <a:ext cx="1672253"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MICROSOFT POWERPOINT MY 2017</a:t>
              </a:r>
              <a:endParaRPr lang="zh-CN" altLang="en-US" sz="800">
                <a:latin typeface="落落补 汤圆" pitchFamily="2" charset="-128"/>
                <a:ea typeface="落落补 汤圆" pitchFamily="2" charset="-128"/>
                <a:cs typeface="落落补 汤圆" pitchFamily="2" charset="-128"/>
              </a:endParaRPr>
            </a:p>
          </p:txBody>
        </p:sp>
      </p:grpSp>
      <p:sp>
        <p:nvSpPr>
          <p:cNvPr id="2" name="PA_矩形 1"/>
          <p:cNvSpPr/>
          <p:nvPr>
            <p:custDataLst>
              <p:tags r:id="rId7"/>
            </p:custDataLst>
          </p:nvPr>
        </p:nvSpPr>
        <p:spPr>
          <a:xfrm>
            <a:off x="1763688" y="1760962"/>
            <a:ext cx="1681655" cy="760273"/>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 </a:t>
            </a:r>
            <a:endParaRPr lang="zh-CN" altLang="en-US" sz="1000"/>
          </a:p>
        </p:txBody>
      </p:sp>
      <p:sp>
        <p:nvSpPr>
          <p:cNvPr id="471" name="PA_矩形 470"/>
          <p:cNvSpPr/>
          <p:nvPr>
            <p:custDataLst>
              <p:tags r:id="rId8"/>
            </p:custDataLst>
          </p:nvPr>
        </p:nvSpPr>
        <p:spPr>
          <a:xfrm>
            <a:off x="5874583" y="1714912"/>
            <a:ext cx="1433721" cy="784830"/>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 </a:t>
            </a:r>
            <a:endParaRPr lang="zh-CN" altLang="en-US" sz="1000"/>
          </a:p>
        </p:txBody>
      </p:sp>
      <p:sp>
        <p:nvSpPr>
          <p:cNvPr id="472" name="PA_矩形 471"/>
          <p:cNvSpPr/>
          <p:nvPr>
            <p:custDataLst>
              <p:tags r:id="rId9"/>
            </p:custDataLst>
          </p:nvPr>
        </p:nvSpPr>
        <p:spPr>
          <a:xfrm>
            <a:off x="1763688" y="3289460"/>
            <a:ext cx="1433721" cy="784830"/>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 </a:t>
            </a:r>
            <a:endParaRPr lang="zh-CN" altLang="en-US" sz="1000"/>
          </a:p>
        </p:txBody>
      </p:sp>
      <p:sp>
        <p:nvSpPr>
          <p:cNvPr id="473" name="PA_矩形 472"/>
          <p:cNvSpPr/>
          <p:nvPr>
            <p:custDataLst>
              <p:tags r:id="rId10"/>
            </p:custDataLst>
          </p:nvPr>
        </p:nvSpPr>
        <p:spPr>
          <a:xfrm>
            <a:off x="6226224" y="3003798"/>
            <a:ext cx="1277299" cy="784830"/>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请在这里输入文字信息请在这里信息请在这里输入。 </a:t>
            </a:r>
            <a:endParaRPr lang="zh-CN" altLang="en-US" sz="1000"/>
          </a:p>
        </p:txBody>
      </p:sp>
      <p:pic>
        <p:nvPicPr>
          <p:cNvPr id="413" name="PA_图片 412"/>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rcRect t="25626"/>
          <a:stretch>
            <a:fillRect/>
          </a:stretch>
        </p:blipFill>
        <p:spPr>
          <a:xfrm>
            <a:off x="3441785" y="1034931"/>
            <a:ext cx="2416027" cy="3233840"/>
          </a:xfrm>
          <a:prstGeom prst="rect">
            <a:avLst/>
          </a:prstGeom>
        </p:spPr>
      </p:pic>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72"/>
                                        </p:tgtEl>
                                        <p:attrNameLst>
                                          <p:attrName>style.visibility</p:attrName>
                                        </p:attrNameLst>
                                      </p:cBhvr>
                                      <p:to>
                                        <p:strVal val="visible"/>
                                      </p:to>
                                    </p:set>
                                    <p:anim calcmode="lin" valueType="num">
                                      <p:cBhvr additive="base">
                                        <p:cTn id="7" dur="500" fill="hold"/>
                                        <p:tgtEl>
                                          <p:spTgt spid="472"/>
                                        </p:tgtEl>
                                        <p:attrNameLst>
                                          <p:attrName>ppt_x</p:attrName>
                                        </p:attrNameLst>
                                      </p:cBhvr>
                                      <p:tavLst>
                                        <p:tav tm="0">
                                          <p:val>
                                            <p:strVal val="#ppt_x"/>
                                          </p:val>
                                        </p:tav>
                                        <p:tav tm="100000">
                                          <p:val>
                                            <p:strVal val="#ppt_x"/>
                                          </p:val>
                                        </p:tav>
                                      </p:tavLst>
                                    </p:anim>
                                    <p:anim calcmode="lin" valueType="num">
                                      <p:cBhvr additive="base">
                                        <p:cTn id="8" dur="500" fill="hold"/>
                                        <p:tgtEl>
                                          <p:spTgt spid="47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30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22" presetClass="entr" presetSubtype="8" fill="hold" nodeType="withEffect">
                                  <p:stCondLst>
                                    <p:cond delay="60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par>
                                <p:cTn id="15" presetID="22" presetClass="entr" presetSubtype="8" fill="hold" nodeType="withEffect">
                                  <p:stCondLst>
                                    <p:cond delay="90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22" presetClass="entr" presetSubtype="8" fill="hold" nodeType="withEffect">
                                  <p:stCondLst>
                                    <p:cond delay="120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8" fill="hold" nodeType="withEffect">
                                  <p:stCondLst>
                                    <p:cond delay="1500"/>
                                  </p:stCondLst>
                                  <p:childTnLst>
                                    <p:set>
                                      <p:cBhvr>
                                        <p:cTn id="22" dur="1" fill="hold">
                                          <p:stCondLst>
                                            <p:cond delay="0"/>
                                          </p:stCondLst>
                                        </p:cTn>
                                        <p:tgtEl>
                                          <p:spTgt spid="467"/>
                                        </p:tgtEl>
                                        <p:attrNameLst>
                                          <p:attrName>style.visibility</p:attrName>
                                        </p:attrNameLst>
                                      </p:cBhvr>
                                      <p:to>
                                        <p:strVal val="visible"/>
                                      </p:to>
                                    </p:set>
                                    <p:animEffect transition="in" filter="wipe(left)">
                                      <p:cBhvr>
                                        <p:cTn id="23" dur="500"/>
                                        <p:tgtEl>
                                          <p:spTgt spid="467"/>
                                        </p:tgtEl>
                                      </p:cBhvr>
                                    </p:animEffect>
                                  </p:childTnLst>
                                </p:cTn>
                              </p:par>
                              <p:par>
                                <p:cTn id="24" presetID="22" presetClass="entr" presetSubtype="8" fill="hold" grpId="0" nodeType="withEffect">
                                  <p:stCondLst>
                                    <p:cond delay="180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500"/>
                                        <p:tgtEl>
                                          <p:spTgt spid="2"/>
                                        </p:tgtEl>
                                      </p:cBhvr>
                                    </p:animEffect>
                                  </p:childTnLst>
                                </p:cTn>
                              </p:par>
                              <p:par>
                                <p:cTn id="27" presetID="22" presetClass="entr" presetSubtype="8" fill="hold" grpId="0" nodeType="withEffect">
                                  <p:stCondLst>
                                    <p:cond delay="2100"/>
                                  </p:stCondLst>
                                  <p:childTnLst>
                                    <p:set>
                                      <p:cBhvr>
                                        <p:cTn id="28" dur="1" fill="hold">
                                          <p:stCondLst>
                                            <p:cond delay="0"/>
                                          </p:stCondLst>
                                        </p:cTn>
                                        <p:tgtEl>
                                          <p:spTgt spid="471"/>
                                        </p:tgtEl>
                                        <p:attrNameLst>
                                          <p:attrName>style.visibility</p:attrName>
                                        </p:attrNameLst>
                                      </p:cBhvr>
                                      <p:to>
                                        <p:strVal val="visible"/>
                                      </p:to>
                                    </p:set>
                                    <p:animEffect transition="in" filter="wipe(left)">
                                      <p:cBhvr>
                                        <p:cTn id="29" dur="500"/>
                                        <p:tgtEl>
                                          <p:spTgt spid="471"/>
                                        </p:tgtEl>
                                      </p:cBhvr>
                                    </p:animEffect>
                                  </p:childTnLst>
                                </p:cTn>
                              </p:par>
                              <p:par>
                                <p:cTn id="30" presetID="22" presetClass="entr" presetSubtype="8" fill="hold" grpId="0" nodeType="withEffect">
                                  <p:stCondLst>
                                    <p:cond delay="2400"/>
                                  </p:stCondLst>
                                  <p:childTnLst>
                                    <p:set>
                                      <p:cBhvr>
                                        <p:cTn id="31" dur="1" fill="hold">
                                          <p:stCondLst>
                                            <p:cond delay="0"/>
                                          </p:stCondLst>
                                        </p:cTn>
                                        <p:tgtEl>
                                          <p:spTgt spid="473"/>
                                        </p:tgtEl>
                                        <p:attrNameLst>
                                          <p:attrName>style.visibility</p:attrName>
                                        </p:attrNameLst>
                                      </p:cBhvr>
                                      <p:to>
                                        <p:strVal val="visible"/>
                                      </p:to>
                                    </p:set>
                                    <p:animEffect transition="in" filter="wipe(left)">
                                      <p:cBhvr>
                                        <p:cTn id="32" dur="500"/>
                                        <p:tgtEl>
                                          <p:spTgt spid="473"/>
                                        </p:tgtEl>
                                      </p:cBhvr>
                                    </p:animEffect>
                                  </p:childTnLst>
                                </p:cTn>
                              </p:par>
                              <p:par>
                                <p:cTn id="33" presetID="22" presetClass="entr" presetSubtype="8" fill="hold" nodeType="withEffect">
                                  <p:stCondLst>
                                    <p:cond delay="300"/>
                                  </p:stCondLst>
                                  <p:childTnLst>
                                    <p:set>
                                      <p:cBhvr>
                                        <p:cTn id="34" dur="1" fill="hold">
                                          <p:stCondLst>
                                            <p:cond delay="0"/>
                                          </p:stCondLst>
                                        </p:cTn>
                                        <p:tgtEl>
                                          <p:spTgt spid="413"/>
                                        </p:tgtEl>
                                        <p:attrNameLst>
                                          <p:attrName>style.visibility</p:attrName>
                                        </p:attrNameLst>
                                      </p:cBhvr>
                                      <p:to>
                                        <p:strVal val="visible"/>
                                      </p:to>
                                    </p:set>
                                    <p:animEffect transition="in" filter="wipe(left)">
                                      <p:cBhvr>
                                        <p:cTn id="35" dur="500"/>
                                        <p:tgtEl>
                                          <p:spTgt spid="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71" grpId="0" animBg="1"/>
      <p:bldP spid="472" grpId="0"/>
      <p:bldP spid="473"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PA_chenying0907 4"/>
          <p:cNvGrpSpPr/>
          <p:nvPr>
            <p:custDataLst>
              <p:tags r:id="rId2"/>
            </p:custDataLst>
          </p:nvPr>
        </p:nvGrpSpPr>
        <p:grpSpPr>
          <a:xfrm>
            <a:off x="3882894" y="1455608"/>
            <a:ext cx="1032347" cy="1213092"/>
            <a:chOff x="3213101" y="3067051"/>
            <a:chExt cx="541337" cy="720725"/>
          </a:xfrm>
          <a:solidFill>
            <a:schemeClr val="tx1"/>
          </a:solidFill>
        </p:grpSpPr>
        <p:sp>
          <p:nvSpPr>
            <p:cNvPr id="6" name="chenying0907 873"/>
            <p:cNvSpPr/>
            <p:nvPr/>
          </p:nvSpPr>
          <p:spPr bwMode="auto">
            <a:xfrm>
              <a:off x="3225801" y="3094038"/>
              <a:ext cx="158750" cy="142875"/>
            </a:xfrm>
            <a:custGeom>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9" name="chenying0907 874"/>
            <p:cNvSpPr/>
            <p:nvPr/>
          </p:nvSpPr>
          <p:spPr bwMode="auto">
            <a:xfrm>
              <a:off x="3244851" y="3078163"/>
              <a:ext cx="209550" cy="179388"/>
            </a:xfrm>
            <a:custGeom>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0" name="chenying0907 875"/>
            <p:cNvSpPr/>
            <p:nvPr/>
          </p:nvSpPr>
          <p:spPr bwMode="auto">
            <a:xfrm>
              <a:off x="3276601" y="3081338"/>
              <a:ext cx="225425" cy="176213"/>
            </a:xfrm>
            <a:custGeom>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1" name="chenying0907 876"/>
            <p:cNvSpPr/>
            <p:nvPr/>
          </p:nvSpPr>
          <p:spPr bwMode="auto">
            <a:xfrm>
              <a:off x="3311526" y="3082926"/>
              <a:ext cx="227013" cy="171450"/>
            </a:xfrm>
            <a:custGeom>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2">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2" name="chenying0907 877"/>
            <p:cNvSpPr/>
            <p:nvPr/>
          </p:nvSpPr>
          <p:spPr bwMode="auto">
            <a:xfrm>
              <a:off x="3371851" y="3092451"/>
              <a:ext cx="185738" cy="153988"/>
            </a:xfrm>
            <a:custGeom>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3" name="chenying0907 878"/>
            <p:cNvSpPr/>
            <p:nvPr/>
          </p:nvSpPr>
          <p:spPr bwMode="auto">
            <a:xfrm>
              <a:off x="3521076" y="3098801"/>
              <a:ext cx="65088" cy="63500"/>
            </a:xfrm>
            <a:custGeom>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4" name="chenying0907 879"/>
            <p:cNvSpPr/>
            <p:nvPr/>
          </p:nvSpPr>
          <p:spPr bwMode="auto">
            <a:xfrm>
              <a:off x="3532188" y="3103563"/>
              <a:ext cx="90488" cy="82550"/>
            </a:xfrm>
            <a:custGeom>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5" name="chenying0907 880"/>
            <p:cNvSpPr/>
            <p:nvPr/>
          </p:nvSpPr>
          <p:spPr bwMode="auto">
            <a:xfrm>
              <a:off x="3559176" y="3119438"/>
              <a:ext cx="95250" cy="85725"/>
            </a:xfrm>
            <a:custGeom>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6" name="chenying0907 881"/>
            <p:cNvSpPr/>
            <p:nvPr/>
          </p:nvSpPr>
          <p:spPr bwMode="auto">
            <a:xfrm>
              <a:off x="3589338" y="3135313"/>
              <a:ext cx="92075" cy="92075"/>
            </a:xfrm>
            <a:custGeom>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7" name="chenying0907 882"/>
            <p:cNvSpPr/>
            <p:nvPr/>
          </p:nvSpPr>
          <p:spPr bwMode="auto">
            <a:xfrm>
              <a:off x="3629026" y="3171826"/>
              <a:ext cx="68263" cy="60325"/>
            </a:xfrm>
            <a:custGeom>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8" name="chenying0907 883"/>
            <p:cNvSpPr/>
            <p:nvPr/>
          </p:nvSpPr>
          <p:spPr bwMode="auto">
            <a:xfrm>
              <a:off x="3644901" y="3186113"/>
              <a:ext cx="73025" cy="68263"/>
            </a:xfrm>
            <a:custGeom>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9" name="chenying0907 884"/>
            <p:cNvSpPr/>
            <p:nvPr/>
          </p:nvSpPr>
          <p:spPr bwMode="auto">
            <a:xfrm>
              <a:off x="3673476" y="3219451"/>
              <a:ext cx="49213" cy="42863"/>
            </a:xfrm>
            <a:custGeom>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5"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0" name="chenying0907 885"/>
            <p:cNvSpPr/>
            <p:nvPr/>
          </p:nvSpPr>
          <p:spPr bwMode="auto">
            <a:xfrm>
              <a:off x="3289301" y="3514726"/>
              <a:ext cx="87313" cy="93663"/>
            </a:xfrm>
            <a:custGeom>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6"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1" name="chenying0907 886"/>
            <p:cNvSpPr/>
            <p:nvPr/>
          </p:nvSpPr>
          <p:spPr bwMode="auto">
            <a:xfrm>
              <a:off x="3252788" y="3548063"/>
              <a:ext cx="125413" cy="130175"/>
            </a:xfrm>
            <a:custGeom>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2" name="chenying0907 887"/>
            <p:cNvSpPr/>
            <p:nvPr/>
          </p:nvSpPr>
          <p:spPr bwMode="auto">
            <a:xfrm>
              <a:off x="3255963" y="3578226"/>
              <a:ext cx="133350" cy="146050"/>
            </a:xfrm>
            <a:custGeom>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3" name="chenying0907 888"/>
            <p:cNvSpPr/>
            <p:nvPr/>
          </p:nvSpPr>
          <p:spPr bwMode="auto">
            <a:xfrm>
              <a:off x="3267076" y="3592513"/>
              <a:ext cx="152400" cy="169863"/>
            </a:xfrm>
            <a:custGeom>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4" name="chenying0907 889"/>
            <p:cNvSpPr/>
            <p:nvPr/>
          </p:nvSpPr>
          <p:spPr bwMode="auto">
            <a:xfrm>
              <a:off x="3327401" y="3587751"/>
              <a:ext cx="139700" cy="176213"/>
            </a:xfrm>
            <a:custGeom>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2">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5" name="chenying0907 890"/>
            <p:cNvSpPr/>
            <p:nvPr/>
          </p:nvSpPr>
          <p:spPr bwMode="auto">
            <a:xfrm>
              <a:off x="3362326" y="3660776"/>
              <a:ext cx="88900" cy="106363"/>
            </a:xfrm>
            <a:custGeom>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6" name="chenying0907 891"/>
            <p:cNvSpPr/>
            <p:nvPr/>
          </p:nvSpPr>
          <p:spPr bwMode="auto">
            <a:xfrm>
              <a:off x="3398838" y="3705226"/>
              <a:ext cx="47625" cy="66675"/>
            </a:xfrm>
            <a:custGeom>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7" name="chenying0907 892"/>
            <p:cNvSpPr/>
            <p:nvPr/>
          </p:nvSpPr>
          <p:spPr bwMode="auto">
            <a:xfrm>
              <a:off x="3432176" y="3724276"/>
              <a:ext cx="47625" cy="53975"/>
            </a:xfrm>
            <a:custGeom>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8" name="chenying0907 893"/>
            <p:cNvSpPr/>
            <p:nvPr/>
          </p:nvSpPr>
          <p:spPr bwMode="auto">
            <a:xfrm>
              <a:off x="3463926" y="3732213"/>
              <a:ext cx="38100" cy="47625"/>
            </a:xfrm>
            <a:custGeom>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0">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9" name="chenying0907 894"/>
            <p:cNvSpPr/>
            <p:nvPr/>
          </p:nvSpPr>
          <p:spPr bwMode="auto">
            <a:xfrm>
              <a:off x="3511551" y="3668713"/>
              <a:ext cx="79375" cy="104775"/>
            </a:xfrm>
            <a:custGeom>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30" name="chenying0907 895"/>
            <p:cNvSpPr/>
            <p:nvPr/>
          </p:nvSpPr>
          <p:spPr bwMode="auto">
            <a:xfrm>
              <a:off x="3559176" y="3678238"/>
              <a:ext cx="74613" cy="98425"/>
            </a:xfrm>
            <a:custGeom>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31" name="chenying0907 896"/>
            <p:cNvSpPr/>
            <p:nvPr/>
          </p:nvSpPr>
          <p:spPr bwMode="auto">
            <a:xfrm>
              <a:off x="3594101" y="3630613"/>
              <a:ext cx="122238" cy="152400"/>
            </a:xfrm>
            <a:custGeom>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32" name="chenying0907 897"/>
            <p:cNvSpPr/>
            <p:nvPr/>
          </p:nvSpPr>
          <p:spPr bwMode="auto">
            <a:xfrm>
              <a:off x="3629026" y="3665538"/>
              <a:ext cx="88900" cy="111125"/>
            </a:xfrm>
            <a:custGeom>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1"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33" name="chenying0907 898"/>
            <p:cNvSpPr/>
            <p:nvPr/>
          </p:nvSpPr>
          <p:spPr bwMode="auto">
            <a:xfrm>
              <a:off x="3668713" y="3692526"/>
              <a:ext cx="60325" cy="80963"/>
            </a:xfrm>
            <a:custGeom>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34" name="chenying0907 899"/>
            <p:cNvSpPr/>
            <p:nvPr/>
          </p:nvSpPr>
          <p:spPr bwMode="auto">
            <a:xfrm>
              <a:off x="3697288" y="3721101"/>
              <a:ext cx="41275" cy="50800"/>
            </a:xfrm>
            <a:custGeom>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35" name="chenying0907 900"/>
            <p:cNvSpPr/>
            <p:nvPr/>
          </p:nvSpPr>
          <p:spPr bwMode="auto">
            <a:xfrm>
              <a:off x="3511551" y="3597276"/>
              <a:ext cx="38100" cy="52388"/>
            </a:xfrm>
            <a:custGeom>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36" name="chenying0907 901"/>
            <p:cNvSpPr/>
            <p:nvPr/>
          </p:nvSpPr>
          <p:spPr bwMode="auto">
            <a:xfrm>
              <a:off x="3522663" y="3532188"/>
              <a:ext cx="114300" cy="157163"/>
            </a:xfrm>
            <a:custGeom>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37" name="chenying0907 902"/>
            <p:cNvSpPr/>
            <p:nvPr/>
          </p:nvSpPr>
          <p:spPr bwMode="auto">
            <a:xfrm>
              <a:off x="3600451" y="3543301"/>
              <a:ext cx="68263" cy="95250"/>
            </a:xfrm>
            <a:custGeom>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38" name="chenying0907 903"/>
            <p:cNvSpPr/>
            <p:nvPr/>
          </p:nvSpPr>
          <p:spPr bwMode="auto">
            <a:xfrm>
              <a:off x="3633788" y="3560763"/>
              <a:ext cx="53975" cy="80963"/>
            </a:xfrm>
            <a:custGeom>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39" name="chenying0907 904"/>
            <p:cNvSpPr/>
            <p:nvPr/>
          </p:nvSpPr>
          <p:spPr bwMode="auto">
            <a:xfrm>
              <a:off x="3668713" y="3586163"/>
              <a:ext cx="38100" cy="55563"/>
            </a:xfrm>
            <a:custGeom>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40" name="chenying0907 905"/>
            <p:cNvSpPr/>
            <p:nvPr/>
          </p:nvSpPr>
          <p:spPr bwMode="auto">
            <a:xfrm>
              <a:off x="3271838" y="3430588"/>
              <a:ext cx="15875" cy="17463"/>
            </a:xfrm>
            <a:custGeom>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41" name="chenying0907 906"/>
            <p:cNvSpPr/>
            <p:nvPr/>
          </p:nvSpPr>
          <p:spPr bwMode="auto">
            <a:xfrm>
              <a:off x="3295651" y="3446463"/>
              <a:ext cx="20638" cy="20638"/>
            </a:xfrm>
            <a:custGeom>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42" name="chenying0907 907"/>
            <p:cNvSpPr/>
            <p:nvPr/>
          </p:nvSpPr>
          <p:spPr bwMode="auto">
            <a:xfrm>
              <a:off x="3322638" y="3460751"/>
              <a:ext cx="19050" cy="20638"/>
            </a:xfrm>
            <a:custGeom>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43" name="chenying0907 908"/>
            <p:cNvSpPr/>
            <p:nvPr/>
          </p:nvSpPr>
          <p:spPr bwMode="auto">
            <a:xfrm>
              <a:off x="3348038" y="3482976"/>
              <a:ext cx="23813" cy="26988"/>
            </a:xfrm>
            <a:custGeom>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44" name="chenying0907 909"/>
            <p:cNvSpPr/>
            <p:nvPr/>
          </p:nvSpPr>
          <p:spPr bwMode="auto">
            <a:xfrm>
              <a:off x="3398838" y="3498851"/>
              <a:ext cx="20638" cy="30163"/>
            </a:xfrm>
            <a:custGeom>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2"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45" name="chenying0907 910"/>
            <p:cNvSpPr/>
            <p:nvPr/>
          </p:nvSpPr>
          <p:spPr bwMode="auto">
            <a:xfrm>
              <a:off x="3460751" y="3505201"/>
              <a:ext cx="17463" cy="26988"/>
            </a:xfrm>
            <a:custGeom>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46" name="chenying0907 911"/>
            <p:cNvSpPr/>
            <p:nvPr/>
          </p:nvSpPr>
          <p:spPr bwMode="auto">
            <a:xfrm>
              <a:off x="3506788" y="3503613"/>
              <a:ext cx="25400" cy="31750"/>
            </a:xfrm>
            <a:custGeom>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47" name="chenying0907 912"/>
            <p:cNvSpPr/>
            <p:nvPr/>
          </p:nvSpPr>
          <p:spPr bwMode="auto">
            <a:xfrm>
              <a:off x="3549651" y="3498851"/>
              <a:ext cx="23813" cy="34925"/>
            </a:xfrm>
            <a:custGeom>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48" name="chenying0907 913"/>
            <p:cNvSpPr/>
            <p:nvPr/>
          </p:nvSpPr>
          <p:spPr bwMode="auto">
            <a:xfrm>
              <a:off x="3594101" y="3487738"/>
              <a:ext cx="28575" cy="36513"/>
            </a:xfrm>
            <a:custGeom>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49" name="chenying0907 914"/>
            <p:cNvSpPr/>
            <p:nvPr/>
          </p:nvSpPr>
          <p:spPr bwMode="auto">
            <a:xfrm>
              <a:off x="3641726" y="3463926"/>
              <a:ext cx="25400" cy="36513"/>
            </a:xfrm>
            <a:custGeom>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50" name="chenying0907 915"/>
            <p:cNvSpPr/>
            <p:nvPr/>
          </p:nvSpPr>
          <p:spPr bwMode="auto">
            <a:xfrm>
              <a:off x="3375026" y="3309938"/>
              <a:ext cx="42863" cy="44450"/>
            </a:xfrm>
            <a:custGeom>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0"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51" name="chenying0907 916"/>
            <p:cNvSpPr/>
            <p:nvPr/>
          </p:nvSpPr>
          <p:spPr bwMode="auto">
            <a:xfrm>
              <a:off x="3533776" y="3309938"/>
              <a:ext cx="42863" cy="44450"/>
            </a:xfrm>
            <a:custGeom>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52" name="chenying0907 917"/>
            <p:cNvSpPr>
              <a:spLocks noEditPoints="1"/>
            </p:cNvSpPr>
            <p:nvPr/>
          </p:nvSpPr>
          <p:spPr bwMode="auto">
            <a:xfrm>
              <a:off x="3213101" y="3067051"/>
              <a:ext cx="527050" cy="474663"/>
            </a:xfrm>
            <a:custGeom>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53" name="chenying0907 918"/>
            <p:cNvSpPr/>
            <p:nvPr/>
          </p:nvSpPr>
          <p:spPr bwMode="auto">
            <a:xfrm>
              <a:off x="3213101" y="3149601"/>
              <a:ext cx="519113" cy="127000"/>
            </a:xfrm>
            <a:custGeom>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54" name="chenying0907 919"/>
            <p:cNvSpPr/>
            <p:nvPr/>
          </p:nvSpPr>
          <p:spPr bwMode="auto">
            <a:xfrm>
              <a:off x="3368676" y="3514726"/>
              <a:ext cx="252413" cy="92075"/>
            </a:xfrm>
            <a:custGeom>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55" name="chenying0907 920"/>
            <p:cNvSpPr/>
            <p:nvPr/>
          </p:nvSpPr>
          <p:spPr bwMode="auto">
            <a:xfrm>
              <a:off x="3444876" y="3551238"/>
              <a:ext cx="80963" cy="52388"/>
            </a:xfrm>
            <a:custGeom>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56" name="chenying0907 921"/>
            <p:cNvSpPr/>
            <p:nvPr/>
          </p:nvSpPr>
          <p:spPr bwMode="auto">
            <a:xfrm>
              <a:off x="3436938" y="3586163"/>
              <a:ext cx="96838" cy="152400"/>
            </a:xfrm>
            <a:custGeom>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1"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57" name="chenying0907 922"/>
            <p:cNvSpPr/>
            <p:nvPr/>
          </p:nvSpPr>
          <p:spPr bwMode="auto">
            <a:xfrm>
              <a:off x="3230563" y="3502026"/>
              <a:ext cx="523875" cy="285750"/>
            </a:xfrm>
            <a:custGeom>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58" name="chenying0907 923"/>
            <p:cNvSpPr>
              <a:spLocks noEditPoints="1"/>
            </p:cNvSpPr>
            <p:nvPr/>
          </p:nvSpPr>
          <p:spPr bwMode="auto">
            <a:xfrm>
              <a:off x="3565526" y="3633788"/>
              <a:ext cx="120650" cy="47625"/>
            </a:xfrm>
            <a:custGeom>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grpSp>
      <p:grpSp>
        <p:nvGrpSpPr>
          <p:cNvPr id="59" name="PA_chenying0907 58"/>
          <p:cNvGrpSpPr/>
          <p:nvPr>
            <p:custDataLst>
              <p:tags r:id="rId3"/>
            </p:custDataLst>
          </p:nvPr>
        </p:nvGrpSpPr>
        <p:grpSpPr>
          <a:xfrm>
            <a:off x="1449115" y="1620864"/>
            <a:ext cx="1065845" cy="1030758"/>
            <a:chOff x="2033588" y="3044825"/>
            <a:chExt cx="771525" cy="746126"/>
          </a:xfrm>
          <a:solidFill>
            <a:schemeClr val="tx1"/>
          </a:solidFill>
        </p:grpSpPr>
        <p:sp>
          <p:nvSpPr>
            <p:cNvPr id="60" name="chenying0907 717"/>
            <p:cNvSpPr/>
            <p:nvPr/>
          </p:nvSpPr>
          <p:spPr bwMode="auto">
            <a:xfrm>
              <a:off x="2122488" y="3668713"/>
              <a:ext cx="20638" cy="30163"/>
            </a:xfrm>
            <a:custGeom>
              <a:cxnLst>
                <a:cxn ang="0">
                  <a:pos x="42" y="1"/>
                </a:cxn>
                <a:cxn ang="0">
                  <a:pos x="42" y="1"/>
                </a:cxn>
                <a:cxn ang="0">
                  <a:pos x="29" y="14"/>
                </a:cxn>
                <a:cxn ang="0">
                  <a:pos x="15" y="27"/>
                </a:cxn>
                <a:cxn ang="0">
                  <a:pos x="15" y="27"/>
                </a:cxn>
                <a:cxn ang="0">
                  <a:pos x="13" y="31"/>
                </a:cxn>
                <a:cxn ang="0">
                  <a:pos x="12" y="37"/>
                </a:cxn>
                <a:cxn ang="0">
                  <a:pos x="9" y="46"/>
                </a:cxn>
                <a:cxn ang="0">
                  <a:pos x="6" y="56"/>
                </a:cxn>
                <a:cxn ang="0">
                  <a:pos x="4" y="60"/>
                </a:cxn>
                <a:cxn ang="0">
                  <a:pos x="1" y="64"/>
                </a:cxn>
                <a:cxn ang="0">
                  <a:pos x="1" y="64"/>
                </a:cxn>
                <a:cxn ang="0">
                  <a:pos x="0" y="68"/>
                </a:cxn>
                <a:cxn ang="0">
                  <a:pos x="0" y="71"/>
                </a:cxn>
                <a:cxn ang="0">
                  <a:pos x="2" y="73"/>
                </a:cxn>
                <a:cxn ang="0">
                  <a:pos x="5" y="74"/>
                </a:cxn>
                <a:cxn ang="0">
                  <a:pos x="12" y="74"/>
                </a:cxn>
                <a:cxn ang="0">
                  <a:pos x="12" y="74"/>
                </a:cxn>
                <a:cxn ang="0">
                  <a:pos x="14" y="73"/>
                </a:cxn>
                <a:cxn ang="0">
                  <a:pos x="17" y="71"/>
                </a:cxn>
                <a:cxn ang="0">
                  <a:pos x="17" y="67"/>
                </a:cxn>
                <a:cxn ang="0">
                  <a:pos x="14" y="64"/>
                </a:cxn>
                <a:cxn ang="0">
                  <a:pos x="14" y="64"/>
                </a:cxn>
                <a:cxn ang="0">
                  <a:pos x="18" y="54"/>
                </a:cxn>
                <a:cxn ang="0">
                  <a:pos x="21" y="42"/>
                </a:cxn>
                <a:cxn ang="0">
                  <a:pos x="21" y="42"/>
                </a:cxn>
                <a:cxn ang="0">
                  <a:pos x="23" y="38"/>
                </a:cxn>
                <a:cxn ang="0">
                  <a:pos x="26" y="33"/>
                </a:cxn>
                <a:cxn ang="0">
                  <a:pos x="34" y="25"/>
                </a:cxn>
                <a:cxn ang="0">
                  <a:pos x="49" y="10"/>
                </a:cxn>
                <a:cxn ang="0">
                  <a:pos x="49" y="10"/>
                </a:cxn>
                <a:cxn ang="0">
                  <a:pos x="51" y="8"/>
                </a:cxn>
                <a:cxn ang="0">
                  <a:pos x="51" y="5"/>
                </a:cxn>
                <a:cxn ang="0">
                  <a:pos x="49" y="1"/>
                </a:cxn>
                <a:cxn ang="0">
                  <a:pos x="46" y="0"/>
                </a:cxn>
                <a:cxn ang="0">
                  <a:pos x="43" y="0"/>
                </a:cxn>
                <a:cxn ang="0">
                  <a:pos x="42" y="1"/>
                </a:cxn>
                <a:cxn ang="0">
                  <a:pos x="42" y="1"/>
                </a:cxn>
              </a:cxnLst>
              <a:rect l="0" t="0" r="r" b="b"/>
              <a:pathLst>
                <a:path w="51" h="74">
                  <a:moveTo>
                    <a:pt x="42" y="1"/>
                  </a:moveTo>
                  <a:lnTo>
                    <a:pt x="42" y="1"/>
                  </a:lnTo>
                  <a:lnTo>
                    <a:pt x="29" y="14"/>
                  </a:lnTo>
                  <a:lnTo>
                    <a:pt x="15" y="27"/>
                  </a:lnTo>
                  <a:lnTo>
                    <a:pt x="15" y="27"/>
                  </a:lnTo>
                  <a:lnTo>
                    <a:pt x="13" y="31"/>
                  </a:lnTo>
                  <a:lnTo>
                    <a:pt x="12" y="37"/>
                  </a:lnTo>
                  <a:lnTo>
                    <a:pt x="9" y="46"/>
                  </a:lnTo>
                  <a:lnTo>
                    <a:pt x="6" y="56"/>
                  </a:lnTo>
                  <a:lnTo>
                    <a:pt x="4" y="60"/>
                  </a:lnTo>
                  <a:lnTo>
                    <a:pt x="1" y="64"/>
                  </a:lnTo>
                  <a:lnTo>
                    <a:pt x="1" y="64"/>
                  </a:lnTo>
                  <a:lnTo>
                    <a:pt x="0" y="68"/>
                  </a:lnTo>
                  <a:lnTo>
                    <a:pt x="0" y="71"/>
                  </a:lnTo>
                  <a:lnTo>
                    <a:pt x="2" y="73"/>
                  </a:lnTo>
                  <a:lnTo>
                    <a:pt x="5" y="74"/>
                  </a:lnTo>
                  <a:lnTo>
                    <a:pt x="12" y="74"/>
                  </a:lnTo>
                  <a:lnTo>
                    <a:pt x="12" y="74"/>
                  </a:lnTo>
                  <a:lnTo>
                    <a:pt x="14" y="73"/>
                  </a:lnTo>
                  <a:lnTo>
                    <a:pt x="17" y="71"/>
                  </a:lnTo>
                  <a:lnTo>
                    <a:pt x="17" y="67"/>
                  </a:lnTo>
                  <a:lnTo>
                    <a:pt x="14" y="64"/>
                  </a:lnTo>
                  <a:lnTo>
                    <a:pt x="14" y="64"/>
                  </a:lnTo>
                  <a:lnTo>
                    <a:pt x="18" y="54"/>
                  </a:lnTo>
                  <a:lnTo>
                    <a:pt x="21" y="42"/>
                  </a:lnTo>
                  <a:lnTo>
                    <a:pt x="21" y="42"/>
                  </a:lnTo>
                  <a:lnTo>
                    <a:pt x="23" y="38"/>
                  </a:lnTo>
                  <a:lnTo>
                    <a:pt x="26" y="33"/>
                  </a:lnTo>
                  <a:lnTo>
                    <a:pt x="34" y="25"/>
                  </a:lnTo>
                  <a:lnTo>
                    <a:pt x="49" y="10"/>
                  </a:lnTo>
                  <a:lnTo>
                    <a:pt x="49" y="10"/>
                  </a:lnTo>
                  <a:lnTo>
                    <a:pt x="51" y="8"/>
                  </a:lnTo>
                  <a:lnTo>
                    <a:pt x="51" y="5"/>
                  </a:lnTo>
                  <a:lnTo>
                    <a:pt x="49" y="1"/>
                  </a:lnTo>
                  <a:lnTo>
                    <a:pt x="46" y="0"/>
                  </a:lnTo>
                  <a:lnTo>
                    <a:pt x="43"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61" name="chenying0907 718"/>
            <p:cNvSpPr/>
            <p:nvPr/>
          </p:nvSpPr>
          <p:spPr bwMode="auto">
            <a:xfrm>
              <a:off x="2143126" y="3673475"/>
              <a:ext cx="23813" cy="25400"/>
            </a:xfrm>
            <a:custGeom>
              <a:cxnLst>
                <a:cxn ang="0">
                  <a:pos x="50" y="0"/>
                </a:cxn>
                <a:cxn ang="0">
                  <a:pos x="50" y="0"/>
                </a:cxn>
                <a:cxn ang="0">
                  <a:pos x="34" y="10"/>
                </a:cxn>
                <a:cxn ang="0">
                  <a:pos x="24" y="17"/>
                </a:cxn>
                <a:cxn ang="0">
                  <a:pos x="15" y="25"/>
                </a:cxn>
                <a:cxn ang="0">
                  <a:pos x="7" y="32"/>
                </a:cxn>
                <a:cxn ang="0">
                  <a:pos x="2" y="42"/>
                </a:cxn>
                <a:cxn ang="0">
                  <a:pos x="0" y="45"/>
                </a:cxn>
                <a:cxn ang="0">
                  <a:pos x="0" y="51"/>
                </a:cxn>
                <a:cxn ang="0">
                  <a:pos x="0" y="55"/>
                </a:cxn>
                <a:cxn ang="0">
                  <a:pos x="3" y="60"/>
                </a:cxn>
                <a:cxn ang="0">
                  <a:pos x="3" y="60"/>
                </a:cxn>
                <a:cxn ang="0">
                  <a:pos x="4" y="61"/>
                </a:cxn>
                <a:cxn ang="0">
                  <a:pos x="6" y="62"/>
                </a:cxn>
                <a:cxn ang="0">
                  <a:pos x="11" y="61"/>
                </a:cxn>
                <a:cxn ang="0">
                  <a:pos x="14" y="59"/>
                </a:cxn>
                <a:cxn ang="0">
                  <a:pos x="14" y="56"/>
                </a:cxn>
                <a:cxn ang="0">
                  <a:pos x="12" y="53"/>
                </a:cxn>
                <a:cxn ang="0">
                  <a:pos x="12" y="53"/>
                </a:cxn>
                <a:cxn ang="0">
                  <a:pos x="11" y="51"/>
                </a:cxn>
                <a:cxn ang="0">
                  <a:pos x="12" y="47"/>
                </a:cxn>
                <a:cxn ang="0">
                  <a:pos x="14" y="43"/>
                </a:cxn>
                <a:cxn ang="0">
                  <a:pos x="17" y="39"/>
                </a:cxn>
                <a:cxn ang="0">
                  <a:pos x="24" y="32"/>
                </a:cxn>
                <a:cxn ang="0">
                  <a:pos x="29" y="27"/>
                </a:cxn>
                <a:cxn ang="0">
                  <a:pos x="29" y="27"/>
                </a:cxn>
                <a:cxn ang="0">
                  <a:pos x="42" y="18"/>
                </a:cxn>
                <a:cxn ang="0">
                  <a:pos x="57" y="10"/>
                </a:cxn>
                <a:cxn ang="0">
                  <a:pos x="57" y="10"/>
                </a:cxn>
                <a:cxn ang="0">
                  <a:pos x="58" y="9"/>
                </a:cxn>
                <a:cxn ang="0">
                  <a:pos x="59" y="6"/>
                </a:cxn>
                <a:cxn ang="0">
                  <a:pos x="58" y="2"/>
                </a:cxn>
                <a:cxn ang="0">
                  <a:pos x="55" y="0"/>
                </a:cxn>
                <a:cxn ang="0">
                  <a:pos x="53" y="0"/>
                </a:cxn>
                <a:cxn ang="0">
                  <a:pos x="50" y="0"/>
                </a:cxn>
                <a:cxn ang="0">
                  <a:pos x="50" y="0"/>
                </a:cxn>
              </a:cxnLst>
              <a:rect l="0" t="0" r="r" b="b"/>
              <a:pathLst>
                <a:path w="59" h="62">
                  <a:moveTo>
                    <a:pt x="50" y="0"/>
                  </a:moveTo>
                  <a:lnTo>
                    <a:pt x="50" y="0"/>
                  </a:lnTo>
                  <a:lnTo>
                    <a:pt x="34" y="10"/>
                  </a:lnTo>
                  <a:lnTo>
                    <a:pt x="24" y="17"/>
                  </a:lnTo>
                  <a:lnTo>
                    <a:pt x="15" y="25"/>
                  </a:lnTo>
                  <a:lnTo>
                    <a:pt x="7" y="32"/>
                  </a:lnTo>
                  <a:lnTo>
                    <a:pt x="2" y="42"/>
                  </a:lnTo>
                  <a:lnTo>
                    <a:pt x="0" y="45"/>
                  </a:lnTo>
                  <a:lnTo>
                    <a:pt x="0" y="51"/>
                  </a:lnTo>
                  <a:lnTo>
                    <a:pt x="0" y="55"/>
                  </a:lnTo>
                  <a:lnTo>
                    <a:pt x="3" y="60"/>
                  </a:lnTo>
                  <a:lnTo>
                    <a:pt x="3" y="60"/>
                  </a:lnTo>
                  <a:lnTo>
                    <a:pt x="4" y="61"/>
                  </a:lnTo>
                  <a:lnTo>
                    <a:pt x="6" y="62"/>
                  </a:lnTo>
                  <a:lnTo>
                    <a:pt x="11" y="61"/>
                  </a:lnTo>
                  <a:lnTo>
                    <a:pt x="14" y="59"/>
                  </a:lnTo>
                  <a:lnTo>
                    <a:pt x="14" y="56"/>
                  </a:lnTo>
                  <a:lnTo>
                    <a:pt x="12" y="53"/>
                  </a:lnTo>
                  <a:lnTo>
                    <a:pt x="12" y="53"/>
                  </a:lnTo>
                  <a:lnTo>
                    <a:pt x="11" y="51"/>
                  </a:lnTo>
                  <a:lnTo>
                    <a:pt x="12" y="47"/>
                  </a:lnTo>
                  <a:lnTo>
                    <a:pt x="14" y="43"/>
                  </a:lnTo>
                  <a:lnTo>
                    <a:pt x="17" y="39"/>
                  </a:lnTo>
                  <a:lnTo>
                    <a:pt x="24" y="32"/>
                  </a:lnTo>
                  <a:lnTo>
                    <a:pt x="29" y="27"/>
                  </a:lnTo>
                  <a:lnTo>
                    <a:pt x="29" y="27"/>
                  </a:lnTo>
                  <a:lnTo>
                    <a:pt x="42" y="18"/>
                  </a:lnTo>
                  <a:lnTo>
                    <a:pt x="57" y="10"/>
                  </a:lnTo>
                  <a:lnTo>
                    <a:pt x="57" y="10"/>
                  </a:lnTo>
                  <a:lnTo>
                    <a:pt x="58" y="9"/>
                  </a:lnTo>
                  <a:lnTo>
                    <a:pt x="59" y="6"/>
                  </a:lnTo>
                  <a:lnTo>
                    <a:pt x="58" y="2"/>
                  </a:lnTo>
                  <a:lnTo>
                    <a:pt x="55" y="0"/>
                  </a:lnTo>
                  <a:lnTo>
                    <a:pt x="53" y="0"/>
                  </a:lnTo>
                  <a:lnTo>
                    <a:pt x="50" y="0"/>
                  </a:lnTo>
                  <a:lnTo>
                    <a:pt x="50"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62" name="chenying0907 719"/>
            <p:cNvSpPr/>
            <p:nvPr/>
          </p:nvSpPr>
          <p:spPr bwMode="auto">
            <a:xfrm>
              <a:off x="2165351" y="3676650"/>
              <a:ext cx="20638" cy="23813"/>
            </a:xfrm>
            <a:custGeom>
              <a:cxnLst>
                <a:cxn ang="0">
                  <a:pos x="44" y="1"/>
                </a:cxn>
                <a:cxn ang="0">
                  <a:pos x="44" y="1"/>
                </a:cxn>
                <a:cxn ang="0">
                  <a:pos x="30" y="13"/>
                </a:cxn>
                <a:cxn ang="0">
                  <a:pos x="22" y="21"/>
                </a:cxn>
                <a:cxn ang="0">
                  <a:pos x="13" y="29"/>
                </a:cxn>
                <a:cxn ang="0">
                  <a:pos x="6" y="37"/>
                </a:cxn>
                <a:cxn ang="0">
                  <a:pos x="1" y="46"/>
                </a:cxn>
                <a:cxn ang="0">
                  <a:pos x="0" y="50"/>
                </a:cxn>
                <a:cxn ang="0">
                  <a:pos x="0" y="54"/>
                </a:cxn>
                <a:cxn ang="0">
                  <a:pos x="1" y="57"/>
                </a:cxn>
                <a:cxn ang="0">
                  <a:pos x="4" y="61"/>
                </a:cxn>
                <a:cxn ang="0">
                  <a:pos x="4" y="61"/>
                </a:cxn>
                <a:cxn ang="0">
                  <a:pos x="5" y="63"/>
                </a:cxn>
                <a:cxn ang="0">
                  <a:pos x="8" y="63"/>
                </a:cxn>
                <a:cxn ang="0">
                  <a:pos x="10" y="63"/>
                </a:cxn>
                <a:cxn ang="0">
                  <a:pos x="11" y="61"/>
                </a:cxn>
                <a:cxn ang="0">
                  <a:pos x="13" y="57"/>
                </a:cxn>
                <a:cxn ang="0">
                  <a:pos x="13" y="55"/>
                </a:cxn>
                <a:cxn ang="0">
                  <a:pos x="11" y="54"/>
                </a:cxn>
                <a:cxn ang="0">
                  <a:pos x="11" y="54"/>
                </a:cxn>
                <a:cxn ang="0">
                  <a:pos x="11" y="52"/>
                </a:cxn>
                <a:cxn ang="0">
                  <a:pos x="11" y="50"/>
                </a:cxn>
                <a:cxn ang="0">
                  <a:pos x="14" y="44"/>
                </a:cxn>
                <a:cxn ang="0">
                  <a:pos x="21" y="38"/>
                </a:cxn>
                <a:cxn ang="0">
                  <a:pos x="27" y="31"/>
                </a:cxn>
                <a:cxn ang="0">
                  <a:pos x="52" y="10"/>
                </a:cxn>
                <a:cxn ang="0">
                  <a:pos x="52" y="10"/>
                </a:cxn>
                <a:cxn ang="0">
                  <a:pos x="53" y="8"/>
                </a:cxn>
                <a:cxn ang="0">
                  <a:pos x="53" y="5"/>
                </a:cxn>
                <a:cxn ang="0">
                  <a:pos x="52" y="3"/>
                </a:cxn>
                <a:cxn ang="0">
                  <a:pos x="48" y="0"/>
                </a:cxn>
                <a:cxn ang="0">
                  <a:pos x="45" y="0"/>
                </a:cxn>
                <a:cxn ang="0">
                  <a:pos x="44" y="1"/>
                </a:cxn>
                <a:cxn ang="0">
                  <a:pos x="44" y="1"/>
                </a:cxn>
              </a:cxnLst>
              <a:rect l="0" t="0" r="r" b="b"/>
              <a:pathLst>
                <a:path w="52" h="62">
                  <a:moveTo>
                    <a:pt x="44" y="1"/>
                  </a:moveTo>
                  <a:lnTo>
                    <a:pt x="44" y="1"/>
                  </a:lnTo>
                  <a:lnTo>
                    <a:pt x="30" y="13"/>
                  </a:lnTo>
                  <a:lnTo>
                    <a:pt x="22" y="21"/>
                  </a:lnTo>
                  <a:lnTo>
                    <a:pt x="13" y="29"/>
                  </a:lnTo>
                  <a:lnTo>
                    <a:pt x="6" y="37"/>
                  </a:lnTo>
                  <a:lnTo>
                    <a:pt x="1" y="46"/>
                  </a:lnTo>
                  <a:lnTo>
                    <a:pt x="0" y="50"/>
                  </a:lnTo>
                  <a:lnTo>
                    <a:pt x="0" y="54"/>
                  </a:lnTo>
                  <a:lnTo>
                    <a:pt x="1" y="57"/>
                  </a:lnTo>
                  <a:lnTo>
                    <a:pt x="4" y="61"/>
                  </a:lnTo>
                  <a:lnTo>
                    <a:pt x="4" y="61"/>
                  </a:lnTo>
                  <a:lnTo>
                    <a:pt x="5" y="63"/>
                  </a:lnTo>
                  <a:lnTo>
                    <a:pt x="8" y="63"/>
                  </a:lnTo>
                  <a:lnTo>
                    <a:pt x="10" y="63"/>
                  </a:lnTo>
                  <a:lnTo>
                    <a:pt x="11" y="61"/>
                  </a:lnTo>
                  <a:lnTo>
                    <a:pt x="13" y="57"/>
                  </a:lnTo>
                  <a:lnTo>
                    <a:pt x="13" y="55"/>
                  </a:lnTo>
                  <a:lnTo>
                    <a:pt x="11" y="54"/>
                  </a:lnTo>
                  <a:lnTo>
                    <a:pt x="11" y="54"/>
                  </a:lnTo>
                  <a:lnTo>
                    <a:pt x="11" y="52"/>
                  </a:lnTo>
                  <a:lnTo>
                    <a:pt x="11" y="50"/>
                  </a:lnTo>
                  <a:lnTo>
                    <a:pt x="14" y="44"/>
                  </a:lnTo>
                  <a:lnTo>
                    <a:pt x="21" y="38"/>
                  </a:lnTo>
                  <a:lnTo>
                    <a:pt x="27" y="31"/>
                  </a:lnTo>
                  <a:lnTo>
                    <a:pt x="52" y="10"/>
                  </a:lnTo>
                  <a:lnTo>
                    <a:pt x="52" y="10"/>
                  </a:lnTo>
                  <a:lnTo>
                    <a:pt x="53" y="8"/>
                  </a:lnTo>
                  <a:lnTo>
                    <a:pt x="53" y="5"/>
                  </a:lnTo>
                  <a:lnTo>
                    <a:pt x="52" y="3"/>
                  </a:lnTo>
                  <a:lnTo>
                    <a:pt x="48" y="0"/>
                  </a:lnTo>
                  <a:lnTo>
                    <a:pt x="45"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63" name="chenying0907 720"/>
            <p:cNvSpPr/>
            <p:nvPr/>
          </p:nvSpPr>
          <p:spPr bwMode="auto">
            <a:xfrm>
              <a:off x="2176463" y="3671888"/>
              <a:ext cx="34925" cy="33338"/>
            </a:xfrm>
            <a:custGeom>
              <a:cxnLst>
                <a:cxn ang="0">
                  <a:pos x="77" y="3"/>
                </a:cxn>
                <a:cxn ang="0">
                  <a:pos x="77" y="3"/>
                </a:cxn>
                <a:cxn ang="0">
                  <a:pos x="65" y="13"/>
                </a:cxn>
                <a:cxn ang="0">
                  <a:pos x="53" y="22"/>
                </a:cxn>
                <a:cxn ang="0">
                  <a:pos x="31" y="42"/>
                </a:cxn>
                <a:cxn ang="0">
                  <a:pos x="31" y="42"/>
                </a:cxn>
                <a:cxn ang="0">
                  <a:pos x="22" y="50"/>
                </a:cxn>
                <a:cxn ang="0">
                  <a:pos x="14" y="59"/>
                </a:cxn>
                <a:cxn ang="0">
                  <a:pos x="6" y="68"/>
                </a:cxn>
                <a:cxn ang="0">
                  <a:pos x="1" y="79"/>
                </a:cxn>
                <a:cxn ang="0">
                  <a:pos x="1" y="79"/>
                </a:cxn>
                <a:cxn ang="0">
                  <a:pos x="0" y="81"/>
                </a:cxn>
                <a:cxn ang="0">
                  <a:pos x="1" y="84"/>
                </a:cxn>
                <a:cxn ang="0">
                  <a:pos x="2" y="85"/>
                </a:cxn>
                <a:cxn ang="0">
                  <a:pos x="4" y="85"/>
                </a:cxn>
                <a:cxn ang="0">
                  <a:pos x="9" y="85"/>
                </a:cxn>
                <a:cxn ang="0">
                  <a:pos x="10" y="84"/>
                </a:cxn>
                <a:cxn ang="0">
                  <a:pos x="12" y="83"/>
                </a:cxn>
                <a:cxn ang="0">
                  <a:pos x="12" y="83"/>
                </a:cxn>
                <a:cxn ang="0">
                  <a:pos x="14" y="76"/>
                </a:cxn>
                <a:cxn ang="0">
                  <a:pos x="18" y="71"/>
                </a:cxn>
                <a:cxn ang="0">
                  <a:pos x="27" y="60"/>
                </a:cxn>
                <a:cxn ang="0">
                  <a:pos x="38" y="50"/>
                </a:cxn>
                <a:cxn ang="0">
                  <a:pos x="48" y="42"/>
                </a:cxn>
                <a:cxn ang="0">
                  <a:pos x="48" y="42"/>
                </a:cxn>
                <a:cxn ang="0">
                  <a:pos x="57" y="35"/>
                </a:cxn>
                <a:cxn ang="0">
                  <a:pos x="67" y="28"/>
                </a:cxn>
                <a:cxn ang="0">
                  <a:pos x="85" y="11"/>
                </a:cxn>
                <a:cxn ang="0">
                  <a:pos x="85" y="11"/>
                </a:cxn>
                <a:cxn ang="0">
                  <a:pos x="86" y="8"/>
                </a:cxn>
                <a:cxn ang="0">
                  <a:pos x="86" y="7"/>
                </a:cxn>
                <a:cxn ang="0">
                  <a:pos x="85" y="3"/>
                </a:cxn>
                <a:cxn ang="0">
                  <a:pos x="81" y="0"/>
                </a:cxn>
                <a:cxn ang="0">
                  <a:pos x="78" y="1"/>
                </a:cxn>
                <a:cxn ang="0">
                  <a:pos x="77" y="3"/>
                </a:cxn>
                <a:cxn ang="0">
                  <a:pos x="77" y="3"/>
                </a:cxn>
              </a:cxnLst>
              <a:rect l="0" t="0" r="r" b="b"/>
              <a:pathLst>
                <a:path w="86" h="85">
                  <a:moveTo>
                    <a:pt x="77" y="3"/>
                  </a:moveTo>
                  <a:lnTo>
                    <a:pt x="77" y="3"/>
                  </a:lnTo>
                  <a:lnTo>
                    <a:pt x="65" y="13"/>
                  </a:lnTo>
                  <a:lnTo>
                    <a:pt x="53" y="22"/>
                  </a:lnTo>
                  <a:lnTo>
                    <a:pt x="31" y="42"/>
                  </a:lnTo>
                  <a:lnTo>
                    <a:pt x="31" y="42"/>
                  </a:lnTo>
                  <a:lnTo>
                    <a:pt x="22" y="50"/>
                  </a:lnTo>
                  <a:lnTo>
                    <a:pt x="14" y="59"/>
                  </a:lnTo>
                  <a:lnTo>
                    <a:pt x="6" y="68"/>
                  </a:lnTo>
                  <a:lnTo>
                    <a:pt x="1" y="79"/>
                  </a:lnTo>
                  <a:lnTo>
                    <a:pt x="1" y="79"/>
                  </a:lnTo>
                  <a:lnTo>
                    <a:pt x="0" y="81"/>
                  </a:lnTo>
                  <a:lnTo>
                    <a:pt x="1" y="84"/>
                  </a:lnTo>
                  <a:lnTo>
                    <a:pt x="2" y="85"/>
                  </a:lnTo>
                  <a:lnTo>
                    <a:pt x="4" y="85"/>
                  </a:lnTo>
                  <a:lnTo>
                    <a:pt x="9" y="85"/>
                  </a:lnTo>
                  <a:lnTo>
                    <a:pt x="10" y="84"/>
                  </a:lnTo>
                  <a:lnTo>
                    <a:pt x="12" y="83"/>
                  </a:lnTo>
                  <a:lnTo>
                    <a:pt x="12" y="83"/>
                  </a:lnTo>
                  <a:lnTo>
                    <a:pt x="14" y="76"/>
                  </a:lnTo>
                  <a:lnTo>
                    <a:pt x="18" y="71"/>
                  </a:lnTo>
                  <a:lnTo>
                    <a:pt x="27" y="60"/>
                  </a:lnTo>
                  <a:lnTo>
                    <a:pt x="38" y="50"/>
                  </a:lnTo>
                  <a:lnTo>
                    <a:pt x="48" y="42"/>
                  </a:lnTo>
                  <a:lnTo>
                    <a:pt x="48" y="42"/>
                  </a:lnTo>
                  <a:lnTo>
                    <a:pt x="57" y="35"/>
                  </a:lnTo>
                  <a:lnTo>
                    <a:pt x="67" y="28"/>
                  </a:lnTo>
                  <a:lnTo>
                    <a:pt x="85" y="11"/>
                  </a:lnTo>
                  <a:lnTo>
                    <a:pt x="85" y="11"/>
                  </a:lnTo>
                  <a:lnTo>
                    <a:pt x="86" y="8"/>
                  </a:lnTo>
                  <a:lnTo>
                    <a:pt x="86" y="7"/>
                  </a:lnTo>
                  <a:lnTo>
                    <a:pt x="85" y="3"/>
                  </a:lnTo>
                  <a:lnTo>
                    <a:pt x="81" y="0"/>
                  </a:lnTo>
                  <a:lnTo>
                    <a:pt x="78" y="1"/>
                  </a:lnTo>
                  <a:lnTo>
                    <a:pt x="77" y="3"/>
                  </a:lnTo>
                  <a:lnTo>
                    <a:pt x="77"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64" name="chenying0907 721"/>
            <p:cNvSpPr/>
            <p:nvPr/>
          </p:nvSpPr>
          <p:spPr bwMode="auto">
            <a:xfrm>
              <a:off x="2200276" y="3676650"/>
              <a:ext cx="26988" cy="26988"/>
            </a:xfrm>
            <a:custGeom>
              <a:cxnLst>
                <a:cxn ang="0">
                  <a:pos x="59" y="1"/>
                </a:cxn>
                <a:cxn ang="0">
                  <a:pos x="59" y="1"/>
                </a:cxn>
                <a:cxn ang="0">
                  <a:pos x="51" y="9"/>
                </a:cxn>
                <a:cxn ang="0">
                  <a:pos x="42" y="16"/>
                </a:cxn>
                <a:cxn ang="0">
                  <a:pos x="25" y="27"/>
                </a:cxn>
                <a:cxn ang="0">
                  <a:pos x="17" y="34"/>
                </a:cxn>
                <a:cxn ang="0">
                  <a:pos x="11" y="42"/>
                </a:cxn>
                <a:cxn ang="0">
                  <a:pos x="4" y="51"/>
                </a:cxn>
                <a:cxn ang="0">
                  <a:pos x="0" y="61"/>
                </a:cxn>
                <a:cxn ang="0">
                  <a:pos x="0" y="61"/>
                </a:cxn>
                <a:cxn ang="0">
                  <a:pos x="0" y="64"/>
                </a:cxn>
                <a:cxn ang="0">
                  <a:pos x="2" y="67"/>
                </a:cxn>
                <a:cxn ang="0">
                  <a:pos x="4" y="68"/>
                </a:cxn>
                <a:cxn ang="0">
                  <a:pos x="7" y="69"/>
                </a:cxn>
                <a:cxn ang="0">
                  <a:pos x="12" y="69"/>
                </a:cxn>
                <a:cxn ang="0">
                  <a:pos x="12" y="69"/>
                </a:cxn>
                <a:cxn ang="0">
                  <a:pos x="15" y="68"/>
                </a:cxn>
                <a:cxn ang="0">
                  <a:pos x="16" y="67"/>
                </a:cxn>
                <a:cxn ang="0">
                  <a:pos x="17" y="64"/>
                </a:cxn>
                <a:cxn ang="0">
                  <a:pos x="17" y="60"/>
                </a:cxn>
                <a:cxn ang="0">
                  <a:pos x="15" y="57"/>
                </a:cxn>
                <a:cxn ang="0">
                  <a:pos x="15" y="57"/>
                </a:cxn>
                <a:cxn ang="0">
                  <a:pos x="19" y="50"/>
                </a:cxn>
                <a:cxn ang="0">
                  <a:pos x="24" y="43"/>
                </a:cxn>
                <a:cxn ang="0">
                  <a:pos x="30" y="37"/>
                </a:cxn>
                <a:cxn ang="0">
                  <a:pos x="38" y="31"/>
                </a:cxn>
                <a:cxn ang="0">
                  <a:pos x="54" y="21"/>
                </a:cxn>
                <a:cxn ang="0">
                  <a:pos x="61" y="16"/>
                </a:cxn>
                <a:cxn ang="0">
                  <a:pos x="67" y="10"/>
                </a:cxn>
                <a:cxn ang="0">
                  <a:pos x="67" y="10"/>
                </a:cxn>
                <a:cxn ang="0">
                  <a:pos x="68" y="8"/>
                </a:cxn>
                <a:cxn ang="0">
                  <a:pos x="70" y="5"/>
                </a:cxn>
                <a:cxn ang="0">
                  <a:pos x="67" y="3"/>
                </a:cxn>
                <a:cxn ang="0">
                  <a:pos x="63" y="0"/>
                </a:cxn>
                <a:cxn ang="0">
                  <a:pos x="62" y="0"/>
                </a:cxn>
                <a:cxn ang="0">
                  <a:pos x="59" y="1"/>
                </a:cxn>
                <a:cxn ang="0">
                  <a:pos x="59" y="1"/>
                </a:cxn>
              </a:cxnLst>
              <a:rect l="0" t="0" r="r" b="b"/>
              <a:pathLst>
                <a:path w="70" h="69">
                  <a:moveTo>
                    <a:pt x="59" y="1"/>
                  </a:moveTo>
                  <a:lnTo>
                    <a:pt x="59" y="1"/>
                  </a:lnTo>
                  <a:lnTo>
                    <a:pt x="51" y="9"/>
                  </a:lnTo>
                  <a:lnTo>
                    <a:pt x="42" y="16"/>
                  </a:lnTo>
                  <a:lnTo>
                    <a:pt x="25" y="27"/>
                  </a:lnTo>
                  <a:lnTo>
                    <a:pt x="17" y="34"/>
                  </a:lnTo>
                  <a:lnTo>
                    <a:pt x="11" y="42"/>
                  </a:lnTo>
                  <a:lnTo>
                    <a:pt x="4" y="51"/>
                  </a:lnTo>
                  <a:lnTo>
                    <a:pt x="0" y="61"/>
                  </a:lnTo>
                  <a:lnTo>
                    <a:pt x="0" y="61"/>
                  </a:lnTo>
                  <a:lnTo>
                    <a:pt x="0" y="64"/>
                  </a:lnTo>
                  <a:lnTo>
                    <a:pt x="2" y="67"/>
                  </a:lnTo>
                  <a:lnTo>
                    <a:pt x="4" y="68"/>
                  </a:lnTo>
                  <a:lnTo>
                    <a:pt x="7" y="69"/>
                  </a:lnTo>
                  <a:lnTo>
                    <a:pt x="12" y="69"/>
                  </a:lnTo>
                  <a:lnTo>
                    <a:pt x="12" y="69"/>
                  </a:lnTo>
                  <a:lnTo>
                    <a:pt x="15" y="68"/>
                  </a:lnTo>
                  <a:lnTo>
                    <a:pt x="16" y="67"/>
                  </a:lnTo>
                  <a:lnTo>
                    <a:pt x="17" y="64"/>
                  </a:lnTo>
                  <a:lnTo>
                    <a:pt x="17" y="60"/>
                  </a:lnTo>
                  <a:lnTo>
                    <a:pt x="15" y="57"/>
                  </a:lnTo>
                  <a:lnTo>
                    <a:pt x="15" y="57"/>
                  </a:lnTo>
                  <a:lnTo>
                    <a:pt x="19" y="50"/>
                  </a:lnTo>
                  <a:lnTo>
                    <a:pt x="24" y="43"/>
                  </a:lnTo>
                  <a:lnTo>
                    <a:pt x="30" y="37"/>
                  </a:lnTo>
                  <a:lnTo>
                    <a:pt x="38" y="31"/>
                  </a:lnTo>
                  <a:lnTo>
                    <a:pt x="54" y="21"/>
                  </a:lnTo>
                  <a:lnTo>
                    <a:pt x="61" y="16"/>
                  </a:lnTo>
                  <a:lnTo>
                    <a:pt x="67" y="10"/>
                  </a:lnTo>
                  <a:lnTo>
                    <a:pt x="67" y="10"/>
                  </a:lnTo>
                  <a:lnTo>
                    <a:pt x="68" y="8"/>
                  </a:lnTo>
                  <a:lnTo>
                    <a:pt x="70" y="5"/>
                  </a:lnTo>
                  <a:lnTo>
                    <a:pt x="67" y="3"/>
                  </a:lnTo>
                  <a:lnTo>
                    <a:pt x="63"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65" name="chenying0907 722"/>
            <p:cNvSpPr/>
            <p:nvPr/>
          </p:nvSpPr>
          <p:spPr bwMode="auto">
            <a:xfrm>
              <a:off x="2222501" y="3676650"/>
              <a:ext cx="25400" cy="31750"/>
            </a:xfrm>
            <a:custGeom>
              <a:cxnLst>
                <a:cxn ang="0">
                  <a:pos x="52" y="1"/>
                </a:cxn>
                <a:cxn ang="0">
                  <a:pos x="52" y="1"/>
                </a:cxn>
                <a:cxn ang="0">
                  <a:pos x="43" y="13"/>
                </a:cxn>
                <a:cxn ang="0">
                  <a:pos x="35" y="23"/>
                </a:cxn>
                <a:cxn ang="0">
                  <a:pos x="26" y="34"/>
                </a:cxn>
                <a:cxn ang="0">
                  <a:pos x="16" y="44"/>
                </a:cxn>
                <a:cxn ang="0">
                  <a:pos x="16" y="44"/>
                </a:cxn>
                <a:cxn ang="0">
                  <a:pos x="9" y="51"/>
                </a:cxn>
                <a:cxn ang="0">
                  <a:pos x="4" y="57"/>
                </a:cxn>
                <a:cxn ang="0">
                  <a:pos x="1" y="65"/>
                </a:cxn>
                <a:cxn ang="0">
                  <a:pos x="0" y="74"/>
                </a:cxn>
                <a:cxn ang="0">
                  <a:pos x="0" y="74"/>
                </a:cxn>
                <a:cxn ang="0">
                  <a:pos x="0" y="77"/>
                </a:cxn>
                <a:cxn ang="0">
                  <a:pos x="1" y="78"/>
                </a:cxn>
                <a:cxn ang="0">
                  <a:pos x="5" y="80"/>
                </a:cxn>
                <a:cxn ang="0">
                  <a:pos x="9" y="78"/>
                </a:cxn>
                <a:cxn ang="0">
                  <a:pos x="10" y="77"/>
                </a:cxn>
                <a:cxn ang="0">
                  <a:pos x="12" y="74"/>
                </a:cxn>
                <a:cxn ang="0">
                  <a:pos x="12" y="74"/>
                </a:cxn>
                <a:cxn ang="0">
                  <a:pos x="12" y="69"/>
                </a:cxn>
                <a:cxn ang="0">
                  <a:pos x="13" y="65"/>
                </a:cxn>
                <a:cxn ang="0">
                  <a:pos x="18" y="57"/>
                </a:cxn>
                <a:cxn ang="0">
                  <a:pos x="25" y="51"/>
                </a:cxn>
                <a:cxn ang="0">
                  <a:pos x="33" y="44"/>
                </a:cxn>
                <a:cxn ang="0">
                  <a:pos x="33" y="44"/>
                </a:cxn>
                <a:cxn ang="0">
                  <a:pos x="40" y="37"/>
                </a:cxn>
                <a:cxn ang="0">
                  <a:pos x="47" y="27"/>
                </a:cxn>
                <a:cxn ang="0">
                  <a:pos x="54" y="18"/>
                </a:cxn>
                <a:cxn ang="0">
                  <a:pos x="61" y="10"/>
                </a:cxn>
                <a:cxn ang="0">
                  <a:pos x="61" y="10"/>
                </a:cxn>
                <a:cxn ang="0">
                  <a:pos x="63" y="8"/>
                </a:cxn>
                <a:cxn ang="0">
                  <a:pos x="63" y="5"/>
                </a:cxn>
                <a:cxn ang="0">
                  <a:pos x="60" y="1"/>
                </a:cxn>
                <a:cxn ang="0">
                  <a:pos x="57" y="0"/>
                </a:cxn>
                <a:cxn ang="0">
                  <a:pos x="55" y="0"/>
                </a:cxn>
                <a:cxn ang="0">
                  <a:pos x="52" y="1"/>
                </a:cxn>
                <a:cxn ang="0">
                  <a:pos x="52" y="1"/>
                </a:cxn>
              </a:cxnLst>
              <a:rect l="0" t="0" r="r" b="b"/>
              <a:pathLst>
                <a:path w="62" h="80">
                  <a:moveTo>
                    <a:pt x="52" y="1"/>
                  </a:moveTo>
                  <a:lnTo>
                    <a:pt x="52" y="1"/>
                  </a:lnTo>
                  <a:lnTo>
                    <a:pt x="43" y="13"/>
                  </a:lnTo>
                  <a:lnTo>
                    <a:pt x="35" y="23"/>
                  </a:lnTo>
                  <a:lnTo>
                    <a:pt x="26" y="34"/>
                  </a:lnTo>
                  <a:lnTo>
                    <a:pt x="16" y="44"/>
                  </a:lnTo>
                  <a:lnTo>
                    <a:pt x="16" y="44"/>
                  </a:lnTo>
                  <a:lnTo>
                    <a:pt x="9" y="51"/>
                  </a:lnTo>
                  <a:lnTo>
                    <a:pt x="4" y="57"/>
                  </a:lnTo>
                  <a:lnTo>
                    <a:pt x="1" y="65"/>
                  </a:lnTo>
                  <a:lnTo>
                    <a:pt x="0" y="74"/>
                  </a:lnTo>
                  <a:lnTo>
                    <a:pt x="0" y="74"/>
                  </a:lnTo>
                  <a:lnTo>
                    <a:pt x="0" y="77"/>
                  </a:lnTo>
                  <a:lnTo>
                    <a:pt x="1" y="78"/>
                  </a:lnTo>
                  <a:lnTo>
                    <a:pt x="5" y="80"/>
                  </a:lnTo>
                  <a:lnTo>
                    <a:pt x="9" y="78"/>
                  </a:lnTo>
                  <a:lnTo>
                    <a:pt x="10" y="77"/>
                  </a:lnTo>
                  <a:lnTo>
                    <a:pt x="12" y="74"/>
                  </a:lnTo>
                  <a:lnTo>
                    <a:pt x="12" y="74"/>
                  </a:lnTo>
                  <a:lnTo>
                    <a:pt x="12" y="69"/>
                  </a:lnTo>
                  <a:lnTo>
                    <a:pt x="13" y="65"/>
                  </a:lnTo>
                  <a:lnTo>
                    <a:pt x="18" y="57"/>
                  </a:lnTo>
                  <a:lnTo>
                    <a:pt x="25" y="51"/>
                  </a:lnTo>
                  <a:lnTo>
                    <a:pt x="33" y="44"/>
                  </a:lnTo>
                  <a:lnTo>
                    <a:pt x="33" y="44"/>
                  </a:lnTo>
                  <a:lnTo>
                    <a:pt x="40" y="37"/>
                  </a:lnTo>
                  <a:lnTo>
                    <a:pt x="47" y="27"/>
                  </a:lnTo>
                  <a:lnTo>
                    <a:pt x="54" y="18"/>
                  </a:lnTo>
                  <a:lnTo>
                    <a:pt x="61" y="10"/>
                  </a:lnTo>
                  <a:lnTo>
                    <a:pt x="61" y="10"/>
                  </a:lnTo>
                  <a:lnTo>
                    <a:pt x="63" y="8"/>
                  </a:lnTo>
                  <a:lnTo>
                    <a:pt x="63" y="5"/>
                  </a:lnTo>
                  <a:lnTo>
                    <a:pt x="60" y="1"/>
                  </a:lnTo>
                  <a:lnTo>
                    <a:pt x="57" y="0"/>
                  </a:lnTo>
                  <a:lnTo>
                    <a:pt x="55" y="0"/>
                  </a:lnTo>
                  <a:lnTo>
                    <a:pt x="52" y="1"/>
                  </a:lnTo>
                  <a:lnTo>
                    <a:pt x="52"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66" name="chenying0907 723"/>
            <p:cNvSpPr/>
            <p:nvPr/>
          </p:nvSpPr>
          <p:spPr bwMode="auto">
            <a:xfrm>
              <a:off x="2238376" y="3681413"/>
              <a:ext cx="26988" cy="33338"/>
            </a:xfrm>
            <a:custGeom>
              <a:cxnLst>
                <a:cxn ang="0">
                  <a:pos x="59" y="1"/>
                </a:cxn>
                <a:cxn ang="0">
                  <a:pos x="59" y="1"/>
                </a:cxn>
                <a:cxn ang="0">
                  <a:pos x="42" y="18"/>
                </a:cxn>
                <a:cxn ang="0">
                  <a:pos x="26" y="36"/>
                </a:cxn>
                <a:cxn ang="0">
                  <a:pos x="18" y="45"/>
                </a:cxn>
                <a:cxn ang="0">
                  <a:pos x="12" y="56"/>
                </a:cxn>
                <a:cxn ang="0">
                  <a:pos x="5" y="66"/>
                </a:cxn>
                <a:cxn ang="0">
                  <a:pos x="1" y="78"/>
                </a:cxn>
                <a:cxn ang="0">
                  <a:pos x="1" y="78"/>
                </a:cxn>
                <a:cxn ang="0">
                  <a:pos x="0" y="81"/>
                </a:cxn>
                <a:cxn ang="0">
                  <a:pos x="1" y="82"/>
                </a:cxn>
                <a:cxn ang="0">
                  <a:pos x="3" y="83"/>
                </a:cxn>
                <a:cxn ang="0">
                  <a:pos x="4" y="85"/>
                </a:cxn>
                <a:cxn ang="0">
                  <a:pos x="9" y="85"/>
                </a:cxn>
                <a:cxn ang="0">
                  <a:pos x="11" y="83"/>
                </a:cxn>
                <a:cxn ang="0">
                  <a:pos x="12" y="81"/>
                </a:cxn>
                <a:cxn ang="0">
                  <a:pos x="12" y="81"/>
                </a:cxn>
                <a:cxn ang="0">
                  <a:pos x="17" y="70"/>
                </a:cxn>
                <a:cxn ang="0">
                  <a:pos x="22" y="61"/>
                </a:cxn>
                <a:cxn ang="0">
                  <a:pos x="29" y="51"/>
                </a:cxn>
                <a:cxn ang="0">
                  <a:pos x="35" y="43"/>
                </a:cxn>
                <a:cxn ang="0">
                  <a:pos x="51" y="26"/>
                </a:cxn>
                <a:cxn ang="0">
                  <a:pos x="68" y="9"/>
                </a:cxn>
                <a:cxn ang="0">
                  <a:pos x="68" y="9"/>
                </a:cxn>
                <a:cxn ang="0">
                  <a:pos x="69" y="8"/>
                </a:cxn>
                <a:cxn ang="0">
                  <a:pos x="69" y="5"/>
                </a:cxn>
                <a:cxn ang="0">
                  <a:pos x="67" y="1"/>
                </a:cxn>
                <a:cxn ang="0">
                  <a:pos x="64" y="0"/>
                </a:cxn>
                <a:cxn ang="0">
                  <a:pos x="62" y="0"/>
                </a:cxn>
                <a:cxn ang="0">
                  <a:pos x="59" y="1"/>
                </a:cxn>
                <a:cxn ang="0">
                  <a:pos x="59" y="1"/>
                </a:cxn>
              </a:cxnLst>
              <a:rect l="0" t="0" r="r" b="b"/>
              <a:pathLst>
                <a:path w="69" h="85">
                  <a:moveTo>
                    <a:pt x="59" y="1"/>
                  </a:moveTo>
                  <a:lnTo>
                    <a:pt x="59" y="1"/>
                  </a:lnTo>
                  <a:lnTo>
                    <a:pt x="42" y="18"/>
                  </a:lnTo>
                  <a:lnTo>
                    <a:pt x="26" y="36"/>
                  </a:lnTo>
                  <a:lnTo>
                    <a:pt x="18" y="45"/>
                  </a:lnTo>
                  <a:lnTo>
                    <a:pt x="12" y="56"/>
                  </a:lnTo>
                  <a:lnTo>
                    <a:pt x="5" y="66"/>
                  </a:lnTo>
                  <a:lnTo>
                    <a:pt x="1" y="78"/>
                  </a:lnTo>
                  <a:lnTo>
                    <a:pt x="1" y="78"/>
                  </a:lnTo>
                  <a:lnTo>
                    <a:pt x="0" y="81"/>
                  </a:lnTo>
                  <a:lnTo>
                    <a:pt x="1" y="82"/>
                  </a:lnTo>
                  <a:lnTo>
                    <a:pt x="3" y="83"/>
                  </a:lnTo>
                  <a:lnTo>
                    <a:pt x="4" y="85"/>
                  </a:lnTo>
                  <a:lnTo>
                    <a:pt x="9" y="85"/>
                  </a:lnTo>
                  <a:lnTo>
                    <a:pt x="11" y="83"/>
                  </a:lnTo>
                  <a:lnTo>
                    <a:pt x="12" y="81"/>
                  </a:lnTo>
                  <a:lnTo>
                    <a:pt x="12" y="81"/>
                  </a:lnTo>
                  <a:lnTo>
                    <a:pt x="17" y="70"/>
                  </a:lnTo>
                  <a:lnTo>
                    <a:pt x="22" y="61"/>
                  </a:lnTo>
                  <a:lnTo>
                    <a:pt x="29" y="51"/>
                  </a:lnTo>
                  <a:lnTo>
                    <a:pt x="35" y="43"/>
                  </a:lnTo>
                  <a:lnTo>
                    <a:pt x="51" y="26"/>
                  </a:lnTo>
                  <a:lnTo>
                    <a:pt x="68" y="9"/>
                  </a:lnTo>
                  <a:lnTo>
                    <a:pt x="68" y="9"/>
                  </a:lnTo>
                  <a:lnTo>
                    <a:pt x="69" y="8"/>
                  </a:lnTo>
                  <a:lnTo>
                    <a:pt x="69" y="5"/>
                  </a:lnTo>
                  <a:lnTo>
                    <a:pt x="67" y="1"/>
                  </a:lnTo>
                  <a:lnTo>
                    <a:pt x="64"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67" name="chenying0907 724"/>
            <p:cNvSpPr/>
            <p:nvPr/>
          </p:nvSpPr>
          <p:spPr bwMode="auto">
            <a:xfrm>
              <a:off x="2268538" y="3681413"/>
              <a:ext cx="28575" cy="33338"/>
            </a:xfrm>
            <a:custGeom>
              <a:cxnLst>
                <a:cxn ang="0">
                  <a:pos x="64" y="1"/>
                </a:cxn>
                <a:cxn ang="0">
                  <a:pos x="64" y="1"/>
                </a:cxn>
                <a:cxn ang="0">
                  <a:pos x="45" y="18"/>
                </a:cxn>
                <a:cxn ang="0">
                  <a:pos x="27" y="35"/>
                </a:cxn>
                <a:cxn ang="0">
                  <a:pos x="18" y="45"/>
                </a:cxn>
                <a:cxn ang="0">
                  <a:pos x="10" y="55"/>
                </a:cxn>
                <a:cxn ang="0">
                  <a:pos x="4" y="66"/>
                </a:cxn>
                <a:cxn ang="0">
                  <a:pos x="0" y="78"/>
                </a:cxn>
                <a:cxn ang="0">
                  <a:pos x="0" y="78"/>
                </a:cxn>
                <a:cxn ang="0">
                  <a:pos x="0" y="81"/>
                </a:cxn>
                <a:cxn ang="0">
                  <a:pos x="1" y="82"/>
                </a:cxn>
                <a:cxn ang="0">
                  <a:pos x="5" y="85"/>
                </a:cxn>
                <a:cxn ang="0">
                  <a:pos x="9" y="85"/>
                </a:cxn>
                <a:cxn ang="0">
                  <a:pos x="10" y="83"/>
                </a:cxn>
                <a:cxn ang="0">
                  <a:pos x="11" y="81"/>
                </a:cxn>
                <a:cxn ang="0">
                  <a:pos x="11" y="81"/>
                </a:cxn>
                <a:cxn ang="0">
                  <a:pos x="15" y="70"/>
                </a:cxn>
                <a:cxn ang="0">
                  <a:pos x="21" y="60"/>
                </a:cxn>
                <a:cxn ang="0">
                  <a:pos x="28" y="51"/>
                </a:cxn>
                <a:cxn ang="0">
                  <a:pos x="36" y="42"/>
                </a:cxn>
                <a:cxn ang="0">
                  <a:pos x="55" y="25"/>
                </a:cxn>
                <a:cxn ang="0">
                  <a:pos x="73" y="9"/>
                </a:cxn>
                <a:cxn ang="0">
                  <a:pos x="73" y="9"/>
                </a:cxn>
                <a:cxn ang="0">
                  <a:pos x="74" y="8"/>
                </a:cxn>
                <a:cxn ang="0">
                  <a:pos x="74" y="5"/>
                </a:cxn>
                <a:cxn ang="0">
                  <a:pos x="73" y="1"/>
                </a:cxn>
                <a:cxn ang="0">
                  <a:pos x="69" y="0"/>
                </a:cxn>
                <a:cxn ang="0">
                  <a:pos x="66" y="0"/>
                </a:cxn>
                <a:cxn ang="0">
                  <a:pos x="64" y="1"/>
                </a:cxn>
                <a:cxn ang="0">
                  <a:pos x="64" y="1"/>
                </a:cxn>
              </a:cxnLst>
              <a:rect l="0" t="0" r="r" b="b"/>
              <a:pathLst>
                <a:path w="74" h="85">
                  <a:moveTo>
                    <a:pt x="64" y="1"/>
                  </a:moveTo>
                  <a:lnTo>
                    <a:pt x="64" y="1"/>
                  </a:lnTo>
                  <a:lnTo>
                    <a:pt x="45" y="18"/>
                  </a:lnTo>
                  <a:lnTo>
                    <a:pt x="27" y="35"/>
                  </a:lnTo>
                  <a:lnTo>
                    <a:pt x="18" y="45"/>
                  </a:lnTo>
                  <a:lnTo>
                    <a:pt x="10" y="55"/>
                  </a:lnTo>
                  <a:lnTo>
                    <a:pt x="4" y="66"/>
                  </a:lnTo>
                  <a:lnTo>
                    <a:pt x="0" y="78"/>
                  </a:lnTo>
                  <a:lnTo>
                    <a:pt x="0" y="78"/>
                  </a:lnTo>
                  <a:lnTo>
                    <a:pt x="0" y="81"/>
                  </a:lnTo>
                  <a:lnTo>
                    <a:pt x="1" y="82"/>
                  </a:lnTo>
                  <a:lnTo>
                    <a:pt x="5" y="85"/>
                  </a:lnTo>
                  <a:lnTo>
                    <a:pt x="9" y="85"/>
                  </a:lnTo>
                  <a:lnTo>
                    <a:pt x="10" y="83"/>
                  </a:lnTo>
                  <a:lnTo>
                    <a:pt x="11" y="81"/>
                  </a:lnTo>
                  <a:lnTo>
                    <a:pt x="11" y="81"/>
                  </a:lnTo>
                  <a:lnTo>
                    <a:pt x="15" y="70"/>
                  </a:lnTo>
                  <a:lnTo>
                    <a:pt x="21" y="60"/>
                  </a:lnTo>
                  <a:lnTo>
                    <a:pt x="28" y="51"/>
                  </a:lnTo>
                  <a:lnTo>
                    <a:pt x="36" y="42"/>
                  </a:lnTo>
                  <a:lnTo>
                    <a:pt x="55" y="25"/>
                  </a:lnTo>
                  <a:lnTo>
                    <a:pt x="73" y="9"/>
                  </a:lnTo>
                  <a:lnTo>
                    <a:pt x="73" y="9"/>
                  </a:lnTo>
                  <a:lnTo>
                    <a:pt x="74" y="8"/>
                  </a:lnTo>
                  <a:lnTo>
                    <a:pt x="74" y="5"/>
                  </a:lnTo>
                  <a:lnTo>
                    <a:pt x="73" y="1"/>
                  </a:lnTo>
                  <a:lnTo>
                    <a:pt x="69" y="0"/>
                  </a:lnTo>
                  <a:lnTo>
                    <a:pt x="66" y="0"/>
                  </a:lnTo>
                  <a:lnTo>
                    <a:pt x="64" y="1"/>
                  </a:lnTo>
                  <a:lnTo>
                    <a:pt x="64"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68" name="chenying0907 725"/>
            <p:cNvSpPr/>
            <p:nvPr/>
          </p:nvSpPr>
          <p:spPr bwMode="auto">
            <a:xfrm>
              <a:off x="2306638" y="3678238"/>
              <a:ext cx="33338" cy="31750"/>
            </a:xfrm>
            <a:custGeom>
              <a:cxnLst>
                <a:cxn ang="0">
                  <a:pos x="76" y="0"/>
                </a:cxn>
                <a:cxn ang="0">
                  <a:pos x="76" y="0"/>
                </a:cxn>
                <a:cxn ang="0">
                  <a:pos x="64" y="6"/>
                </a:cxn>
                <a:cxn ang="0">
                  <a:pos x="52" y="12"/>
                </a:cxn>
                <a:cxn ang="0">
                  <a:pos x="42" y="20"/>
                </a:cxn>
                <a:cxn ang="0">
                  <a:pos x="31" y="29"/>
                </a:cxn>
                <a:cxn ang="0">
                  <a:pos x="22" y="38"/>
                </a:cxn>
                <a:cxn ang="0">
                  <a:pos x="13" y="49"/>
                </a:cxn>
                <a:cxn ang="0">
                  <a:pos x="6" y="59"/>
                </a:cxn>
                <a:cxn ang="0">
                  <a:pos x="0" y="71"/>
                </a:cxn>
                <a:cxn ang="0">
                  <a:pos x="0" y="71"/>
                </a:cxn>
                <a:cxn ang="0">
                  <a:pos x="0" y="74"/>
                </a:cxn>
                <a:cxn ang="0">
                  <a:pos x="0" y="76"/>
                </a:cxn>
                <a:cxn ang="0">
                  <a:pos x="2" y="79"/>
                </a:cxn>
                <a:cxn ang="0">
                  <a:pos x="5" y="80"/>
                </a:cxn>
                <a:cxn ang="0">
                  <a:pos x="6" y="80"/>
                </a:cxn>
                <a:cxn ang="0">
                  <a:pos x="8" y="79"/>
                </a:cxn>
                <a:cxn ang="0">
                  <a:pos x="9" y="78"/>
                </a:cxn>
                <a:cxn ang="0">
                  <a:pos x="9" y="78"/>
                </a:cxn>
                <a:cxn ang="0">
                  <a:pos x="16" y="66"/>
                </a:cxn>
                <a:cxn ang="0">
                  <a:pos x="22" y="55"/>
                </a:cxn>
                <a:cxn ang="0">
                  <a:pos x="30" y="46"/>
                </a:cxn>
                <a:cxn ang="0">
                  <a:pos x="39" y="37"/>
                </a:cxn>
                <a:cxn ang="0">
                  <a:pos x="50" y="29"/>
                </a:cxn>
                <a:cxn ang="0">
                  <a:pos x="60" y="21"/>
                </a:cxn>
                <a:cxn ang="0">
                  <a:pos x="70" y="16"/>
                </a:cxn>
                <a:cxn ang="0">
                  <a:pos x="82" y="11"/>
                </a:cxn>
                <a:cxn ang="0">
                  <a:pos x="82" y="11"/>
                </a:cxn>
                <a:cxn ang="0">
                  <a:pos x="84" y="10"/>
                </a:cxn>
                <a:cxn ang="0">
                  <a:pos x="85" y="7"/>
                </a:cxn>
                <a:cxn ang="0">
                  <a:pos x="85" y="6"/>
                </a:cxn>
                <a:cxn ang="0">
                  <a:pos x="84" y="3"/>
                </a:cxn>
                <a:cxn ang="0">
                  <a:pos x="81" y="0"/>
                </a:cxn>
                <a:cxn ang="0">
                  <a:pos x="78" y="0"/>
                </a:cxn>
                <a:cxn ang="0">
                  <a:pos x="76" y="0"/>
                </a:cxn>
                <a:cxn ang="0">
                  <a:pos x="76" y="0"/>
                </a:cxn>
              </a:cxnLst>
              <a:rect l="0" t="0" r="r" b="b"/>
              <a:pathLst>
                <a:path w="85" h="80">
                  <a:moveTo>
                    <a:pt x="76" y="0"/>
                  </a:moveTo>
                  <a:lnTo>
                    <a:pt x="76" y="0"/>
                  </a:lnTo>
                  <a:lnTo>
                    <a:pt x="64" y="6"/>
                  </a:lnTo>
                  <a:lnTo>
                    <a:pt x="52" y="12"/>
                  </a:lnTo>
                  <a:lnTo>
                    <a:pt x="42" y="20"/>
                  </a:lnTo>
                  <a:lnTo>
                    <a:pt x="31" y="29"/>
                  </a:lnTo>
                  <a:lnTo>
                    <a:pt x="22" y="38"/>
                  </a:lnTo>
                  <a:lnTo>
                    <a:pt x="13" y="49"/>
                  </a:lnTo>
                  <a:lnTo>
                    <a:pt x="6" y="59"/>
                  </a:lnTo>
                  <a:lnTo>
                    <a:pt x="0" y="71"/>
                  </a:lnTo>
                  <a:lnTo>
                    <a:pt x="0" y="71"/>
                  </a:lnTo>
                  <a:lnTo>
                    <a:pt x="0" y="74"/>
                  </a:lnTo>
                  <a:lnTo>
                    <a:pt x="0" y="76"/>
                  </a:lnTo>
                  <a:lnTo>
                    <a:pt x="2" y="79"/>
                  </a:lnTo>
                  <a:lnTo>
                    <a:pt x="5" y="80"/>
                  </a:lnTo>
                  <a:lnTo>
                    <a:pt x="6" y="80"/>
                  </a:lnTo>
                  <a:lnTo>
                    <a:pt x="8" y="79"/>
                  </a:lnTo>
                  <a:lnTo>
                    <a:pt x="9" y="78"/>
                  </a:lnTo>
                  <a:lnTo>
                    <a:pt x="9" y="78"/>
                  </a:lnTo>
                  <a:lnTo>
                    <a:pt x="16" y="66"/>
                  </a:lnTo>
                  <a:lnTo>
                    <a:pt x="22" y="55"/>
                  </a:lnTo>
                  <a:lnTo>
                    <a:pt x="30" y="46"/>
                  </a:lnTo>
                  <a:lnTo>
                    <a:pt x="39" y="37"/>
                  </a:lnTo>
                  <a:lnTo>
                    <a:pt x="50" y="29"/>
                  </a:lnTo>
                  <a:lnTo>
                    <a:pt x="60" y="21"/>
                  </a:lnTo>
                  <a:lnTo>
                    <a:pt x="70" y="16"/>
                  </a:lnTo>
                  <a:lnTo>
                    <a:pt x="82" y="11"/>
                  </a:lnTo>
                  <a:lnTo>
                    <a:pt x="82" y="11"/>
                  </a:lnTo>
                  <a:lnTo>
                    <a:pt x="84" y="10"/>
                  </a:lnTo>
                  <a:lnTo>
                    <a:pt x="85" y="7"/>
                  </a:lnTo>
                  <a:lnTo>
                    <a:pt x="85" y="6"/>
                  </a:lnTo>
                  <a:lnTo>
                    <a:pt x="84" y="3"/>
                  </a:lnTo>
                  <a:lnTo>
                    <a:pt x="81" y="0"/>
                  </a:lnTo>
                  <a:lnTo>
                    <a:pt x="78" y="0"/>
                  </a:lnTo>
                  <a:lnTo>
                    <a:pt x="76" y="0"/>
                  </a:lnTo>
                  <a:lnTo>
                    <a:pt x="76"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69" name="chenying0907 726"/>
            <p:cNvSpPr/>
            <p:nvPr/>
          </p:nvSpPr>
          <p:spPr bwMode="auto">
            <a:xfrm>
              <a:off x="2336801" y="3681413"/>
              <a:ext cx="23813" cy="28575"/>
            </a:xfrm>
            <a:custGeom>
              <a:cxnLst>
                <a:cxn ang="0">
                  <a:pos x="54" y="1"/>
                </a:cxn>
                <a:cxn ang="0">
                  <a:pos x="54" y="1"/>
                </a:cxn>
                <a:cxn ang="0">
                  <a:pos x="35" y="22"/>
                </a:cxn>
                <a:cxn ang="0">
                  <a:pos x="25" y="31"/>
                </a:cxn>
                <a:cxn ang="0">
                  <a:pos x="14" y="40"/>
                </a:cxn>
                <a:cxn ang="0">
                  <a:pos x="14" y="40"/>
                </a:cxn>
                <a:cxn ang="0">
                  <a:pos x="12" y="43"/>
                </a:cxn>
                <a:cxn ang="0">
                  <a:pos x="11" y="45"/>
                </a:cxn>
                <a:cxn ang="0">
                  <a:pos x="9" y="52"/>
                </a:cxn>
                <a:cxn ang="0">
                  <a:pos x="9" y="52"/>
                </a:cxn>
                <a:cxn ang="0">
                  <a:pos x="1" y="65"/>
                </a:cxn>
                <a:cxn ang="0">
                  <a:pos x="1" y="65"/>
                </a:cxn>
                <a:cxn ang="0">
                  <a:pos x="0" y="68"/>
                </a:cxn>
                <a:cxn ang="0">
                  <a:pos x="0" y="69"/>
                </a:cxn>
                <a:cxn ang="0">
                  <a:pos x="3" y="73"/>
                </a:cxn>
                <a:cxn ang="0">
                  <a:pos x="7" y="73"/>
                </a:cxn>
                <a:cxn ang="0">
                  <a:pos x="9" y="73"/>
                </a:cxn>
                <a:cxn ang="0">
                  <a:pos x="11" y="72"/>
                </a:cxn>
                <a:cxn ang="0">
                  <a:pos x="11" y="72"/>
                </a:cxn>
                <a:cxn ang="0">
                  <a:pos x="17" y="60"/>
                </a:cxn>
                <a:cxn ang="0">
                  <a:pos x="20" y="55"/>
                </a:cxn>
                <a:cxn ang="0">
                  <a:pos x="22" y="48"/>
                </a:cxn>
                <a:cxn ang="0">
                  <a:pos x="22" y="48"/>
                </a:cxn>
                <a:cxn ang="0">
                  <a:pos x="33" y="39"/>
                </a:cxn>
                <a:cxn ang="0">
                  <a:pos x="42" y="30"/>
                </a:cxn>
                <a:cxn ang="0">
                  <a:pos x="62" y="9"/>
                </a:cxn>
                <a:cxn ang="0">
                  <a:pos x="62" y="9"/>
                </a:cxn>
                <a:cxn ang="0">
                  <a:pos x="63" y="8"/>
                </a:cxn>
                <a:cxn ang="0">
                  <a:pos x="63" y="5"/>
                </a:cxn>
                <a:cxn ang="0">
                  <a:pos x="62" y="1"/>
                </a:cxn>
                <a:cxn ang="0">
                  <a:pos x="58" y="0"/>
                </a:cxn>
                <a:cxn ang="0">
                  <a:pos x="55" y="0"/>
                </a:cxn>
                <a:cxn ang="0">
                  <a:pos x="54" y="1"/>
                </a:cxn>
                <a:cxn ang="0">
                  <a:pos x="54" y="1"/>
                </a:cxn>
              </a:cxnLst>
              <a:rect l="0" t="0" r="r" b="b"/>
              <a:pathLst>
                <a:path w="62" h="73">
                  <a:moveTo>
                    <a:pt x="54" y="1"/>
                  </a:moveTo>
                  <a:lnTo>
                    <a:pt x="54" y="1"/>
                  </a:lnTo>
                  <a:lnTo>
                    <a:pt x="35" y="22"/>
                  </a:lnTo>
                  <a:lnTo>
                    <a:pt x="25" y="31"/>
                  </a:lnTo>
                  <a:lnTo>
                    <a:pt x="14" y="40"/>
                  </a:lnTo>
                  <a:lnTo>
                    <a:pt x="14" y="40"/>
                  </a:lnTo>
                  <a:lnTo>
                    <a:pt x="12" y="43"/>
                  </a:lnTo>
                  <a:lnTo>
                    <a:pt x="11" y="45"/>
                  </a:lnTo>
                  <a:lnTo>
                    <a:pt x="9" y="52"/>
                  </a:lnTo>
                  <a:lnTo>
                    <a:pt x="9" y="52"/>
                  </a:lnTo>
                  <a:lnTo>
                    <a:pt x="1" y="65"/>
                  </a:lnTo>
                  <a:lnTo>
                    <a:pt x="1" y="65"/>
                  </a:lnTo>
                  <a:lnTo>
                    <a:pt x="0" y="68"/>
                  </a:lnTo>
                  <a:lnTo>
                    <a:pt x="0" y="69"/>
                  </a:lnTo>
                  <a:lnTo>
                    <a:pt x="3" y="73"/>
                  </a:lnTo>
                  <a:lnTo>
                    <a:pt x="7" y="73"/>
                  </a:lnTo>
                  <a:lnTo>
                    <a:pt x="9" y="73"/>
                  </a:lnTo>
                  <a:lnTo>
                    <a:pt x="11" y="72"/>
                  </a:lnTo>
                  <a:lnTo>
                    <a:pt x="11" y="72"/>
                  </a:lnTo>
                  <a:lnTo>
                    <a:pt x="17" y="60"/>
                  </a:lnTo>
                  <a:lnTo>
                    <a:pt x="20" y="55"/>
                  </a:lnTo>
                  <a:lnTo>
                    <a:pt x="22" y="48"/>
                  </a:lnTo>
                  <a:lnTo>
                    <a:pt x="22" y="48"/>
                  </a:lnTo>
                  <a:lnTo>
                    <a:pt x="33" y="39"/>
                  </a:lnTo>
                  <a:lnTo>
                    <a:pt x="42" y="30"/>
                  </a:lnTo>
                  <a:lnTo>
                    <a:pt x="62" y="9"/>
                  </a:lnTo>
                  <a:lnTo>
                    <a:pt x="62" y="9"/>
                  </a:lnTo>
                  <a:lnTo>
                    <a:pt x="63" y="8"/>
                  </a:lnTo>
                  <a:lnTo>
                    <a:pt x="63" y="5"/>
                  </a:lnTo>
                  <a:lnTo>
                    <a:pt x="62" y="1"/>
                  </a:lnTo>
                  <a:lnTo>
                    <a:pt x="58" y="0"/>
                  </a:lnTo>
                  <a:lnTo>
                    <a:pt x="55" y="0"/>
                  </a:lnTo>
                  <a:lnTo>
                    <a:pt x="54" y="1"/>
                  </a:lnTo>
                  <a:lnTo>
                    <a:pt x="54"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70" name="chenying0907 727"/>
            <p:cNvSpPr/>
            <p:nvPr/>
          </p:nvSpPr>
          <p:spPr bwMode="auto">
            <a:xfrm>
              <a:off x="2366963" y="3676650"/>
              <a:ext cx="41275" cy="33338"/>
            </a:xfrm>
            <a:custGeom>
              <a:cxnLst>
                <a:cxn ang="0">
                  <a:pos x="94" y="1"/>
                </a:cxn>
                <a:cxn ang="0">
                  <a:pos x="94" y="1"/>
                </a:cxn>
                <a:cxn ang="0">
                  <a:pos x="82" y="8"/>
                </a:cxn>
                <a:cxn ang="0">
                  <a:pos x="69" y="13"/>
                </a:cxn>
                <a:cxn ang="0">
                  <a:pos x="56" y="20"/>
                </a:cxn>
                <a:cxn ang="0">
                  <a:pos x="46" y="27"/>
                </a:cxn>
                <a:cxn ang="0">
                  <a:pos x="46" y="27"/>
                </a:cxn>
                <a:cxn ang="0">
                  <a:pos x="34" y="39"/>
                </a:cxn>
                <a:cxn ang="0">
                  <a:pos x="23" y="51"/>
                </a:cxn>
                <a:cxn ang="0">
                  <a:pos x="13" y="64"/>
                </a:cxn>
                <a:cxn ang="0">
                  <a:pos x="1" y="76"/>
                </a:cxn>
                <a:cxn ang="0">
                  <a:pos x="1" y="76"/>
                </a:cxn>
                <a:cxn ang="0">
                  <a:pos x="0" y="78"/>
                </a:cxn>
                <a:cxn ang="0">
                  <a:pos x="0" y="80"/>
                </a:cxn>
                <a:cxn ang="0">
                  <a:pos x="2" y="84"/>
                </a:cxn>
                <a:cxn ang="0">
                  <a:pos x="5" y="86"/>
                </a:cxn>
                <a:cxn ang="0">
                  <a:pos x="8" y="85"/>
                </a:cxn>
                <a:cxn ang="0">
                  <a:pos x="10" y="84"/>
                </a:cxn>
                <a:cxn ang="0">
                  <a:pos x="10" y="84"/>
                </a:cxn>
                <a:cxn ang="0">
                  <a:pos x="29" y="64"/>
                </a:cxn>
                <a:cxn ang="0">
                  <a:pos x="46" y="43"/>
                </a:cxn>
                <a:cxn ang="0">
                  <a:pos x="46" y="43"/>
                </a:cxn>
                <a:cxn ang="0">
                  <a:pos x="51" y="38"/>
                </a:cxn>
                <a:cxn ang="0">
                  <a:pos x="57" y="33"/>
                </a:cxn>
                <a:cxn ang="0">
                  <a:pos x="72" y="25"/>
                </a:cxn>
                <a:cxn ang="0">
                  <a:pos x="86" y="18"/>
                </a:cxn>
                <a:cxn ang="0">
                  <a:pos x="101" y="10"/>
                </a:cxn>
                <a:cxn ang="0">
                  <a:pos x="101" y="10"/>
                </a:cxn>
                <a:cxn ang="0">
                  <a:pos x="102" y="9"/>
                </a:cxn>
                <a:cxn ang="0">
                  <a:pos x="103" y="6"/>
                </a:cxn>
                <a:cxn ang="0">
                  <a:pos x="102" y="3"/>
                </a:cxn>
                <a:cxn ang="0">
                  <a:pos x="99" y="0"/>
                </a:cxn>
                <a:cxn ang="0">
                  <a:pos x="97" y="0"/>
                </a:cxn>
                <a:cxn ang="0">
                  <a:pos x="94" y="1"/>
                </a:cxn>
                <a:cxn ang="0">
                  <a:pos x="94" y="1"/>
                </a:cxn>
              </a:cxnLst>
              <a:rect l="0" t="0" r="r" b="b"/>
              <a:pathLst>
                <a:path w="103" h="86">
                  <a:moveTo>
                    <a:pt x="94" y="1"/>
                  </a:moveTo>
                  <a:lnTo>
                    <a:pt x="94" y="1"/>
                  </a:lnTo>
                  <a:lnTo>
                    <a:pt x="82" y="8"/>
                  </a:lnTo>
                  <a:lnTo>
                    <a:pt x="69" y="13"/>
                  </a:lnTo>
                  <a:lnTo>
                    <a:pt x="56" y="20"/>
                  </a:lnTo>
                  <a:lnTo>
                    <a:pt x="46" y="27"/>
                  </a:lnTo>
                  <a:lnTo>
                    <a:pt x="46" y="27"/>
                  </a:lnTo>
                  <a:lnTo>
                    <a:pt x="34" y="39"/>
                  </a:lnTo>
                  <a:lnTo>
                    <a:pt x="23" y="51"/>
                  </a:lnTo>
                  <a:lnTo>
                    <a:pt x="13" y="64"/>
                  </a:lnTo>
                  <a:lnTo>
                    <a:pt x="1" y="76"/>
                  </a:lnTo>
                  <a:lnTo>
                    <a:pt x="1" y="76"/>
                  </a:lnTo>
                  <a:lnTo>
                    <a:pt x="0" y="78"/>
                  </a:lnTo>
                  <a:lnTo>
                    <a:pt x="0" y="80"/>
                  </a:lnTo>
                  <a:lnTo>
                    <a:pt x="2" y="84"/>
                  </a:lnTo>
                  <a:lnTo>
                    <a:pt x="5" y="86"/>
                  </a:lnTo>
                  <a:lnTo>
                    <a:pt x="8" y="85"/>
                  </a:lnTo>
                  <a:lnTo>
                    <a:pt x="10" y="84"/>
                  </a:lnTo>
                  <a:lnTo>
                    <a:pt x="10" y="84"/>
                  </a:lnTo>
                  <a:lnTo>
                    <a:pt x="29" y="64"/>
                  </a:lnTo>
                  <a:lnTo>
                    <a:pt x="46" y="43"/>
                  </a:lnTo>
                  <a:lnTo>
                    <a:pt x="46" y="43"/>
                  </a:lnTo>
                  <a:lnTo>
                    <a:pt x="51" y="38"/>
                  </a:lnTo>
                  <a:lnTo>
                    <a:pt x="57" y="33"/>
                  </a:lnTo>
                  <a:lnTo>
                    <a:pt x="72" y="25"/>
                  </a:lnTo>
                  <a:lnTo>
                    <a:pt x="86" y="18"/>
                  </a:lnTo>
                  <a:lnTo>
                    <a:pt x="101" y="10"/>
                  </a:lnTo>
                  <a:lnTo>
                    <a:pt x="101" y="10"/>
                  </a:lnTo>
                  <a:lnTo>
                    <a:pt x="102" y="9"/>
                  </a:lnTo>
                  <a:lnTo>
                    <a:pt x="103" y="6"/>
                  </a:lnTo>
                  <a:lnTo>
                    <a:pt x="102" y="3"/>
                  </a:lnTo>
                  <a:lnTo>
                    <a:pt x="99" y="0"/>
                  </a:lnTo>
                  <a:lnTo>
                    <a:pt x="97" y="0"/>
                  </a:lnTo>
                  <a:lnTo>
                    <a:pt x="94" y="1"/>
                  </a:lnTo>
                  <a:lnTo>
                    <a:pt x="94"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71" name="chenying0907 728"/>
            <p:cNvSpPr/>
            <p:nvPr/>
          </p:nvSpPr>
          <p:spPr bwMode="auto">
            <a:xfrm>
              <a:off x="2403476" y="3678238"/>
              <a:ext cx="36513" cy="30163"/>
            </a:xfrm>
            <a:custGeom>
              <a:cxnLst>
                <a:cxn ang="0">
                  <a:pos x="83" y="0"/>
                </a:cxn>
                <a:cxn ang="0">
                  <a:pos x="83" y="0"/>
                </a:cxn>
                <a:cxn ang="0">
                  <a:pos x="68" y="10"/>
                </a:cxn>
                <a:cxn ang="0">
                  <a:pos x="53" y="19"/>
                </a:cxn>
                <a:cxn ang="0">
                  <a:pos x="24" y="38"/>
                </a:cxn>
                <a:cxn ang="0">
                  <a:pos x="24" y="38"/>
                </a:cxn>
                <a:cxn ang="0">
                  <a:pos x="16" y="44"/>
                </a:cxn>
                <a:cxn ang="0">
                  <a:pos x="8" y="50"/>
                </a:cxn>
                <a:cxn ang="0">
                  <a:pos x="3" y="58"/>
                </a:cxn>
                <a:cxn ang="0">
                  <a:pos x="2" y="63"/>
                </a:cxn>
                <a:cxn ang="0">
                  <a:pos x="0" y="68"/>
                </a:cxn>
                <a:cxn ang="0">
                  <a:pos x="0" y="68"/>
                </a:cxn>
                <a:cxn ang="0">
                  <a:pos x="0" y="71"/>
                </a:cxn>
                <a:cxn ang="0">
                  <a:pos x="2" y="72"/>
                </a:cxn>
                <a:cxn ang="0">
                  <a:pos x="3" y="74"/>
                </a:cxn>
                <a:cxn ang="0">
                  <a:pos x="6" y="74"/>
                </a:cxn>
                <a:cxn ang="0">
                  <a:pos x="10" y="72"/>
                </a:cxn>
                <a:cxn ang="0">
                  <a:pos x="11" y="71"/>
                </a:cxn>
                <a:cxn ang="0">
                  <a:pos x="12" y="68"/>
                </a:cxn>
                <a:cxn ang="0">
                  <a:pos x="12" y="68"/>
                </a:cxn>
                <a:cxn ang="0">
                  <a:pos x="14" y="63"/>
                </a:cxn>
                <a:cxn ang="0">
                  <a:pos x="16" y="58"/>
                </a:cxn>
                <a:cxn ang="0">
                  <a:pos x="20" y="54"/>
                </a:cxn>
                <a:cxn ang="0">
                  <a:pos x="25" y="50"/>
                </a:cxn>
                <a:cxn ang="0">
                  <a:pos x="37" y="42"/>
                </a:cxn>
                <a:cxn ang="0">
                  <a:pos x="46" y="37"/>
                </a:cxn>
                <a:cxn ang="0">
                  <a:pos x="46" y="37"/>
                </a:cxn>
                <a:cxn ang="0">
                  <a:pos x="67" y="23"/>
                </a:cxn>
                <a:cxn ang="0">
                  <a:pos x="89" y="11"/>
                </a:cxn>
                <a:cxn ang="0">
                  <a:pos x="89" y="11"/>
                </a:cxn>
                <a:cxn ang="0">
                  <a:pos x="91" y="10"/>
                </a:cxn>
                <a:cxn ang="0">
                  <a:pos x="92" y="7"/>
                </a:cxn>
                <a:cxn ang="0">
                  <a:pos x="91" y="3"/>
                </a:cxn>
                <a:cxn ang="0">
                  <a:pos x="88" y="0"/>
                </a:cxn>
                <a:cxn ang="0">
                  <a:pos x="85" y="0"/>
                </a:cxn>
                <a:cxn ang="0">
                  <a:pos x="83" y="0"/>
                </a:cxn>
                <a:cxn ang="0">
                  <a:pos x="83" y="0"/>
                </a:cxn>
              </a:cxnLst>
              <a:rect l="0" t="0" r="r" b="b"/>
              <a:pathLst>
                <a:path w="92" h="74">
                  <a:moveTo>
                    <a:pt x="83" y="0"/>
                  </a:moveTo>
                  <a:lnTo>
                    <a:pt x="83" y="0"/>
                  </a:lnTo>
                  <a:lnTo>
                    <a:pt x="68" y="10"/>
                  </a:lnTo>
                  <a:lnTo>
                    <a:pt x="53" y="19"/>
                  </a:lnTo>
                  <a:lnTo>
                    <a:pt x="24" y="38"/>
                  </a:lnTo>
                  <a:lnTo>
                    <a:pt x="24" y="38"/>
                  </a:lnTo>
                  <a:lnTo>
                    <a:pt x="16" y="44"/>
                  </a:lnTo>
                  <a:lnTo>
                    <a:pt x="8" y="50"/>
                  </a:lnTo>
                  <a:lnTo>
                    <a:pt x="3" y="58"/>
                  </a:lnTo>
                  <a:lnTo>
                    <a:pt x="2" y="63"/>
                  </a:lnTo>
                  <a:lnTo>
                    <a:pt x="0" y="68"/>
                  </a:lnTo>
                  <a:lnTo>
                    <a:pt x="0" y="68"/>
                  </a:lnTo>
                  <a:lnTo>
                    <a:pt x="0" y="71"/>
                  </a:lnTo>
                  <a:lnTo>
                    <a:pt x="2" y="72"/>
                  </a:lnTo>
                  <a:lnTo>
                    <a:pt x="3" y="74"/>
                  </a:lnTo>
                  <a:lnTo>
                    <a:pt x="6" y="74"/>
                  </a:lnTo>
                  <a:lnTo>
                    <a:pt x="10" y="72"/>
                  </a:lnTo>
                  <a:lnTo>
                    <a:pt x="11" y="71"/>
                  </a:lnTo>
                  <a:lnTo>
                    <a:pt x="12" y="68"/>
                  </a:lnTo>
                  <a:lnTo>
                    <a:pt x="12" y="68"/>
                  </a:lnTo>
                  <a:lnTo>
                    <a:pt x="14" y="63"/>
                  </a:lnTo>
                  <a:lnTo>
                    <a:pt x="16" y="58"/>
                  </a:lnTo>
                  <a:lnTo>
                    <a:pt x="20" y="54"/>
                  </a:lnTo>
                  <a:lnTo>
                    <a:pt x="25" y="50"/>
                  </a:lnTo>
                  <a:lnTo>
                    <a:pt x="37" y="42"/>
                  </a:lnTo>
                  <a:lnTo>
                    <a:pt x="46" y="37"/>
                  </a:lnTo>
                  <a:lnTo>
                    <a:pt x="46" y="37"/>
                  </a:lnTo>
                  <a:lnTo>
                    <a:pt x="67" y="23"/>
                  </a:lnTo>
                  <a:lnTo>
                    <a:pt x="89" y="11"/>
                  </a:lnTo>
                  <a:lnTo>
                    <a:pt x="89" y="11"/>
                  </a:lnTo>
                  <a:lnTo>
                    <a:pt x="91" y="10"/>
                  </a:lnTo>
                  <a:lnTo>
                    <a:pt x="92" y="7"/>
                  </a:lnTo>
                  <a:lnTo>
                    <a:pt x="91" y="3"/>
                  </a:lnTo>
                  <a:lnTo>
                    <a:pt x="88" y="0"/>
                  </a:lnTo>
                  <a:lnTo>
                    <a:pt x="85" y="0"/>
                  </a:lnTo>
                  <a:lnTo>
                    <a:pt x="83" y="0"/>
                  </a:lnTo>
                  <a:lnTo>
                    <a:pt x="83"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72" name="chenying0907 729"/>
            <p:cNvSpPr/>
            <p:nvPr/>
          </p:nvSpPr>
          <p:spPr bwMode="auto">
            <a:xfrm>
              <a:off x="2427288" y="3678238"/>
              <a:ext cx="33338" cy="34925"/>
            </a:xfrm>
            <a:custGeom>
              <a:cxnLst>
                <a:cxn ang="0">
                  <a:pos x="75" y="4"/>
                </a:cxn>
                <a:cxn ang="0">
                  <a:pos x="75" y="4"/>
                </a:cxn>
                <a:cxn ang="0">
                  <a:pos x="71" y="10"/>
                </a:cxn>
                <a:cxn ang="0">
                  <a:pos x="67" y="15"/>
                </a:cxn>
                <a:cxn ang="0">
                  <a:pos x="58" y="24"/>
                </a:cxn>
                <a:cxn ang="0">
                  <a:pos x="47" y="32"/>
                </a:cxn>
                <a:cxn ang="0">
                  <a:pos x="38" y="40"/>
                </a:cxn>
                <a:cxn ang="0">
                  <a:pos x="38" y="40"/>
                </a:cxn>
                <a:cxn ang="0">
                  <a:pos x="1" y="76"/>
                </a:cxn>
                <a:cxn ang="0">
                  <a:pos x="1" y="76"/>
                </a:cxn>
                <a:cxn ang="0">
                  <a:pos x="0" y="78"/>
                </a:cxn>
                <a:cxn ang="0">
                  <a:pos x="0" y="80"/>
                </a:cxn>
                <a:cxn ang="0">
                  <a:pos x="1" y="84"/>
                </a:cxn>
                <a:cxn ang="0">
                  <a:pos x="5" y="85"/>
                </a:cxn>
                <a:cxn ang="0">
                  <a:pos x="8" y="85"/>
                </a:cxn>
                <a:cxn ang="0">
                  <a:pos x="9" y="84"/>
                </a:cxn>
                <a:cxn ang="0">
                  <a:pos x="9" y="84"/>
                </a:cxn>
                <a:cxn ang="0">
                  <a:pos x="30" y="62"/>
                </a:cxn>
                <a:cxn ang="0">
                  <a:pos x="52" y="41"/>
                </a:cxn>
                <a:cxn ang="0">
                  <a:pos x="52" y="41"/>
                </a:cxn>
                <a:cxn ang="0">
                  <a:pos x="61" y="33"/>
                </a:cxn>
                <a:cxn ang="0">
                  <a:pos x="71" y="27"/>
                </a:cxn>
                <a:cxn ang="0">
                  <a:pos x="78" y="17"/>
                </a:cxn>
                <a:cxn ang="0">
                  <a:pos x="82" y="14"/>
                </a:cxn>
                <a:cxn ang="0">
                  <a:pos x="85" y="7"/>
                </a:cxn>
                <a:cxn ang="0">
                  <a:pos x="85" y="7"/>
                </a:cxn>
                <a:cxn ang="0">
                  <a:pos x="85" y="4"/>
                </a:cxn>
                <a:cxn ang="0">
                  <a:pos x="85" y="3"/>
                </a:cxn>
                <a:cxn ang="0">
                  <a:pos x="84" y="2"/>
                </a:cxn>
                <a:cxn ang="0">
                  <a:pos x="81" y="0"/>
                </a:cxn>
                <a:cxn ang="0">
                  <a:pos x="77" y="0"/>
                </a:cxn>
                <a:cxn ang="0">
                  <a:pos x="76" y="2"/>
                </a:cxn>
                <a:cxn ang="0">
                  <a:pos x="75" y="4"/>
                </a:cxn>
                <a:cxn ang="0">
                  <a:pos x="75" y="4"/>
                </a:cxn>
              </a:cxnLst>
              <a:rect l="0" t="0" r="r" b="b"/>
              <a:pathLst>
                <a:path w="85" h="85">
                  <a:moveTo>
                    <a:pt x="75" y="4"/>
                  </a:moveTo>
                  <a:lnTo>
                    <a:pt x="75" y="4"/>
                  </a:lnTo>
                  <a:lnTo>
                    <a:pt x="71" y="10"/>
                  </a:lnTo>
                  <a:lnTo>
                    <a:pt x="67" y="15"/>
                  </a:lnTo>
                  <a:lnTo>
                    <a:pt x="58" y="24"/>
                  </a:lnTo>
                  <a:lnTo>
                    <a:pt x="47" y="32"/>
                  </a:lnTo>
                  <a:lnTo>
                    <a:pt x="38" y="40"/>
                  </a:lnTo>
                  <a:lnTo>
                    <a:pt x="38" y="40"/>
                  </a:lnTo>
                  <a:lnTo>
                    <a:pt x="1" y="76"/>
                  </a:lnTo>
                  <a:lnTo>
                    <a:pt x="1" y="76"/>
                  </a:lnTo>
                  <a:lnTo>
                    <a:pt x="0" y="78"/>
                  </a:lnTo>
                  <a:lnTo>
                    <a:pt x="0" y="80"/>
                  </a:lnTo>
                  <a:lnTo>
                    <a:pt x="1" y="84"/>
                  </a:lnTo>
                  <a:lnTo>
                    <a:pt x="5" y="85"/>
                  </a:lnTo>
                  <a:lnTo>
                    <a:pt x="8" y="85"/>
                  </a:lnTo>
                  <a:lnTo>
                    <a:pt x="9" y="84"/>
                  </a:lnTo>
                  <a:lnTo>
                    <a:pt x="9" y="84"/>
                  </a:lnTo>
                  <a:lnTo>
                    <a:pt x="30" y="62"/>
                  </a:lnTo>
                  <a:lnTo>
                    <a:pt x="52" y="41"/>
                  </a:lnTo>
                  <a:lnTo>
                    <a:pt x="52" y="41"/>
                  </a:lnTo>
                  <a:lnTo>
                    <a:pt x="61" y="33"/>
                  </a:lnTo>
                  <a:lnTo>
                    <a:pt x="71" y="27"/>
                  </a:lnTo>
                  <a:lnTo>
                    <a:pt x="78" y="17"/>
                  </a:lnTo>
                  <a:lnTo>
                    <a:pt x="82" y="14"/>
                  </a:lnTo>
                  <a:lnTo>
                    <a:pt x="85" y="7"/>
                  </a:lnTo>
                  <a:lnTo>
                    <a:pt x="85" y="7"/>
                  </a:lnTo>
                  <a:lnTo>
                    <a:pt x="85" y="4"/>
                  </a:lnTo>
                  <a:lnTo>
                    <a:pt x="85" y="3"/>
                  </a:lnTo>
                  <a:lnTo>
                    <a:pt x="84" y="2"/>
                  </a:lnTo>
                  <a:lnTo>
                    <a:pt x="81" y="0"/>
                  </a:lnTo>
                  <a:lnTo>
                    <a:pt x="77" y="0"/>
                  </a:lnTo>
                  <a:lnTo>
                    <a:pt x="76" y="2"/>
                  </a:lnTo>
                  <a:lnTo>
                    <a:pt x="75" y="4"/>
                  </a:lnTo>
                  <a:lnTo>
                    <a:pt x="75"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73" name="chenying0907 730"/>
            <p:cNvSpPr/>
            <p:nvPr/>
          </p:nvSpPr>
          <p:spPr bwMode="auto">
            <a:xfrm>
              <a:off x="2451101" y="3686175"/>
              <a:ext cx="23813" cy="26988"/>
            </a:xfrm>
            <a:custGeom>
              <a:cxnLst>
                <a:cxn ang="0">
                  <a:pos x="47" y="2"/>
                </a:cxn>
                <a:cxn ang="0">
                  <a:pos x="47" y="2"/>
                </a:cxn>
                <a:cxn ang="0">
                  <a:pos x="34" y="15"/>
                </a:cxn>
                <a:cxn ang="0">
                  <a:pos x="21" y="29"/>
                </a:cxn>
                <a:cxn ang="0">
                  <a:pos x="10" y="44"/>
                </a:cxn>
                <a:cxn ang="0">
                  <a:pos x="0" y="59"/>
                </a:cxn>
                <a:cxn ang="0">
                  <a:pos x="0" y="59"/>
                </a:cxn>
                <a:cxn ang="0">
                  <a:pos x="0" y="62"/>
                </a:cxn>
                <a:cxn ang="0">
                  <a:pos x="0" y="65"/>
                </a:cxn>
                <a:cxn ang="0">
                  <a:pos x="2" y="67"/>
                </a:cxn>
                <a:cxn ang="0">
                  <a:pos x="6" y="68"/>
                </a:cxn>
                <a:cxn ang="0">
                  <a:pos x="9" y="67"/>
                </a:cxn>
                <a:cxn ang="0">
                  <a:pos x="10" y="66"/>
                </a:cxn>
                <a:cxn ang="0">
                  <a:pos x="10" y="66"/>
                </a:cxn>
                <a:cxn ang="0">
                  <a:pos x="19" y="50"/>
                </a:cxn>
                <a:cxn ang="0">
                  <a:pos x="30" y="36"/>
                </a:cxn>
                <a:cxn ang="0">
                  <a:pos x="42" y="23"/>
                </a:cxn>
                <a:cxn ang="0">
                  <a:pos x="55" y="10"/>
                </a:cxn>
                <a:cxn ang="0">
                  <a:pos x="55" y="10"/>
                </a:cxn>
                <a:cxn ang="0">
                  <a:pos x="56" y="8"/>
                </a:cxn>
                <a:cxn ang="0">
                  <a:pos x="56" y="6"/>
                </a:cxn>
                <a:cxn ang="0">
                  <a:pos x="55" y="2"/>
                </a:cxn>
                <a:cxn ang="0">
                  <a:pos x="51" y="0"/>
                </a:cxn>
                <a:cxn ang="0">
                  <a:pos x="48" y="0"/>
                </a:cxn>
                <a:cxn ang="0">
                  <a:pos x="47" y="2"/>
                </a:cxn>
                <a:cxn ang="0">
                  <a:pos x="47" y="2"/>
                </a:cxn>
              </a:cxnLst>
              <a:rect l="0" t="0" r="r" b="b"/>
              <a:pathLst>
                <a:path w="56" h="68">
                  <a:moveTo>
                    <a:pt x="47" y="2"/>
                  </a:moveTo>
                  <a:lnTo>
                    <a:pt x="47" y="2"/>
                  </a:lnTo>
                  <a:lnTo>
                    <a:pt x="34" y="15"/>
                  </a:lnTo>
                  <a:lnTo>
                    <a:pt x="21" y="29"/>
                  </a:lnTo>
                  <a:lnTo>
                    <a:pt x="10" y="44"/>
                  </a:lnTo>
                  <a:lnTo>
                    <a:pt x="0" y="59"/>
                  </a:lnTo>
                  <a:lnTo>
                    <a:pt x="0" y="59"/>
                  </a:lnTo>
                  <a:lnTo>
                    <a:pt x="0" y="62"/>
                  </a:lnTo>
                  <a:lnTo>
                    <a:pt x="0" y="65"/>
                  </a:lnTo>
                  <a:lnTo>
                    <a:pt x="2" y="67"/>
                  </a:lnTo>
                  <a:lnTo>
                    <a:pt x="6" y="68"/>
                  </a:lnTo>
                  <a:lnTo>
                    <a:pt x="9" y="67"/>
                  </a:lnTo>
                  <a:lnTo>
                    <a:pt x="10" y="66"/>
                  </a:lnTo>
                  <a:lnTo>
                    <a:pt x="10" y="66"/>
                  </a:lnTo>
                  <a:lnTo>
                    <a:pt x="19" y="50"/>
                  </a:lnTo>
                  <a:lnTo>
                    <a:pt x="30" y="36"/>
                  </a:lnTo>
                  <a:lnTo>
                    <a:pt x="42" y="23"/>
                  </a:lnTo>
                  <a:lnTo>
                    <a:pt x="55" y="10"/>
                  </a:lnTo>
                  <a:lnTo>
                    <a:pt x="55" y="10"/>
                  </a:lnTo>
                  <a:lnTo>
                    <a:pt x="56" y="8"/>
                  </a:lnTo>
                  <a:lnTo>
                    <a:pt x="56" y="6"/>
                  </a:lnTo>
                  <a:lnTo>
                    <a:pt x="55" y="2"/>
                  </a:lnTo>
                  <a:lnTo>
                    <a:pt x="51" y="0"/>
                  </a:lnTo>
                  <a:lnTo>
                    <a:pt x="48" y="0"/>
                  </a:lnTo>
                  <a:lnTo>
                    <a:pt x="47" y="2"/>
                  </a:lnTo>
                  <a:lnTo>
                    <a:pt x="47"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74" name="chenying0907 731"/>
            <p:cNvSpPr/>
            <p:nvPr/>
          </p:nvSpPr>
          <p:spPr bwMode="auto">
            <a:xfrm>
              <a:off x="2605088" y="3395663"/>
              <a:ext cx="23813" cy="26988"/>
            </a:xfrm>
            <a:custGeom>
              <a:cxnLst>
                <a:cxn ang="0">
                  <a:pos x="50" y="2"/>
                </a:cxn>
                <a:cxn ang="0">
                  <a:pos x="50" y="2"/>
                </a:cxn>
                <a:cxn ang="0">
                  <a:pos x="44" y="4"/>
                </a:cxn>
                <a:cxn ang="0">
                  <a:pos x="41" y="8"/>
                </a:cxn>
                <a:cxn ang="0">
                  <a:pos x="38" y="14"/>
                </a:cxn>
                <a:cxn ang="0">
                  <a:pos x="35" y="19"/>
                </a:cxn>
                <a:cxn ang="0">
                  <a:pos x="35" y="19"/>
                </a:cxn>
                <a:cxn ang="0">
                  <a:pos x="33" y="25"/>
                </a:cxn>
                <a:cxn ang="0">
                  <a:pos x="31" y="29"/>
                </a:cxn>
                <a:cxn ang="0">
                  <a:pos x="30" y="32"/>
                </a:cxn>
                <a:cxn ang="0">
                  <a:pos x="30" y="32"/>
                </a:cxn>
                <a:cxn ang="0">
                  <a:pos x="21" y="37"/>
                </a:cxn>
                <a:cxn ang="0">
                  <a:pos x="21" y="37"/>
                </a:cxn>
                <a:cxn ang="0">
                  <a:pos x="13" y="42"/>
                </a:cxn>
                <a:cxn ang="0">
                  <a:pos x="5" y="48"/>
                </a:cxn>
                <a:cxn ang="0">
                  <a:pos x="3" y="51"/>
                </a:cxn>
                <a:cxn ang="0">
                  <a:pos x="1" y="55"/>
                </a:cxn>
                <a:cxn ang="0">
                  <a:pos x="0" y="61"/>
                </a:cxn>
                <a:cxn ang="0">
                  <a:pos x="1" y="65"/>
                </a:cxn>
                <a:cxn ang="0">
                  <a:pos x="1" y="65"/>
                </a:cxn>
                <a:cxn ang="0">
                  <a:pos x="3" y="67"/>
                </a:cxn>
                <a:cxn ang="0">
                  <a:pos x="4" y="68"/>
                </a:cxn>
                <a:cxn ang="0">
                  <a:pos x="8" y="68"/>
                </a:cxn>
                <a:cxn ang="0">
                  <a:pos x="10" y="67"/>
                </a:cxn>
                <a:cxn ang="0">
                  <a:pos x="12" y="66"/>
                </a:cxn>
                <a:cxn ang="0">
                  <a:pos x="12" y="65"/>
                </a:cxn>
                <a:cxn ang="0">
                  <a:pos x="12" y="62"/>
                </a:cxn>
                <a:cxn ang="0">
                  <a:pos x="12" y="62"/>
                </a:cxn>
                <a:cxn ang="0">
                  <a:pos x="12" y="59"/>
                </a:cxn>
                <a:cxn ang="0">
                  <a:pos x="13" y="57"/>
                </a:cxn>
                <a:cxn ang="0">
                  <a:pos x="20" y="50"/>
                </a:cxn>
                <a:cxn ang="0">
                  <a:pos x="34" y="42"/>
                </a:cxn>
                <a:cxn ang="0">
                  <a:pos x="34" y="42"/>
                </a:cxn>
                <a:cxn ang="0">
                  <a:pos x="38" y="40"/>
                </a:cxn>
                <a:cxn ang="0">
                  <a:pos x="41" y="36"/>
                </a:cxn>
                <a:cxn ang="0">
                  <a:pos x="44" y="27"/>
                </a:cxn>
                <a:cxn ang="0">
                  <a:pos x="48" y="17"/>
                </a:cxn>
                <a:cxn ang="0">
                  <a:pos x="51" y="14"/>
                </a:cxn>
                <a:cxn ang="0">
                  <a:pos x="55" y="11"/>
                </a:cxn>
                <a:cxn ang="0">
                  <a:pos x="55" y="11"/>
                </a:cxn>
                <a:cxn ang="0">
                  <a:pos x="56" y="10"/>
                </a:cxn>
                <a:cxn ang="0">
                  <a:pos x="58" y="7"/>
                </a:cxn>
                <a:cxn ang="0">
                  <a:pos x="56" y="3"/>
                </a:cxn>
                <a:cxn ang="0">
                  <a:pos x="54" y="0"/>
                </a:cxn>
                <a:cxn ang="0">
                  <a:pos x="51" y="0"/>
                </a:cxn>
                <a:cxn ang="0">
                  <a:pos x="50" y="2"/>
                </a:cxn>
                <a:cxn ang="0">
                  <a:pos x="50" y="2"/>
                </a:cxn>
              </a:cxnLst>
              <a:rect l="0" t="0" r="r" b="b"/>
              <a:pathLst>
                <a:path w="57" h="68">
                  <a:moveTo>
                    <a:pt x="50" y="2"/>
                  </a:moveTo>
                  <a:lnTo>
                    <a:pt x="50" y="2"/>
                  </a:lnTo>
                  <a:lnTo>
                    <a:pt x="44" y="4"/>
                  </a:lnTo>
                  <a:lnTo>
                    <a:pt x="41" y="8"/>
                  </a:lnTo>
                  <a:lnTo>
                    <a:pt x="38" y="14"/>
                  </a:lnTo>
                  <a:lnTo>
                    <a:pt x="35" y="19"/>
                  </a:lnTo>
                  <a:lnTo>
                    <a:pt x="35" y="19"/>
                  </a:lnTo>
                  <a:lnTo>
                    <a:pt x="33" y="25"/>
                  </a:lnTo>
                  <a:lnTo>
                    <a:pt x="31" y="29"/>
                  </a:lnTo>
                  <a:lnTo>
                    <a:pt x="30" y="32"/>
                  </a:lnTo>
                  <a:lnTo>
                    <a:pt x="30" y="32"/>
                  </a:lnTo>
                  <a:lnTo>
                    <a:pt x="21" y="37"/>
                  </a:lnTo>
                  <a:lnTo>
                    <a:pt x="21" y="37"/>
                  </a:lnTo>
                  <a:lnTo>
                    <a:pt x="13" y="42"/>
                  </a:lnTo>
                  <a:lnTo>
                    <a:pt x="5" y="48"/>
                  </a:lnTo>
                  <a:lnTo>
                    <a:pt x="3" y="51"/>
                  </a:lnTo>
                  <a:lnTo>
                    <a:pt x="1" y="55"/>
                  </a:lnTo>
                  <a:lnTo>
                    <a:pt x="0" y="61"/>
                  </a:lnTo>
                  <a:lnTo>
                    <a:pt x="1" y="65"/>
                  </a:lnTo>
                  <a:lnTo>
                    <a:pt x="1" y="65"/>
                  </a:lnTo>
                  <a:lnTo>
                    <a:pt x="3" y="67"/>
                  </a:lnTo>
                  <a:lnTo>
                    <a:pt x="4" y="68"/>
                  </a:lnTo>
                  <a:lnTo>
                    <a:pt x="8" y="68"/>
                  </a:lnTo>
                  <a:lnTo>
                    <a:pt x="10" y="67"/>
                  </a:lnTo>
                  <a:lnTo>
                    <a:pt x="12" y="66"/>
                  </a:lnTo>
                  <a:lnTo>
                    <a:pt x="12" y="65"/>
                  </a:lnTo>
                  <a:lnTo>
                    <a:pt x="12" y="62"/>
                  </a:lnTo>
                  <a:lnTo>
                    <a:pt x="12" y="62"/>
                  </a:lnTo>
                  <a:lnTo>
                    <a:pt x="12" y="59"/>
                  </a:lnTo>
                  <a:lnTo>
                    <a:pt x="13" y="57"/>
                  </a:lnTo>
                  <a:lnTo>
                    <a:pt x="20" y="50"/>
                  </a:lnTo>
                  <a:lnTo>
                    <a:pt x="34" y="42"/>
                  </a:lnTo>
                  <a:lnTo>
                    <a:pt x="34" y="42"/>
                  </a:lnTo>
                  <a:lnTo>
                    <a:pt x="38" y="40"/>
                  </a:lnTo>
                  <a:lnTo>
                    <a:pt x="41" y="36"/>
                  </a:lnTo>
                  <a:lnTo>
                    <a:pt x="44" y="27"/>
                  </a:lnTo>
                  <a:lnTo>
                    <a:pt x="48" y="17"/>
                  </a:lnTo>
                  <a:lnTo>
                    <a:pt x="51" y="14"/>
                  </a:lnTo>
                  <a:lnTo>
                    <a:pt x="55" y="11"/>
                  </a:lnTo>
                  <a:lnTo>
                    <a:pt x="55" y="11"/>
                  </a:lnTo>
                  <a:lnTo>
                    <a:pt x="56" y="10"/>
                  </a:lnTo>
                  <a:lnTo>
                    <a:pt x="58" y="7"/>
                  </a:lnTo>
                  <a:lnTo>
                    <a:pt x="56" y="3"/>
                  </a:lnTo>
                  <a:lnTo>
                    <a:pt x="54" y="0"/>
                  </a:lnTo>
                  <a:lnTo>
                    <a:pt x="51" y="0"/>
                  </a:lnTo>
                  <a:lnTo>
                    <a:pt x="50" y="2"/>
                  </a:lnTo>
                  <a:lnTo>
                    <a:pt x="50"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75" name="chenying0907 732"/>
            <p:cNvSpPr/>
            <p:nvPr/>
          </p:nvSpPr>
          <p:spPr bwMode="auto">
            <a:xfrm>
              <a:off x="2625726" y="3395663"/>
              <a:ext cx="25400" cy="28575"/>
            </a:xfrm>
            <a:custGeom>
              <a:cxnLst>
                <a:cxn ang="0">
                  <a:pos x="54" y="2"/>
                </a:cxn>
                <a:cxn ang="0">
                  <a:pos x="54" y="2"/>
                </a:cxn>
                <a:cxn ang="0">
                  <a:pos x="50" y="4"/>
                </a:cxn>
                <a:cxn ang="0">
                  <a:pos x="46" y="8"/>
                </a:cxn>
                <a:cxn ang="0">
                  <a:pos x="41" y="16"/>
                </a:cxn>
                <a:cxn ang="0">
                  <a:pos x="36" y="24"/>
                </a:cxn>
                <a:cxn ang="0">
                  <a:pos x="29" y="32"/>
                </a:cxn>
                <a:cxn ang="0">
                  <a:pos x="29" y="32"/>
                </a:cxn>
                <a:cxn ang="0">
                  <a:pos x="20" y="40"/>
                </a:cxn>
                <a:cxn ang="0">
                  <a:pos x="12" y="48"/>
                </a:cxn>
                <a:cxn ang="0">
                  <a:pos x="6" y="57"/>
                </a:cxn>
                <a:cxn ang="0">
                  <a:pos x="0" y="67"/>
                </a:cxn>
                <a:cxn ang="0">
                  <a:pos x="0" y="67"/>
                </a:cxn>
                <a:cxn ang="0">
                  <a:pos x="0" y="70"/>
                </a:cxn>
                <a:cxn ang="0">
                  <a:pos x="0" y="72"/>
                </a:cxn>
                <a:cxn ang="0">
                  <a:pos x="2" y="74"/>
                </a:cxn>
                <a:cxn ang="0">
                  <a:pos x="4" y="74"/>
                </a:cxn>
                <a:cxn ang="0">
                  <a:pos x="8" y="74"/>
                </a:cxn>
                <a:cxn ang="0">
                  <a:pos x="9" y="72"/>
                </a:cxn>
                <a:cxn ang="0">
                  <a:pos x="11" y="71"/>
                </a:cxn>
                <a:cxn ang="0">
                  <a:pos x="11" y="71"/>
                </a:cxn>
                <a:cxn ang="0">
                  <a:pos x="16" y="61"/>
                </a:cxn>
                <a:cxn ang="0">
                  <a:pos x="23" y="53"/>
                </a:cxn>
                <a:cxn ang="0">
                  <a:pos x="40" y="37"/>
                </a:cxn>
                <a:cxn ang="0">
                  <a:pos x="40" y="37"/>
                </a:cxn>
                <a:cxn ang="0">
                  <a:pos x="45" y="31"/>
                </a:cxn>
                <a:cxn ang="0">
                  <a:pos x="49" y="24"/>
                </a:cxn>
                <a:cxn ang="0">
                  <a:pos x="54" y="16"/>
                </a:cxn>
                <a:cxn ang="0">
                  <a:pos x="57" y="14"/>
                </a:cxn>
                <a:cxn ang="0">
                  <a:pos x="60" y="11"/>
                </a:cxn>
                <a:cxn ang="0">
                  <a:pos x="60" y="11"/>
                </a:cxn>
                <a:cxn ang="0">
                  <a:pos x="62" y="10"/>
                </a:cxn>
                <a:cxn ang="0">
                  <a:pos x="63" y="7"/>
                </a:cxn>
                <a:cxn ang="0">
                  <a:pos x="62" y="3"/>
                </a:cxn>
                <a:cxn ang="0">
                  <a:pos x="59" y="0"/>
                </a:cxn>
                <a:cxn ang="0">
                  <a:pos x="57" y="0"/>
                </a:cxn>
                <a:cxn ang="0">
                  <a:pos x="54" y="2"/>
                </a:cxn>
                <a:cxn ang="0">
                  <a:pos x="54" y="2"/>
                </a:cxn>
              </a:cxnLst>
              <a:rect l="0" t="0" r="r" b="b"/>
              <a:pathLst>
                <a:path w="62" h="74">
                  <a:moveTo>
                    <a:pt x="54" y="2"/>
                  </a:moveTo>
                  <a:lnTo>
                    <a:pt x="54" y="2"/>
                  </a:lnTo>
                  <a:lnTo>
                    <a:pt x="50" y="4"/>
                  </a:lnTo>
                  <a:lnTo>
                    <a:pt x="46" y="8"/>
                  </a:lnTo>
                  <a:lnTo>
                    <a:pt x="41" y="16"/>
                  </a:lnTo>
                  <a:lnTo>
                    <a:pt x="36" y="24"/>
                  </a:lnTo>
                  <a:lnTo>
                    <a:pt x="29" y="32"/>
                  </a:lnTo>
                  <a:lnTo>
                    <a:pt x="29" y="32"/>
                  </a:lnTo>
                  <a:lnTo>
                    <a:pt x="20" y="40"/>
                  </a:lnTo>
                  <a:lnTo>
                    <a:pt x="12" y="48"/>
                  </a:lnTo>
                  <a:lnTo>
                    <a:pt x="6" y="57"/>
                  </a:lnTo>
                  <a:lnTo>
                    <a:pt x="0" y="67"/>
                  </a:lnTo>
                  <a:lnTo>
                    <a:pt x="0" y="67"/>
                  </a:lnTo>
                  <a:lnTo>
                    <a:pt x="0" y="70"/>
                  </a:lnTo>
                  <a:lnTo>
                    <a:pt x="0" y="72"/>
                  </a:lnTo>
                  <a:lnTo>
                    <a:pt x="2" y="74"/>
                  </a:lnTo>
                  <a:lnTo>
                    <a:pt x="4" y="74"/>
                  </a:lnTo>
                  <a:lnTo>
                    <a:pt x="8" y="74"/>
                  </a:lnTo>
                  <a:lnTo>
                    <a:pt x="9" y="72"/>
                  </a:lnTo>
                  <a:lnTo>
                    <a:pt x="11" y="71"/>
                  </a:lnTo>
                  <a:lnTo>
                    <a:pt x="11" y="71"/>
                  </a:lnTo>
                  <a:lnTo>
                    <a:pt x="16" y="61"/>
                  </a:lnTo>
                  <a:lnTo>
                    <a:pt x="23" y="53"/>
                  </a:lnTo>
                  <a:lnTo>
                    <a:pt x="40" y="37"/>
                  </a:lnTo>
                  <a:lnTo>
                    <a:pt x="40" y="37"/>
                  </a:lnTo>
                  <a:lnTo>
                    <a:pt x="45" y="31"/>
                  </a:lnTo>
                  <a:lnTo>
                    <a:pt x="49" y="24"/>
                  </a:lnTo>
                  <a:lnTo>
                    <a:pt x="54" y="16"/>
                  </a:lnTo>
                  <a:lnTo>
                    <a:pt x="57" y="14"/>
                  </a:lnTo>
                  <a:lnTo>
                    <a:pt x="60" y="11"/>
                  </a:lnTo>
                  <a:lnTo>
                    <a:pt x="60" y="11"/>
                  </a:lnTo>
                  <a:lnTo>
                    <a:pt x="62" y="10"/>
                  </a:lnTo>
                  <a:lnTo>
                    <a:pt x="63" y="7"/>
                  </a:lnTo>
                  <a:lnTo>
                    <a:pt x="62" y="3"/>
                  </a:lnTo>
                  <a:lnTo>
                    <a:pt x="59" y="0"/>
                  </a:lnTo>
                  <a:lnTo>
                    <a:pt x="57" y="0"/>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76" name="chenying0907 733"/>
            <p:cNvSpPr/>
            <p:nvPr/>
          </p:nvSpPr>
          <p:spPr bwMode="auto">
            <a:xfrm>
              <a:off x="2641601" y="3400425"/>
              <a:ext cx="30163" cy="23813"/>
            </a:xfrm>
            <a:custGeom>
              <a:cxnLst>
                <a:cxn ang="0">
                  <a:pos x="64" y="2"/>
                </a:cxn>
                <a:cxn ang="0">
                  <a:pos x="64" y="2"/>
                </a:cxn>
                <a:cxn ang="0">
                  <a:pos x="48" y="15"/>
                </a:cxn>
                <a:cxn ang="0">
                  <a:pos x="34" y="28"/>
                </a:cxn>
                <a:cxn ang="0">
                  <a:pos x="1" y="53"/>
                </a:cxn>
                <a:cxn ang="0">
                  <a:pos x="1" y="53"/>
                </a:cxn>
                <a:cxn ang="0">
                  <a:pos x="0" y="55"/>
                </a:cxn>
                <a:cxn ang="0">
                  <a:pos x="0" y="59"/>
                </a:cxn>
                <a:cxn ang="0">
                  <a:pos x="1" y="62"/>
                </a:cxn>
                <a:cxn ang="0">
                  <a:pos x="5" y="63"/>
                </a:cxn>
                <a:cxn ang="0">
                  <a:pos x="10" y="63"/>
                </a:cxn>
                <a:cxn ang="0">
                  <a:pos x="10" y="63"/>
                </a:cxn>
                <a:cxn ang="0">
                  <a:pos x="13" y="62"/>
                </a:cxn>
                <a:cxn ang="0">
                  <a:pos x="14" y="60"/>
                </a:cxn>
                <a:cxn ang="0">
                  <a:pos x="16" y="58"/>
                </a:cxn>
                <a:cxn ang="0">
                  <a:pos x="16" y="55"/>
                </a:cxn>
                <a:cxn ang="0">
                  <a:pos x="16" y="55"/>
                </a:cxn>
                <a:cxn ang="0">
                  <a:pos x="44" y="34"/>
                </a:cxn>
                <a:cxn ang="0">
                  <a:pos x="59" y="22"/>
                </a:cxn>
                <a:cxn ang="0">
                  <a:pos x="72" y="9"/>
                </a:cxn>
                <a:cxn ang="0">
                  <a:pos x="72" y="9"/>
                </a:cxn>
                <a:cxn ang="0">
                  <a:pos x="73" y="8"/>
                </a:cxn>
                <a:cxn ang="0">
                  <a:pos x="73" y="5"/>
                </a:cxn>
                <a:cxn ang="0">
                  <a:pos x="72" y="2"/>
                </a:cxn>
                <a:cxn ang="0">
                  <a:pos x="68" y="0"/>
                </a:cxn>
                <a:cxn ang="0">
                  <a:pos x="65" y="0"/>
                </a:cxn>
                <a:cxn ang="0">
                  <a:pos x="64" y="2"/>
                </a:cxn>
                <a:cxn ang="0">
                  <a:pos x="64" y="2"/>
                </a:cxn>
              </a:cxnLst>
              <a:rect l="0" t="0" r="r" b="b"/>
              <a:pathLst>
                <a:path w="73" h="62">
                  <a:moveTo>
                    <a:pt x="64" y="2"/>
                  </a:moveTo>
                  <a:lnTo>
                    <a:pt x="64" y="2"/>
                  </a:lnTo>
                  <a:lnTo>
                    <a:pt x="48" y="15"/>
                  </a:lnTo>
                  <a:lnTo>
                    <a:pt x="34" y="28"/>
                  </a:lnTo>
                  <a:lnTo>
                    <a:pt x="1" y="53"/>
                  </a:lnTo>
                  <a:lnTo>
                    <a:pt x="1" y="53"/>
                  </a:lnTo>
                  <a:lnTo>
                    <a:pt x="0" y="55"/>
                  </a:lnTo>
                  <a:lnTo>
                    <a:pt x="0" y="59"/>
                  </a:lnTo>
                  <a:lnTo>
                    <a:pt x="1" y="62"/>
                  </a:lnTo>
                  <a:lnTo>
                    <a:pt x="5" y="63"/>
                  </a:lnTo>
                  <a:lnTo>
                    <a:pt x="10" y="63"/>
                  </a:lnTo>
                  <a:lnTo>
                    <a:pt x="10" y="63"/>
                  </a:lnTo>
                  <a:lnTo>
                    <a:pt x="13" y="62"/>
                  </a:lnTo>
                  <a:lnTo>
                    <a:pt x="14" y="60"/>
                  </a:lnTo>
                  <a:lnTo>
                    <a:pt x="16" y="58"/>
                  </a:lnTo>
                  <a:lnTo>
                    <a:pt x="16" y="55"/>
                  </a:lnTo>
                  <a:lnTo>
                    <a:pt x="16" y="55"/>
                  </a:lnTo>
                  <a:lnTo>
                    <a:pt x="44" y="34"/>
                  </a:lnTo>
                  <a:lnTo>
                    <a:pt x="59" y="22"/>
                  </a:lnTo>
                  <a:lnTo>
                    <a:pt x="72" y="9"/>
                  </a:lnTo>
                  <a:lnTo>
                    <a:pt x="72" y="9"/>
                  </a:lnTo>
                  <a:lnTo>
                    <a:pt x="73" y="8"/>
                  </a:lnTo>
                  <a:lnTo>
                    <a:pt x="73" y="5"/>
                  </a:lnTo>
                  <a:lnTo>
                    <a:pt x="72" y="2"/>
                  </a:lnTo>
                  <a:lnTo>
                    <a:pt x="68" y="0"/>
                  </a:lnTo>
                  <a:lnTo>
                    <a:pt x="65" y="0"/>
                  </a:lnTo>
                  <a:lnTo>
                    <a:pt x="64" y="2"/>
                  </a:lnTo>
                  <a:lnTo>
                    <a:pt x="64"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77" name="chenying0907 734"/>
            <p:cNvSpPr/>
            <p:nvPr/>
          </p:nvSpPr>
          <p:spPr bwMode="auto">
            <a:xfrm>
              <a:off x="2660651" y="3402013"/>
              <a:ext cx="28575" cy="22225"/>
            </a:xfrm>
            <a:custGeom>
              <a:cxnLst>
                <a:cxn ang="0">
                  <a:pos x="66" y="2"/>
                </a:cxn>
                <a:cxn ang="0">
                  <a:pos x="66" y="2"/>
                </a:cxn>
                <a:cxn ang="0">
                  <a:pos x="58" y="8"/>
                </a:cxn>
                <a:cxn ang="0">
                  <a:pos x="50" y="15"/>
                </a:cxn>
                <a:cxn ang="0">
                  <a:pos x="34" y="25"/>
                </a:cxn>
                <a:cxn ang="0">
                  <a:pos x="17" y="36"/>
                </a:cxn>
                <a:cxn ang="0">
                  <a:pos x="9" y="41"/>
                </a:cxn>
                <a:cxn ang="0">
                  <a:pos x="3" y="48"/>
                </a:cxn>
                <a:cxn ang="0">
                  <a:pos x="3" y="48"/>
                </a:cxn>
                <a:cxn ang="0">
                  <a:pos x="0" y="50"/>
                </a:cxn>
                <a:cxn ang="0">
                  <a:pos x="0" y="51"/>
                </a:cxn>
                <a:cxn ang="0">
                  <a:pos x="3" y="55"/>
                </a:cxn>
                <a:cxn ang="0">
                  <a:pos x="6" y="58"/>
                </a:cxn>
                <a:cxn ang="0">
                  <a:pos x="8" y="57"/>
                </a:cxn>
                <a:cxn ang="0">
                  <a:pos x="11" y="55"/>
                </a:cxn>
                <a:cxn ang="0">
                  <a:pos x="11" y="55"/>
                </a:cxn>
                <a:cxn ang="0">
                  <a:pos x="17" y="50"/>
                </a:cxn>
                <a:cxn ang="0">
                  <a:pos x="25" y="44"/>
                </a:cxn>
                <a:cxn ang="0">
                  <a:pos x="42" y="33"/>
                </a:cxn>
                <a:cxn ang="0">
                  <a:pos x="58" y="23"/>
                </a:cxn>
                <a:cxn ang="0">
                  <a:pos x="66" y="16"/>
                </a:cxn>
                <a:cxn ang="0">
                  <a:pos x="74" y="11"/>
                </a:cxn>
                <a:cxn ang="0">
                  <a:pos x="74" y="11"/>
                </a:cxn>
                <a:cxn ang="0">
                  <a:pos x="75" y="8"/>
                </a:cxn>
                <a:cxn ang="0">
                  <a:pos x="75" y="6"/>
                </a:cxn>
                <a:cxn ang="0">
                  <a:pos x="74" y="3"/>
                </a:cxn>
                <a:cxn ang="0">
                  <a:pos x="70" y="0"/>
                </a:cxn>
                <a:cxn ang="0">
                  <a:pos x="67" y="0"/>
                </a:cxn>
                <a:cxn ang="0">
                  <a:pos x="66" y="2"/>
                </a:cxn>
                <a:cxn ang="0">
                  <a:pos x="66" y="2"/>
                </a:cxn>
              </a:cxnLst>
              <a:rect l="0" t="0" r="r" b="b"/>
              <a:pathLst>
                <a:path w="75" h="57">
                  <a:moveTo>
                    <a:pt x="66" y="2"/>
                  </a:moveTo>
                  <a:lnTo>
                    <a:pt x="66" y="2"/>
                  </a:lnTo>
                  <a:lnTo>
                    <a:pt x="58" y="8"/>
                  </a:lnTo>
                  <a:lnTo>
                    <a:pt x="50" y="15"/>
                  </a:lnTo>
                  <a:lnTo>
                    <a:pt x="34" y="25"/>
                  </a:lnTo>
                  <a:lnTo>
                    <a:pt x="17" y="36"/>
                  </a:lnTo>
                  <a:lnTo>
                    <a:pt x="9" y="41"/>
                  </a:lnTo>
                  <a:lnTo>
                    <a:pt x="3" y="48"/>
                  </a:lnTo>
                  <a:lnTo>
                    <a:pt x="3" y="48"/>
                  </a:lnTo>
                  <a:lnTo>
                    <a:pt x="0" y="50"/>
                  </a:lnTo>
                  <a:lnTo>
                    <a:pt x="0" y="51"/>
                  </a:lnTo>
                  <a:lnTo>
                    <a:pt x="3" y="55"/>
                  </a:lnTo>
                  <a:lnTo>
                    <a:pt x="6" y="58"/>
                  </a:lnTo>
                  <a:lnTo>
                    <a:pt x="8" y="57"/>
                  </a:lnTo>
                  <a:lnTo>
                    <a:pt x="11" y="55"/>
                  </a:lnTo>
                  <a:lnTo>
                    <a:pt x="11" y="55"/>
                  </a:lnTo>
                  <a:lnTo>
                    <a:pt x="17" y="50"/>
                  </a:lnTo>
                  <a:lnTo>
                    <a:pt x="25" y="44"/>
                  </a:lnTo>
                  <a:lnTo>
                    <a:pt x="42" y="33"/>
                  </a:lnTo>
                  <a:lnTo>
                    <a:pt x="58" y="23"/>
                  </a:lnTo>
                  <a:lnTo>
                    <a:pt x="66" y="16"/>
                  </a:lnTo>
                  <a:lnTo>
                    <a:pt x="74" y="11"/>
                  </a:lnTo>
                  <a:lnTo>
                    <a:pt x="74" y="11"/>
                  </a:lnTo>
                  <a:lnTo>
                    <a:pt x="75" y="8"/>
                  </a:lnTo>
                  <a:lnTo>
                    <a:pt x="75" y="6"/>
                  </a:lnTo>
                  <a:lnTo>
                    <a:pt x="74" y="3"/>
                  </a:lnTo>
                  <a:lnTo>
                    <a:pt x="70" y="0"/>
                  </a:lnTo>
                  <a:lnTo>
                    <a:pt x="67" y="0"/>
                  </a:lnTo>
                  <a:lnTo>
                    <a:pt x="66" y="2"/>
                  </a:lnTo>
                  <a:lnTo>
                    <a:pt x="66"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78" name="chenying0907 735"/>
            <p:cNvSpPr/>
            <p:nvPr/>
          </p:nvSpPr>
          <p:spPr bwMode="auto">
            <a:xfrm>
              <a:off x="2682876" y="3405188"/>
              <a:ext cx="20638" cy="22225"/>
            </a:xfrm>
            <a:custGeom>
              <a:cxnLst>
                <a:cxn ang="0">
                  <a:pos x="40" y="4"/>
                </a:cxn>
                <a:cxn ang="0">
                  <a:pos x="40" y="4"/>
                </a:cxn>
                <a:cxn ang="0">
                  <a:pos x="36" y="10"/>
                </a:cxn>
                <a:cxn ang="0">
                  <a:pos x="33" y="17"/>
                </a:cxn>
                <a:cxn ang="0">
                  <a:pos x="26" y="22"/>
                </a:cxn>
                <a:cxn ang="0">
                  <a:pos x="21" y="26"/>
                </a:cxn>
                <a:cxn ang="0">
                  <a:pos x="9" y="37"/>
                </a:cxn>
                <a:cxn ang="0">
                  <a:pos x="4" y="42"/>
                </a:cxn>
                <a:cxn ang="0">
                  <a:pos x="0" y="50"/>
                </a:cxn>
                <a:cxn ang="0">
                  <a:pos x="0" y="50"/>
                </a:cxn>
                <a:cxn ang="0">
                  <a:pos x="0" y="51"/>
                </a:cxn>
                <a:cxn ang="0">
                  <a:pos x="0" y="54"/>
                </a:cxn>
                <a:cxn ang="0">
                  <a:pos x="1" y="55"/>
                </a:cxn>
                <a:cxn ang="0">
                  <a:pos x="4" y="56"/>
                </a:cxn>
                <a:cxn ang="0">
                  <a:pos x="8" y="55"/>
                </a:cxn>
                <a:cxn ang="0">
                  <a:pos x="9" y="54"/>
                </a:cxn>
                <a:cxn ang="0">
                  <a:pos x="10" y="52"/>
                </a:cxn>
                <a:cxn ang="0">
                  <a:pos x="10" y="52"/>
                </a:cxn>
                <a:cxn ang="0">
                  <a:pos x="14" y="46"/>
                </a:cxn>
                <a:cxn ang="0">
                  <a:pos x="19" y="41"/>
                </a:cxn>
                <a:cxn ang="0">
                  <a:pos x="33" y="33"/>
                </a:cxn>
                <a:cxn ang="0">
                  <a:pos x="33" y="33"/>
                </a:cxn>
                <a:cxn ang="0">
                  <a:pos x="38" y="26"/>
                </a:cxn>
                <a:cxn ang="0">
                  <a:pos x="43" y="21"/>
                </a:cxn>
                <a:cxn ang="0">
                  <a:pos x="48" y="14"/>
                </a:cxn>
                <a:cxn ang="0">
                  <a:pos x="51" y="7"/>
                </a:cxn>
                <a:cxn ang="0">
                  <a:pos x="51" y="7"/>
                </a:cxn>
                <a:cxn ang="0">
                  <a:pos x="51" y="4"/>
                </a:cxn>
                <a:cxn ang="0">
                  <a:pos x="51" y="3"/>
                </a:cxn>
                <a:cxn ang="0">
                  <a:pos x="47" y="0"/>
                </a:cxn>
                <a:cxn ang="0">
                  <a:pos x="43" y="0"/>
                </a:cxn>
                <a:cxn ang="0">
                  <a:pos x="40" y="1"/>
                </a:cxn>
                <a:cxn ang="0">
                  <a:pos x="40" y="4"/>
                </a:cxn>
                <a:cxn ang="0">
                  <a:pos x="40" y="4"/>
                </a:cxn>
              </a:cxnLst>
              <a:rect l="0" t="0" r="r" b="b"/>
              <a:pathLst>
                <a:path w="51" h="56">
                  <a:moveTo>
                    <a:pt x="40" y="4"/>
                  </a:moveTo>
                  <a:lnTo>
                    <a:pt x="40" y="4"/>
                  </a:lnTo>
                  <a:lnTo>
                    <a:pt x="36" y="10"/>
                  </a:lnTo>
                  <a:lnTo>
                    <a:pt x="33" y="17"/>
                  </a:lnTo>
                  <a:lnTo>
                    <a:pt x="26" y="22"/>
                  </a:lnTo>
                  <a:lnTo>
                    <a:pt x="21" y="26"/>
                  </a:lnTo>
                  <a:lnTo>
                    <a:pt x="9" y="37"/>
                  </a:lnTo>
                  <a:lnTo>
                    <a:pt x="4" y="42"/>
                  </a:lnTo>
                  <a:lnTo>
                    <a:pt x="0" y="50"/>
                  </a:lnTo>
                  <a:lnTo>
                    <a:pt x="0" y="50"/>
                  </a:lnTo>
                  <a:lnTo>
                    <a:pt x="0" y="51"/>
                  </a:lnTo>
                  <a:lnTo>
                    <a:pt x="0" y="54"/>
                  </a:lnTo>
                  <a:lnTo>
                    <a:pt x="1" y="55"/>
                  </a:lnTo>
                  <a:lnTo>
                    <a:pt x="4" y="56"/>
                  </a:lnTo>
                  <a:lnTo>
                    <a:pt x="8" y="55"/>
                  </a:lnTo>
                  <a:lnTo>
                    <a:pt x="9" y="54"/>
                  </a:lnTo>
                  <a:lnTo>
                    <a:pt x="10" y="52"/>
                  </a:lnTo>
                  <a:lnTo>
                    <a:pt x="10" y="52"/>
                  </a:lnTo>
                  <a:lnTo>
                    <a:pt x="14" y="46"/>
                  </a:lnTo>
                  <a:lnTo>
                    <a:pt x="19" y="41"/>
                  </a:lnTo>
                  <a:lnTo>
                    <a:pt x="33" y="33"/>
                  </a:lnTo>
                  <a:lnTo>
                    <a:pt x="33" y="33"/>
                  </a:lnTo>
                  <a:lnTo>
                    <a:pt x="38" y="26"/>
                  </a:lnTo>
                  <a:lnTo>
                    <a:pt x="43" y="21"/>
                  </a:lnTo>
                  <a:lnTo>
                    <a:pt x="48" y="14"/>
                  </a:lnTo>
                  <a:lnTo>
                    <a:pt x="51" y="7"/>
                  </a:lnTo>
                  <a:lnTo>
                    <a:pt x="51" y="7"/>
                  </a:lnTo>
                  <a:lnTo>
                    <a:pt x="51" y="4"/>
                  </a:lnTo>
                  <a:lnTo>
                    <a:pt x="51" y="3"/>
                  </a:lnTo>
                  <a:lnTo>
                    <a:pt x="47" y="0"/>
                  </a:lnTo>
                  <a:lnTo>
                    <a:pt x="43" y="0"/>
                  </a:lnTo>
                  <a:lnTo>
                    <a:pt x="40" y="1"/>
                  </a:lnTo>
                  <a:lnTo>
                    <a:pt x="40" y="4"/>
                  </a:lnTo>
                  <a:lnTo>
                    <a:pt x="40"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79" name="chenying0907 736"/>
            <p:cNvSpPr/>
            <p:nvPr/>
          </p:nvSpPr>
          <p:spPr bwMode="auto">
            <a:xfrm>
              <a:off x="2700338" y="3406775"/>
              <a:ext cx="25400" cy="25400"/>
            </a:xfrm>
            <a:custGeom>
              <a:cxnLst>
                <a:cxn ang="0">
                  <a:pos x="53" y="0"/>
                </a:cxn>
                <a:cxn ang="0">
                  <a:pos x="53" y="0"/>
                </a:cxn>
                <a:cxn ang="0">
                  <a:pos x="45" y="5"/>
                </a:cxn>
                <a:cxn ang="0">
                  <a:pos x="39" y="12"/>
                </a:cxn>
                <a:cxn ang="0">
                  <a:pos x="28" y="26"/>
                </a:cxn>
                <a:cxn ang="0">
                  <a:pos x="17" y="41"/>
                </a:cxn>
                <a:cxn ang="0">
                  <a:pos x="10" y="47"/>
                </a:cxn>
                <a:cxn ang="0">
                  <a:pos x="2" y="53"/>
                </a:cxn>
                <a:cxn ang="0">
                  <a:pos x="2" y="53"/>
                </a:cxn>
                <a:cxn ang="0">
                  <a:pos x="1" y="54"/>
                </a:cxn>
                <a:cxn ang="0">
                  <a:pos x="0" y="55"/>
                </a:cxn>
                <a:cxn ang="0">
                  <a:pos x="0" y="59"/>
                </a:cxn>
                <a:cxn ang="0">
                  <a:pos x="4" y="63"/>
                </a:cxn>
                <a:cxn ang="0">
                  <a:pos x="6" y="63"/>
                </a:cxn>
                <a:cxn ang="0">
                  <a:pos x="7" y="62"/>
                </a:cxn>
                <a:cxn ang="0">
                  <a:pos x="7" y="62"/>
                </a:cxn>
                <a:cxn ang="0">
                  <a:pos x="15" y="56"/>
                </a:cxn>
                <a:cxn ang="0">
                  <a:pos x="22" y="50"/>
                </a:cxn>
                <a:cxn ang="0">
                  <a:pos x="34" y="37"/>
                </a:cxn>
                <a:cxn ang="0">
                  <a:pos x="45" y="22"/>
                </a:cxn>
                <a:cxn ang="0">
                  <a:pos x="52" y="16"/>
                </a:cxn>
                <a:cxn ang="0">
                  <a:pos x="60" y="11"/>
                </a:cxn>
                <a:cxn ang="0">
                  <a:pos x="60" y="11"/>
                </a:cxn>
                <a:cxn ang="0">
                  <a:pos x="61" y="9"/>
                </a:cxn>
                <a:cxn ang="0">
                  <a:pos x="62" y="7"/>
                </a:cxn>
                <a:cxn ang="0">
                  <a:pos x="61" y="3"/>
                </a:cxn>
                <a:cxn ang="0">
                  <a:pos x="59" y="0"/>
                </a:cxn>
                <a:cxn ang="0">
                  <a:pos x="56" y="0"/>
                </a:cxn>
                <a:cxn ang="0">
                  <a:pos x="53" y="0"/>
                </a:cxn>
                <a:cxn ang="0">
                  <a:pos x="53" y="0"/>
                </a:cxn>
              </a:cxnLst>
              <a:rect l="0" t="0" r="r" b="b"/>
              <a:pathLst>
                <a:path w="62" h="62">
                  <a:moveTo>
                    <a:pt x="53" y="0"/>
                  </a:moveTo>
                  <a:lnTo>
                    <a:pt x="53" y="0"/>
                  </a:lnTo>
                  <a:lnTo>
                    <a:pt x="45" y="5"/>
                  </a:lnTo>
                  <a:lnTo>
                    <a:pt x="39" y="12"/>
                  </a:lnTo>
                  <a:lnTo>
                    <a:pt x="28" y="26"/>
                  </a:lnTo>
                  <a:lnTo>
                    <a:pt x="17" y="41"/>
                  </a:lnTo>
                  <a:lnTo>
                    <a:pt x="10" y="47"/>
                  </a:lnTo>
                  <a:lnTo>
                    <a:pt x="2" y="53"/>
                  </a:lnTo>
                  <a:lnTo>
                    <a:pt x="2" y="53"/>
                  </a:lnTo>
                  <a:lnTo>
                    <a:pt x="1" y="54"/>
                  </a:lnTo>
                  <a:lnTo>
                    <a:pt x="0" y="55"/>
                  </a:lnTo>
                  <a:lnTo>
                    <a:pt x="0" y="59"/>
                  </a:lnTo>
                  <a:lnTo>
                    <a:pt x="4" y="63"/>
                  </a:lnTo>
                  <a:lnTo>
                    <a:pt x="6" y="63"/>
                  </a:lnTo>
                  <a:lnTo>
                    <a:pt x="7" y="62"/>
                  </a:lnTo>
                  <a:lnTo>
                    <a:pt x="7" y="62"/>
                  </a:lnTo>
                  <a:lnTo>
                    <a:pt x="15" y="56"/>
                  </a:lnTo>
                  <a:lnTo>
                    <a:pt x="22" y="50"/>
                  </a:lnTo>
                  <a:lnTo>
                    <a:pt x="34" y="37"/>
                  </a:lnTo>
                  <a:lnTo>
                    <a:pt x="45" y="22"/>
                  </a:lnTo>
                  <a:lnTo>
                    <a:pt x="52" y="16"/>
                  </a:lnTo>
                  <a:lnTo>
                    <a:pt x="60" y="11"/>
                  </a:lnTo>
                  <a:lnTo>
                    <a:pt x="60" y="11"/>
                  </a:lnTo>
                  <a:lnTo>
                    <a:pt x="61" y="9"/>
                  </a:lnTo>
                  <a:lnTo>
                    <a:pt x="62" y="7"/>
                  </a:lnTo>
                  <a:lnTo>
                    <a:pt x="61" y="3"/>
                  </a:lnTo>
                  <a:lnTo>
                    <a:pt x="59" y="0"/>
                  </a:lnTo>
                  <a:lnTo>
                    <a:pt x="56" y="0"/>
                  </a:lnTo>
                  <a:lnTo>
                    <a:pt x="53" y="0"/>
                  </a:lnTo>
                  <a:lnTo>
                    <a:pt x="53"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80" name="chenying0907 737"/>
            <p:cNvSpPr/>
            <p:nvPr/>
          </p:nvSpPr>
          <p:spPr bwMode="auto">
            <a:xfrm>
              <a:off x="2089151" y="3714750"/>
              <a:ext cx="15875" cy="26988"/>
            </a:xfrm>
            <a:custGeom>
              <a:cxnLst>
                <a:cxn ang="0">
                  <a:pos x="29" y="4"/>
                </a:cxn>
                <a:cxn ang="0">
                  <a:pos x="29" y="4"/>
                </a:cxn>
                <a:cxn ang="0">
                  <a:pos x="24" y="18"/>
                </a:cxn>
                <a:cxn ang="0">
                  <a:pos x="17" y="33"/>
                </a:cxn>
                <a:cxn ang="0">
                  <a:pos x="10" y="46"/>
                </a:cxn>
                <a:cxn ang="0">
                  <a:pos x="2" y="59"/>
                </a:cxn>
                <a:cxn ang="0">
                  <a:pos x="2" y="59"/>
                </a:cxn>
                <a:cxn ang="0">
                  <a:pos x="0" y="61"/>
                </a:cxn>
                <a:cxn ang="0">
                  <a:pos x="0" y="64"/>
                </a:cxn>
                <a:cxn ang="0">
                  <a:pos x="3" y="67"/>
                </a:cxn>
                <a:cxn ang="0">
                  <a:pos x="8" y="68"/>
                </a:cxn>
                <a:cxn ang="0">
                  <a:pos x="10" y="67"/>
                </a:cxn>
                <a:cxn ang="0">
                  <a:pos x="11" y="65"/>
                </a:cxn>
                <a:cxn ang="0">
                  <a:pos x="11" y="65"/>
                </a:cxn>
                <a:cxn ang="0">
                  <a:pos x="20" y="51"/>
                </a:cxn>
                <a:cxn ang="0">
                  <a:pos x="28" y="37"/>
                </a:cxn>
                <a:cxn ang="0">
                  <a:pos x="34" y="22"/>
                </a:cxn>
                <a:cxn ang="0">
                  <a:pos x="41" y="7"/>
                </a:cxn>
                <a:cxn ang="0">
                  <a:pos x="41" y="7"/>
                </a:cxn>
                <a:cxn ang="0">
                  <a:pos x="41" y="4"/>
                </a:cxn>
                <a:cxn ang="0">
                  <a:pos x="40" y="3"/>
                </a:cxn>
                <a:cxn ang="0">
                  <a:pos x="37" y="0"/>
                </a:cxn>
                <a:cxn ang="0">
                  <a:pos x="33" y="0"/>
                </a:cxn>
                <a:cxn ang="0">
                  <a:pos x="31" y="1"/>
                </a:cxn>
                <a:cxn ang="0">
                  <a:pos x="29" y="4"/>
                </a:cxn>
                <a:cxn ang="0">
                  <a:pos x="29" y="4"/>
                </a:cxn>
              </a:cxnLst>
              <a:rect l="0" t="0" r="r" b="b"/>
              <a:pathLst>
                <a:path w="41" h="68">
                  <a:moveTo>
                    <a:pt x="29" y="4"/>
                  </a:moveTo>
                  <a:lnTo>
                    <a:pt x="29" y="4"/>
                  </a:lnTo>
                  <a:lnTo>
                    <a:pt x="24" y="18"/>
                  </a:lnTo>
                  <a:lnTo>
                    <a:pt x="17" y="33"/>
                  </a:lnTo>
                  <a:lnTo>
                    <a:pt x="10" y="46"/>
                  </a:lnTo>
                  <a:lnTo>
                    <a:pt x="2" y="59"/>
                  </a:lnTo>
                  <a:lnTo>
                    <a:pt x="2" y="59"/>
                  </a:lnTo>
                  <a:lnTo>
                    <a:pt x="0" y="61"/>
                  </a:lnTo>
                  <a:lnTo>
                    <a:pt x="0" y="64"/>
                  </a:lnTo>
                  <a:lnTo>
                    <a:pt x="3" y="67"/>
                  </a:lnTo>
                  <a:lnTo>
                    <a:pt x="8" y="68"/>
                  </a:lnTo>
                  <a:lnTo>
                    <a:pt x="10" y="67"/>
                  </a:lnTo>
                  <a:lnTo>
                    <a:pt x="11" y="65"/>
                  </a:lnTo>
                  <a:lnTo>
                    <a:pt x="11" y="65"/>
                  </a:lnTo>
                  <a:lnTo>
                    <a:pt x="20" y="51"/>
                  </a:lnTo>
                  <a:lnTo>
                    <a:pt x="28" y="37"/>
                  </a:lnTo>
                  <a:lnTo>
                    <a:pt x="34" y="22"/>
                  </a:lnTo>
                  <a:lnTo>
                    <a:pt x="41" y="7"/>
                  </a:lnTo>
                  <a:lnTo>
                    <a:pt x="41" y="7"/>
                  </a:lnTo>
                  <a:lnTo>
                    <a:pt x="41" y="4"/>
                  </a:lnTo>
                  <a:lnTo>
                    <a:pt x="40" y="3"/>
                  </a:lnTo>
                  <a:lnTo>
                    <a:pt x="37" y="0"/>
                  </a:lnTo>
                  <a:lnTo>
                    <a:pt x="33" y="0"/>
                  </a:lnTo>
                  <a:lnTo>
                    <a:pt x="31" y="1"/>
                  </a:lnTo>
                  <a:lnTo>
                    <a:pt x="29" y="4"/>
                  </a:lnTo>
                  <a:lnTo>
                    <a:pt x="29"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81" name="chenying0907 738"/>
            <p:cNvSpPr/>
            <p:nvPr/>
          </p:nvSpPr>
          <p:spPr bwMode="auto">
            <a:xfrm>
              <a:off x="2122488" y="3719513"/>
              <a:ext cx="23813" cy="36513"/>
            </a:xfrm>
            <a:custGeom>
              <a:cxnLst>
                <a:cxn ang="0">
                  <a:pos x="46" y="2"/>
                </a:cxn>
                <a:cxn ang="0">
                  <a:pos x="46" y="2"/>
                </a:cxn>
                <a:cxn ang="0">
                  <a:pos x="40" y="14"/>
                </a:cxn>
                <a:cxn ang="0">
                  <a:pos x="32" y="25"/>
                </a:cxn>
                <a:cxn ang="0">
                  <a:pos x="25" y="34"/>
                </a:cxn>
                <a:cxn ang="0">
                  <a:pos x="15" y="43"/>
                </a:cxn>
                <a:cxn ang="0">
                  <a:pos x="15" y="43"/>
                </a:cxn>
                <a:cxn ang="0">
                  <a:pos x="9" y="52"/>
                </a:cxn>
                <a:cxn ang="0">
                  <a:pos x="4" y="63"/>
                </a:cxn>
                <a:cxn ang="0">
                  <a:pos x="1" y="73"/>
                </a:cxn>
                <a:cxn ang="0">
                  <a:pos x="0" y="85"/>
                </a:cxn>
                <a:cxn ang="0">
                  <a:pos x="0" y="85"/>
                </a:cxn>
                <a:cxn ang="0">
                  <a:pos x="0" y="86"/>
                </a:cxn>
                <a:cxn ang="0">
                  <a:pos x="1" y="89"/>
                </a:cxn>
                <a:cxn ang="0">
                  <a:pos x="2" y="90"/>
                </a:cxn>
                <a:cxn ang="0">
                  <a:pos x="5" y="90"/>
                </a:cxn>
                <a:cxn ang="0">
                  <a:pos x="9" y="89"/>
                </a:cxn>
                <a:cxn ang="0">
                  <a:pos x="10" y="86"/>
                </a:cxn>
                <a:cxn ang="0">
                  <a:pos x="12" y="85"/>
                </a:cxn>
                <a:cxn ang="0">
                  <a:pos x="12" y="85"/>
                </a:cxn>
                <a:cxn ang="0">
                  <a:pos x="13" y="73"/>
                </a:cxn>
                <a:cxn ang="0">
                  <a:pos x="18" y="63"/>
                </a:cxn>
                <a:cxn ang="0">
                  <a:pos x="23" y="53"/>
                </a:cxn>
                <a:cxn ang="0">
                  <a:pos x="30" y="44"/>
                </a:cxn>
                <a:cxn ang="0">
                  <a:pos x="46" y="26"/>
                </a:cxn>
                <a:cxn ang="0">
                  <a:pos x="51" y="17"/>
                </a:cxn>
                <a:cxn ang="0">
                  <a:pos x="56" y="6"/>
                </a:cxn>
                <a:cxn ang="0">
                  <a:pos x="56" y="6"/>
                </a:cxn>
                <a:cxn ang="0">
                  <a:pos x="57" y="4"/>
                </a:cxn>
                <a:cxn ang="0">
                  <a:pos x="56" y="1"/>
                </a:cxn>
                <a:cxn ang="0">
                  <a:pos x="55" y="0"/>
                </a:cxn>
                <a:cxn ang="0">
                  <a:pos x="53" y="0"/>
                </a:cxn>
                <a:cxn ang="0">
                  <a:pos x="48" y="0"/>
                </a:cxn>
                <a:cxn ang="0">
                  <a:pos x="47" y="1"/>
                </a:cxn>
                <a:cxn ang="0">
                  <a:pos x="46" y="2"/>
                </a:cxn>
                <a:cxn ang="0">
                  <a:pos x="46" y="2"/>
                </a:cxn>
              </a:cxnLst>
              <a:rect l="0" t="0" r="r" b="b"/>
              <a:pathLst>
                <a:path w="57" h="90">
                  <a:moveTo>
                    <a:pt x="46" y="2"/>
                  </a:moveTo>
                  <a:lnTo>
                    <a:pt x="46" y="2"/>
                  </a:lnTo>
                  <a:lnTo>
                    <a:pt x="40" y="14"/>
                  </a:lnTo>
                  <a:lnTo>
                    <a:pt x="32" y="25"/>
                  </a:lnTo>
                  <a:lnTo>
                    <a:pt x="25" y="34"/>
                  </a:lnTo>
                  <a:lnTo>
                    <a:pt x="15" y="43"/>
                  </a:lnTo>
                  <a:lnTo>
                    <a:pt x="15" y="43"/>
                  </a:lnTo>
                  <a:lnTo>
                    <a:pt x="9" y="52"/>
                  </a:lnTo>
                  <a:lnTo>
                    <a:pt x="4" y="63"/>
                  </a:lnTo>
                  <a:lnTo>
                    <a:pt x="1" y="73"/>
                  </a:lnTo>
                  <a:lnTo>
                    <a:pt x="0" y="85"/>
                  </a:lnTo>
                  <a:lnTo>
                    <a:pt x="0" y="85"/>
                  </a:lnTo>
                  <a:lnTo>
                    <a:pt x="0" y="86"/>
                  </a:lnTo>
                  <a:lnTo>
                    <a:pt x="1" y="89"/>
                  </a:lnTo>
                  <a:lnTo>
                    <a:pt x="2" y="90"/>
                  </a:lnTo>
                  <a:lnTo>
                    <a:pt x="5" y="90"/>
                  </a:lnTo>
                  <a:lnTo>
                    <a:pt x="9" y="89"/>
                  </a:lnTo>
                  <a:lnTo>
                    <a:pt x="10" y="86"/>
                  </a:lnTo>
                  <a:lnTo>
                    <a:pt x="12" y="85"/>
                  </a:lnTo>
                  <a:lnTo>
                    <a:pt x="12" y="85"/>
                  </a:lnTo>
                  <a:lnTo>
                    <a:pt x="13" y="73"/>
                  </a:lnTo>
                  <a:lnTo>
                    <a:pt x="18" y="63"/>
                  </a:lnTo>
                  <a:lnTo>
                    <a:pt x="23" y="53"/>
                  </a:lnTo>
                  <a:lnTo>
                    <a:pt x="30" y="44"/>
                  </a:lnTo>
                  <a:lnTo>
                    <a:pt x="46" y="26"/>
                  </a:lnTo>
                  <a:lnTo>
                    <a:pt x="51" y="17"/>
                  </a:lnTo>
                  <a:lnTo>
                    <a:pt x="56" y="6"/>
                  </a:lnTo>
                  <a:lnTo>
                    <a:pt x="56" y="6"/>
                  </a:lnTo>
                  <a:lnTo>
                    <a:pt x="57" y="4"/>
                  </a:lnTo>
                  <a:lnTo>
                    <a:pt x="56" y="1"/>
                  </a:lnTo>
                  <a:lnTo>
                    <a:pt x="55" y="0"/>
                  </a:lnTo>
                  <a:lnTo>
                    <a:pt x="53" y="0"/>
                  </a:lnTo>
                  <a:lnTo>
                    <a:pt x="48" y="0"/>
                  </a:lnTo>
                  <a:lnTo>
                    <a:pt x="47" y="1"/>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82" name="chenying0907 739"/>
            <p:cNvSpPr/>
            <p:nvPr/>
          </p:nvSpPr>
          <p:spPr bwMode="auto">
            <a:xfrm>
              <a:off x="2163763" y="3733800"/>
              <a:ext cx="17463" cy="34925"/>
            </a:xfrm>
            <a:custGeom>
              <a:cxnLst>
                <a:cxn ang="0">
                  <a:pos x="35" y="5"/>
                </a:cxn>
                <a:cxn ang="0">
                  <a:pos x="35" y="5"/>
                </a:cxn>
                <a:cxn ang="0">
                  <a:pos x="32" y="9"/>
                </a:cxn>
                <a:cxn ang="0">
                  <a:pos x="29" y="13"/>
                </a:cxn>
                <a:cxn ang="0">
                  <a:pos x="22" y="19"/>
                </a:cxn>
                <a:cxn ang="0">
                  <a:pos x="22" y="19"/>
                </a:cxn>
                <a:cxn ang="0">
                  <a:pos x="17" y="26"/>
                </a:cxn>
                <a:cxn ang="0">
                  <a:pos x="13" y="34"/>
                </a:cxn>
                <a:cxn ang="0">
                  <a:pos x="13" y="34"/>
                </a:cxn>
                <a:cxn ang="0">
                  <a:pos x="5" y="59"/>
                </a:cxn>
                <a:cxn ang="0">
                  <a:pos x="2" y="72"/>
                </a:cxn>
                <a:cxn ang="0">
                  <a:pos x="0" y="85"/>
                </a:cxn>
                <a:cxn ang="0">
                  <a:pos x="0" y="85"/>
                </a:cxn>
                <a:cxn ang="0">
                  <a:pos x="1" y="87"/>
                </a:cxn>
                <a:cxn ang="0">
                  <a:pos x="1" y="89"/>
                </a:cxn>
                <a:cxn ang="0">
                  <a:pos x="4" y="90"/>
                </a:cxn>
                <a:cxn ang="0">
                  <a:pos x="5" y="90"/>
                </a:cxn>
                <a:cxn ang="0">
                  <a:pos x="9" y="89"/>
                </a:cxn>
                <a:cxn ang="0">
                  <a:pos x="12" y="87"/>
                </a:cxn>
                <a:cxn ang="0">
                  <a:pos x="12" y="85"/>
                </a:cxn>
                <a:cxn ang="0">
                  <a:pos x="12" y="85"/>
                </a:cxn>
                <a:cxn ang="0">
                  <a:pos x="13" y="72"/>
                </a:cxn>
                <a:cxn ang="0">
                  <a:pos x="17" y="59"/>
                </a:cxn>
                <a:cxn ang="0">
                  <a:pos x="21" y="46"/>
                </a:cxn>
                <a:cxn ang="0">
                  <a:pos x="26" y="34"/>
                </a:cxn>
                <a:cxn ang="0">
                  <a:pos x="26" y="34"/>
                </a:cxn>
                <a:cxn ang="0">
                  <a:pos x="29" y="30"/>
                </a:cxn>
                <a:cxn ang="0">
                  <a:pos x="31" y="26"/>
                </a:cxn>
                <a:cxn ang="0">
                  <a:pos x="38" y="19"/>
                </a:cxn>
                <a:cxn ang="0">
                  <a:pos x="43" y="13"/>
                </a:cxn>
                <a:cxn ang="0">
                  <a:pos x="44" y="9"/>
                </a:cxn>
                <a:cxn ang="0">
                  <a:pos x="46" y="5"/>
                </a:cxn>
                <a:cxn ang="0">
                  <a:pos x="46" y="5"/>
                </a:cxn>
                <a:cxn ang="0">
                  <a:pos x="46" y="2"/>
                </a:cxn>
                <a:cxn ang="0">
                  <a:pos x="44" y="1"/>
                </a:cxn>
                <a:cxn ang="0">
                  <a:pos x="43" y="0"/>
                </a:cxn>
                <a:cxn ang="0">
                  <a:pos x="40" y="0"/>
                </a:cxn>
                <a:cxn ang="0">
                  <a:pos x="36" y="1"/>
                </a:cxn>
                <a:cxn ang="0">
                  <a:pos x="35" y="2"/>
                </a:cxn>
                <a:cxn ang="0">
                  <a:pos x="35" y="5"/>
                </a:cxn>
                <a:cxn ang="0">
                  <a:pos x="35" y="5"/>
                </a:cxn>
              </a:cxnLst>
              <a:rect l="0" t="0" r="r" b="b"/>
              <a:pathLst>
                <a:path w="46" h="90">
                  <a:moveTo>
                    <a:pt x="35" y="5"/>
                  </a:moveTo>
                  <a:lnTo>
                    <a:pt x="35" y="5"/>
                  </a:lnTo>
                  <a:lnTo>
                    <a:pt x="32" y="9"/>
                  </a:lnTo>
                  <a:lnTo>
                    <a:pt x="29" y="13"/>
                  </a:lnTo>
                  <a:lnTo>
                    <a:pt x="22" y="19"/>
                  </a:lnTo>
                  <a:lnTo>
                    <a:pt x="22" y="19"/>
                  </a:lnTo>
                  <a:lnTo>
                    <a:pt x="17" y="26"/>
                  </a:lnTo>
                  <a:lnTo>
                    <a:pt x="13" y="34"/>
                  </a:lnTo>
                  <a:lnTo>
                    <a:pt x="13" y="34"/>
                  </a:lnTo>
                  <a:lnTo>
                    <a:pt x="5" y="59"/>
                  </a:lnTo>
                  <a:lnTo>
                    <a:pt x="2" y="72"/>
                  </a:lnTo>
                  <a:lnTo>
                    <a:pt x="0" y="85"/>
                  </a:lnTo>
                  <a:lnTo>
                    <a:pt x="0" y="85"/>
                  </a:lnTo>
                  <a:lnTo>
                    <a:pt x="1" y="87"/>
                  </a:lnTo>
                  <a:lnTo>
                    <a:pt x="1" y="89"/>
                  </a:lnTo>
                  <a:lnTo>
                    <a:pt x="4" y="90"/>
                  </a:lnTo>
                  <a:lnTo>
                    <a:pt x="5" y="90"/>
                  </a:lnTo>
                  <a:lnTo>
                    <a:pt x="9" y="89"/>
                  </a:lnTo>
                  <a:lnTo>
                    <a:pt x="12" y="87"/>
                  </a:lnTo>
                  <a:lnTo>
                    <a:pt x="12" y="85"/>
                  </a:lnTo>
                  <a:lnTo>
                    <a:pt x="12" y="85"/>
                  </a:lnTo>
                  <a:lnTo>
                    <a:pt x="13" y="72"/>
                  </a:lnTo>
                  <a:lnTo>
                    <a:pt x="17" y="59"/>
                  </a:lnTo>
                  <a:lnTo>
                    <a:pt x="21" y="46"/>
                  </a:lnTo>
                  <a:lnTo>
                    <a:pt x="26" y="34"/>
                  </a:lnTo>
                  <a:lnTo>
                    <a:pt x="26" y="34"/>
                  </a:lnTo>
                  <a:lnTo>
                    <a:pt x="29" y="30"/>
                  </a:lnTo>
                  <a:lnTo>
                    <a:pt x="31" y="26"/>
                  </a:lnTo>
                  <a:lnTo>
                    <a:pt x="38" y="19"/>
                  </a:lnTo>
                  <a:lnTo>
                    <a:pt x="43" y="13"/>
                  </a:lnTo>
                  <a:lnTo>
                    <a:pt x="44" y="9"/>
                  </a:lnTo>
                  <a:lnTo>
                    <a:pt x="46" y="5"/>
                  </a:lnTo>
                  <a:lnTo>
                    <a:pt x="46" y="5"/>
                  </a:lnTo>
                  <a:lnTo>
                    <a:pt x="46" y="2"/>
                  </a:lnTo>
                  <a:lnTo>
                    <a:pt x="44" y="1"/>
                  </a:lnTo>
                  <a:lnTo>
                    <a:pt x="43" y="0"/>
                  </a:lnTo>
                  <a:lnTo>
                    <a:pt x="40" y="0"/>
                  </a:lnTo>
                  <a:lnTo>
                    <a:pt x="36" y="1"/>
                  </a:lnTo>
                  <a:lnTo>
                    <a:pt x="35" y="2"/>
                  </a:lnTo>
                  <a:lnTo>
                    <a:pt x="35" y="5"/>
                  </a:lnTo>
                  <a:lnTo>
                    <a:pt x="35"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83" name="chenying0907 740"/>
            <p:cNvSpPr/>
            <p:nvPr/>
          </p:nvSpPr>
          <p:spPr bwMode="auto">
            <a:xfrm>
              <a:off x="2205038" y="3741738"/>
              <a:ext cx="22225" cy="31750"/>
            </a:xfrm>
            <a:custGeom>
              <a:cxnLst>
                <a:cxn ang="0">
                  <a:pos x="46" y="3"/>
                </a:cxn>
                <a:cxn ang="0">
                  <a:pos x="46" y="3"/>
                </a:cxn>
                <a:cxn ang="0">
                  <a:pos x="41" y="9"/>
                </a:cxn>
                <a:cxn ang="0">
                  <a:pos x="34" y="14"/>
                </a:cxn>
                <a:cxn ang="0">
                  <a:pos x="28" y="20"/>
                </a:cxn>
                <a:cxn ang="0">
                  <a:pos x="25" y="24"/>
                </a:cxn>
                <a:cxn ang="0">
                  <a:pos x="24" y="26"/>
                </a:cxn>
                <a:cxn ang="0">
                  <a:pos x="24" y="26"/>
                </a:cxn>
                <a:cxn ang="0">
                  <a:pos x="20" y="38"/>
                </a:cxn>
                <a:cxn ang="0">
                  <a:pos x="15" y="50"/>
                </a:cxn>
                <a:cxn ang="0">
                  <a:pos x="9" y="60"/>
                </a:cxn>
                <a:cxn ang="0">
                  <a:pos x="1" y="69"/>
                </a:cxn>
                <a:cxn ang="0">
                  <a:pos x="1" y="69"/>
                </a:cxn>
                <a:cxn ang="0">
                  <a:pos x="0" y="72"/>
                </a:cxn>
                <a:cxn ang="0">
                  <a:pos x="0" y="75"/>
                </a:cxn>
                <a:cxn ang="0">
                  <a:pos x="1" y="78"/>
                </a:cxn>
                <a:cxn ang="0">
                  <a:pos x="5" y="80"/>
                </a:cxn>
                <a:cxn ang="0">
                  <a:pos x="8" y="80"/>
                </a:cxn>
                <a:cxn ang="0">
                  <a:pos x="9" y="78"/>
                </a:cxn>
                <a:cxn ang="0">
                  <a:pos x="9" y="78"/>
                </a:cxn>
                <a:cxn ang="0">
                  <a:pos x="16" y="69"/>
                </a:cxn>
                <a:cxn ang="0">
                  <a:pos x="21" y="61"/>
                </a:cxn>
                <a:cxn ang="0">
                  <a:pos x="26" y="52"/>
                </a:cxn>
                <a:cxn ang="0">
                  <a:pos x="30" y="43"/>
                </a:cxn>
                <a:cxn ang="0">
                  <a:pos x="30" y="43"/>
                </a:cxn>
                <a:cxn ang="0">
                  <a:pos x="33" y="37"/>
                </a:cxn>
                <a:cxn ang="0">
                  <a:pos x="35" y="31"/>
                </a:cxn>
                <a:cxn ang="0">
                  <a:pos x="39" y="26"/>
                </a:cxn>
                <a:cxn ang="0">
                  <a:pos x="45" y="22"/>
                </a:cxn>
                <a:cxn ang="0">
                  <a:pos x="45" y="22"/>
                </a:cxn>
                <a:cxn ang="0">
                  <a:pos x="51" y="16"/>
                </a:cxn>
                <a:cxn ang="0">
                  <a:pos x="56" y="8"/>
                </a:cxn>
                <a:cxn ang="0">
                  <a:pos x="56" y="8"/>
                </a:cxn>
                <a:cxn ang="0">
                  <a:pos x="58" y="7"/>
                </a:cxn>
                <a:cxn ang="0">
                  <a:pos x="56" y="4"/>
                </a:cxn>
                <a:cxn ang="0">
                  <a:pos x="54" y="0"/>
                </a:cxn>
                <a:cxn ang="0">
                  <a:pos x="50" y="0"/>
                </a:cxn>
                <a:cxn ang="0">
                  <a:pos x="49" y="1"/>
                </a:cxn>
                <a:cxn ang="0">
                  <a:pos x="46" y="3"/>
                </a:cxn>
                <a:cxn ang="0">
                  <a:pos x="46" y="3"/>
                </a:cxn>
              </a:cxnLst>
              <a:rect l="0" t="0" r="r" b="b"/>
              <a:pathLst>
                <a:path w="57" h="80">
                  <a:moveTo>
                    <a:pt x="46" y="3"/>
                  </a:moveTo>
                  <a:lnTo>
                    <a:pt x="46" y="3"/>
                  </a:lnTo>
                  <a:lnTo>
                    <a:pt x="41" y="9"/>
                  </a:lnTo>
                  <a:lnTo>
                    <a:pt x="34" y="14"/>
                  </a:lnTo>
                  <a:lnTo>
                    <a:pt x="28" y="20"/>
                  </a:lnTo>
                  <a:lnTo>
                    <a:pt x="25" y="24"/>
                  </a:lnTo>
                  <a:lnTo>
                    <a:pt x="24" y="26"/>
                  </a:lnTo>
                  <a:lnTo>
                    <a:pt x="24" y="26"/>
                  </a:lnTo>
                  <a:lnTo>
                    <a:pt x="20" y="38"/>
                  </a:lnTo>
                  <a:lnTo>
                    <a:pt x="15" y="50"/>
                  </a:lnTo>
                  <a:lnTo>
                    <a:pt x="9" y="60"/>
                  </a:lnTo>
                  <a:lnTo>
                    <a:pt x="1" y="69"/>
                  </a:lnTo>
                  <a:lnTo>
                    <a:pt x="1" y="69"/>
                  </a:lnTo>
                  <a:lnTo>
                    <a:pt x="0" y="72"/>
                  </a:lnTo>
                  <a:lnTo>
                    <a:pt x="0" y="75"/>
                  </a:lnTo>
                  <a:lnTo>
                    <a:pt x="1" y="78"/>
                  </a:lnTo>
                  <a:lnTo>
                    <a:pt x="5" y="80"/>
                  </a:lnTo>
                  <a:lnTo>
                    <a:pt x="8" y="80"/>
                  </a:lnTo>
                  <a:lnTo>
                    <a:pt x="9" y="78"/>
                  </a:lnTo>
                  <a:lnTo>
                    <a:pt x="9" y="78"/>
                  </a:lnTo>
                  <a:lnTo>
                    <a:pt x="16" y="69"/>
                  </a:lnTo>
                  <a:lnTo>
                    <a:pt x="21" y="61"/>
                  </a:lnTo>
                  <a:lnTo>
                    <a:pt x="26" y="52"/>
                  </a:lnTo>
                  <a:lnTo>
                    <a:pt x="30" y="43"/>
                  </a:lnTo>
                  <a:lnTo>
                    <a:pt x="30" y="43"/>
                  </a:lnTo>
                  <a:lnTo>
                    <a:pt x="33" y="37"/>
                  </a:lnTo>
                  <a:lnTo>
                    <a:pt x="35" y="31"/>
                  </a:lnTo>
                  <a:lnTo>
                    <a:pt x="39" y="26"/>
                  </a:lnTo>
                  <a:lnTo>
                    <a:pt x="45" y="22"/>
                  </a:lnTo>
                  <a:lnTo>
                    <a:pt x="45" y="22"/>
                  </a:lnTo>
                  <a:lnTo>
                    <a:pt x="51" y="16"/>
                  </a:lnTo>
                  <a:lnTo>
                    <a:pt x="56" y="8"/>
                  </a:lnTo>
                  <a:lnTo>
                    <a:pt x="56" y="8"/>
                  </a:lnTo>
                  <a:lnTo>
                    <a:pt x="58" y="7"/>
                  </a:lnTo>
                  <a:lnTo>
                    <a:pt x="56" y="4"/>
                  </a:lnTo>
                  <a:lnTo>
                    <a:pt x="54" y="0"/>
                  </a:lnTo>
                  <a:lnTo>
                    <a:pt x="50" y="0"/>
                  </a:lnTo>
                  <a:lnTo>
                    <a:pt x="49" y="1"/>
                  </a:lnTo>
                  <a:lnTo>
                    <a:pt x="46" y="3"/>
                  </a:lnTo>
                  <a:lnTo>
                    <a:pt x="46"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84" name="chenying0907 741"/>
            <p:cNvSpPr/>
            <p:nvPr/>
          </p:nvSpPr>
          <p:spPr bwMode="auto">
            <a:xfrm>
              <a:off x="2247901" y="3740150"/>
              <a:ext cx="17463" cy="31750"/>
            </a:xfrm>
            <a:custGeom>
              <a:cxnLst>
                <a:cxn ang="0">
                  <a:pos x="35" y="3"/>
                </a:cxn>
                <a:cxn ang="0">
                  <a:pos x="35" y="3"/>
                </a:cxn>
                <a:cxn ang="0">
                  <a:pos x="28" y="10"/>
                </a:cxn>
                <a:cxn ang="0">
                  <a:pos x="23" y="19"/>
                </a:cxn>
                <a:cxn ang="0">
                  <a:pos x="13" y="36"/>
                </a:cxn>
                <a:cxn ang="0">
                  <a:pos x="5" y="54"/>
                </a:cxn>
                <a:cxn ang="0">
                  <a:pos x="0" y="74"/>
                </a:cxn>
                <a:cxn ang="0">
                  <a:pos x="0" y="74"/>
                </a:cxn>
                <a:cxn ang="0">
                  <a:pos x="0" y="76"/>
                </a:cxn>
                <a:cxn ang="0">
                  <a:pos x="1" y="78"/>
                </a:cxn>
                <a:cxn ang="0">
                  <a:pos x="4" y="80"/>
                </a:cxn>
                <a:cxn ang="0">
                  <a:pos x="8" y="80"/>
                </a:cxn>
                <a:cxn ang="0">
                  <a:pos x="10" y="79"/>
                </a:cxn>
                <a:cxn ang="0">
                  <a:pos x="10" y="76"/>
                </a:cxn>
                <a:cxn ang="0">
                  <a:pos x="10" y="76"/>
                </a:cxn>
                <a:cxn ang="0">
                  <a:pos x="17" y="59"/>
                </a:cxn>
                <a:cxn ang="0">
                  <a:pos x="23" y="41"/>
                </a:cxn>
                <a:cxn ang="0">
                  <a:pos x="32" y="25"/>
                </a:cxn>
                <a:cxn ang="0">
                  <a:pos x="38" y="17"/>
                </a:cxn>
                <a:cxn ang="0">
                  <a:pos x="44" y="11"/>
                </a:cxn>
                <a:cxn ang="0">
                  <a:pos x="44" y="11"/>
                </a:cxn>
                <a:cxn ang="0">
                  <a:pos x="45" y="8"/>
                </a:cxn>
                <a:cxn ang="0">
                  <a:pos x="45" y="7"/>
                </a:cxn>
                <a:cxn ang="0">
                  <a:pos x="43" y="3"/>
                </a:cxn>
                <a:cxn ang="0">
                  <a:pos x="39" y="0"/>
                </a:cxn>
                <a:cxn ang="0">
                  <a:pos x="38" y="2"/>
                </a:cxn>
                <a:cxn ang="0">
                  <a:pos x="35" y="3"/>
                </a:cxn>
                <a:cxn ang="0">
                  <a:pos x="35" y="3"/>
                </a:cxn>
              </a:cxnLst>
              <a:rect l="0" t="0" r="r" b="b"/>
              <a:pathLst>
                <a:path w="45" h="80">
                  <a:moveTo>
                    <a:pt x="35" y="3"/>
                  </a:moveTo>
                  <a:lnTo>
                    <a:pt x="35" y="3"/>
                  </a:lnTo>
                  <a:lnTo>
                    <a:pt x="28" y="10"/>
                  </a:lnTo>
                  <a:lnTo>
                    <a:pt x="23" y="19"/>
                  </a:lnTo>
                  <a:lnTo>
                    <a:pt x="13" y="36"/>
                  </a:lnTo>
                  <a:lnTo>
                    <a:pt x="5" y="54"/>
                  </a:lnTo>
                  <a:lnTo>
                    <a:pt x="0" y="74"/>
                  </a:lnTo>
                  <a:lnTo>
                    <a:pt x="0" y="74"/>
                  </a:lnTo>
                  <a:lnTo>
                    <a:pt x="0" y="76"/>
                  </a:lnTo>
                  <a:lnTo>
                    <a:pt x="1" y="78"/>
                  </a:lnTo>
                  <a:lnTo>
                    <a:pt x="4" y="80"/>
                  </a:lnTo>
                  <a:lnTo>
                    <a:pt x="8" y="80"/>
                  </a:lnTo>
                  <a:lnTo>
                    <a:pt x="10" y="79"/>
                  </a:lnTo>
                  <a:lnTo>
                    <a:pt x="10" y="76"/>
                  </a:lnTo>
                  <a:lnTo>
                    <a:pt x="10" y="76"/>
                  </a:lnTo>
                  <a:lnTo>
                    <a:pt x="17" y="59"/>
                  </a:lnTo>
                  <a:lnTo>
                    <a:pt x="23" y="41"/>
                  </a:lnTo>
                  <a:lnTo>
                    <a:pt x="32" y="25"/>
                  </a:lnTo>
                  <a:lnTo>
                    <a:pt x="38" y="17"/>
                  </a:lnTo>
                  <a:lnTo>
                    <a:pt x="44" y="11"/>
                  </a:lnTo>
                  <a:lnTo>
                    <a:pt x="44" y="11"/>
                  </a:lnTo>
                  <a:lnTo>
                    <a:pt x="45" y="8"/>
                  </a:lnTo>
                  <a:lnTo>
                    <a:pt x="45" y="7"/>
                  </a:lnTo>
                  <a:lnTo>
                    <a:pt x="43" y="3"/>
                  </a:lnTo>
                  <a:lnTo>
                    <a:pt x="39" y="0"/>
                  </a:lnTo>
                  <a:lnTo>
                    <a:pt x="38" y="2"/>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85" name="chenying0907 742"/>
            <p:cNvSpPr/>
            <p:nvPr/>
          </p:nvSpPr>
          <p:spPr bwMode="auto">
            <a:xfrm>
              <a:off x="2289176" y="3736975"/>
              <a:ext cx="15875" cy="31750"/>
            </a:xfrm>
            <a:custGeom>
              <a:cxnLst>
                <a:cxn ang="0">
                  <a:pos x="27" y="4"/>
                </a:cxn>
                <a:cxn ang="0">
                  <a:pos x="27" y="4"/>
                </a:cxn>
                <a:cxn ang="0">
                  <a:pos x="22" y="22"/>
                </a:cxn>
                <a:cxn ang="0">
                  <a:pos x="16" y="38"/>
                </a:cxn>
                <a:cxn ang="0">
                  <a:pos x="0" y="72"/>
                </a:cxn>
                <a:cxn ang="0">
                  <a:pos x="0" y="72"/>
                </a:cxn>
                <a:cxn ang="0">
                  <a:pos x="0" y="73"/>
                </a:cxn>
                <a:cxn ang="0">
                  <a:pos x="0" y="76"/>
                </a:cxn>
                <a:cxn ang="0">
                  <a:pos x="3" y="80"/>
                </a:cxn>
                <a:cxn ang="0">
                  <a:pos x="7" y="80"/>
                </a:cxn>
                <a:cxn ang="0">
                  <a:pos x="8" y="79"/>
                </a:cxn>
                <a:cxn ang="0">
                  <a:pos x="10" y="77"/>
                </a:cxn>
                <a:cxn ang="0">
                  <a:pos x="10" y="77"/>
                </a:cxn>
                <a:cxn ang="0">
                  <a:pos x="26" y="43"/>
                </a:cxn>
                <a:cxn ang="0">
                  <a:pos x="33" y="25"/>
                </a:cxn>
                <a:cxn ang="0">
                  <a:pos x="39" y="8"/>
                </a:cxn>
                <a:cxn ang="0">
                  <a:pos x="39" y="8"/>
                </a:cxn>
                <a:cxn ang="0">
                  <a:pos x="39" y="5"/>
                </a:cxn>
                <a:cxn ang="0">
                  <a:pos x="38" y="3"/>
                </a:cxn>
                <a:cxn ang="0">
                  <a:pos x="35" y="0"/>
                </a:cxn>
                <a:cxn ang="0">
                  <a:pos x="31" y="2"/>
                </a:cxn>
                <a:cxn ang="0">
                  <a:pos x="29" y="3"/>
                </a:cxn>
                <a:cxn ang="0">
                  <a:pos x="27" y="4"/>
                </a:cxn>
                <a:cxn ang="0">
                  <a:pos x="27" y="4"/>
                </a:cxn>
              </a:cxnLst>
              <a:rect l="0" t="0" r="r" b="b"/>
              <a:pathLst>
                <a:path w="39" h="80">
                  <a:moveTo>
                    <a:pt x="27" y="4"/>
                  </a:moveTo>
                  <a:lnTo>
                    <a:pt x="27" y="4"/>
                  </a:lnTo>
                  <a:lnTo>
                    <a:pt x="22" y="22"/>
                  </a:lnTo>
                  <a:lnTo>
                    <a:pt x="16" y="38"/>
                  </a:lnTo>
                  <a:lnTo>
                    <a:pt x="0" y="72"/>
                  </a:lnTo>
                  <a:lnTo>
                    <a:pt x="0" y="72"/>
                  </a:lnTo>
                  <a:lnTo>
                    <a:pt x="0" y="73"/>
                  </a:lnTo>
                  <a:lnTo>
                    <a:pt x="0" y="76"/>
                  </a:lnTo>
                  <a:lnTo>
                    <a:pt x="3" y="80"/>
                  </a:lnTo>
                  <a:lnTo>
                    <a:pt x="7" y="80"/>
                  </a:lnTo>
                  <a:lnTo>
                    <a:pt x="8" y="79"/>
                  </a:lnTo>
                  <a:lnTo>
                    <a:pt x="10" y="77"/>
                  </a:lnTo>
                  <a:lnTo>
                    <a:pt x="10" y="77"/>
                  </a:lnTo>
                  <a:lnTo>
                    <a:pt x="26" y="43"/>
                  </a:lnTo>
                  <a:lnTo>
                    <a:pt x="33" y="25"/>
                  </a:lnTo>
                  <a:lnTo>
                    <a:pt x="39" y="8"/>
                  </a:lnTo>
                  <a:lnTo>
                    <a:pt x="39" y="8"/>
                  </a:lnTo>
                  <a:lnTo>
                    <a:pt x="39" y="5"/>
                  </a:lnTo>
                  <a:lnTo>
                    <a:pt x="38" y="3"/>
                  </a:lnTo>
                  <a:lnTo>
                    <a:pt x="35" y="0"/>
                  </a:lnTo>
                  <a:lnTo>
                    <a:pt x="31" y="2"/>
                  </a:lnTo>
                  <a:lnTo>
                    <a:pt x="29" y="3"/>
                  </a:lnTo>
                  <a:lnTo>
                    <a:pt x="27" y="4"/>
                  </a:lnTo>
                  <a:lnTo>
                    <a:pt x="27"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86" name="chenying0907 743"/>
            <p:cNvSpPr/>
            <p:nvPr/>
          </p:nvSpPr>
          <p:spPr bwMode="auto">
            <a:xfrm>
              <a:off x="2327276" y="3744913"/>
              <a:ext cx="20638" cy="31750"/>
            </a:xfrm>
            <a:custGeom>
              <a:cxnLst>
                <a:cxn ang="0">
                  <a:pos x="42" y="2"/>
                </a:cxn>
                <a:cxn ang="0">
                  <a:pos x="42" y="2"/>
                </a:cxn>
                <a:cxn ang="0">
                  <a:pos x="36" y="7"/>
                </a:cxn>
                <a:cxn ang="0">
                  <a:pos x="33" y="12"/>
                </a:cxn>
                <a:cxn ang="0">
                  <a:pos x="26" y="26"/>
                </a:cxn>
                <a:cxn ang="0">
                  <a:pos x="26" y="26"/>
                </a:cxn>
                <a:cxn ang="0">
                  <a:pos x="23" y="30"/>
                </a:cxn>
                <a:cxn ang="0">
                  <a:pos x="21" y="34"/>
                </a:cxn>
                <a:cxn ang="0">
                  <a:pos x="18" y="38"/>
                </a:cxn>
                <a:cxn ang="0">
                  <a:pos x="14" y="42"/>
                </a:cxn>
                <a:cxn ang="0">
                  <a:pos x="14" y="42"/>
                </a:cxn>
                <a:cxn ang="0">
                  <a:pos x="0" y="72"/>
                </a:cxn>
                <a:cxn ang="0">
                  <a:pos x="0" y="72"/>
                </a:cxn>
                <a:cxn ang="0">
                  <a:pos x="0" y="75"/>
                </a:cxn>
                <a:cxn ang="0">
                  <a:pos x="0" y="76"/>
                </a:cxn>
                <a:cxn ang="0">
                  <a:pos x="2" y="80"/>
                </a:cxn>
                <a:cxn ang="0">
                  <a:pos x="6" y="80"/>
                </a:cxn>
                <a:cxn ang="0">
                  <a:pos x="9" y="80"/>
                </a:cxn>
                <a:cxn ang="0">
                  <a:pos x="10" y="77"/>
                </a:cxn>
                <a:cxn ang="0">
                  <a:pos x="10" y="77"/>
                </a:cxn>
                <a:cxn ang="0">
                  <a:pos x="19" y="58"/>
                </a:cxn>
                <a:cxn ang="0">
                  <a:pos x="25" y="49"/>
                </a:cxn>
                <a:cxn ang="0">
                  <a:pos x="31" y="39"/>
                </a:cxn>
                <a:cxn ang="0">
                  <a:pos x="31" y="39"/>
                </a:cxn>
                <a:cxn ang="0">
                  <a:pos x="35" y="33"/>
                </a:cxn>
                <a:cxn ang="0">
                  <a:pos x="39" y="25"/>
                </a:cxn>
                <a:cxn ang="0">
                  <a:pos x="43" y="17"/>
                </a:cxn>
                <a:cxn ang="0">
                  <a:pos x="44" y="13"/>
                </a:cxn>
                <a:cxn ang="0">
                  <a:pos x="48" y="11"/>
                </a:cxn>
                <a:cxn ang="0">
                  <a:pos x="48" y="11"/>
                </a:cxn>
                <a:cxn ang="0">
                  <a:pos x="50" y="9"/>
                </a:cxn>
                <a:cxn ang="0">
                  <a:pos x="51" y="7"/>
                </a:cxn>
                <a:cxn ang="0">
                  <a:pos x="50" y="3"/>
                </a:cxn>
                <a:cxn ang="0">
                  <a:pos x="47" y="0"/>
                </a:cxn>
                <a:cxn ang="0">
                  <a:pos x="44" y="0"/>
                </a:cxn>
                <a:cxn ang="0">
                  <a:pos x="42" y="2"/>
                </a:cxn>
                <a:cxn ang="0">
                  <a:pos x="42" y="2"/>
                </a:cxn>
              </a:cxnLst>
              <a:rect l="0" t="0" r="r" b="b"/>
              <a:pathLst>
                <a:path w="51" h="80">
                  <a:moveTo>
                    <a:pt x="42" y="2"/>
                  </a:moveTo>
                  <a:lnTo>
                    <a:pt x="42" y="2"/>
                  </a:lnTo>
                  <a:lnTo>
                    <a:pt x="36" y="7"/>
                  </a:lnTo>
                  <a:lnTo>
                    <a:pt x="33" y="12"/>
                  </a:lnTo>
                  <a:lnTo>
                    <a:pt x="26" y="26"/>
                  </a:lnTo>
                  <a:lnTo>
                    <a:pt x="26" y="26"/>
                  </a:lnTo>
                  <a:lnTo>
                    <a:pt x="23" y="30"/>
                  </a:lnTo>
                  <a:lnTo>
                    <a:pt x="21" y="34"/>
                  </a:lnTo>
                  <a:lnTo>
                    <a:pt x="18" y="38"/>
                  </a:lnTo>
                  <a:lnTo>
                    <a:pt x="14" y="42"/>
                  </a:lnTo>
                  <a:lnTo>
                    <a:pt x="14" y="42"/>
                  </a:lnTo>
                  <a:lnTo>
                    <a:pt x="0" y="72"/>
                  </a:lnTo>
                  <a:lnTo>
                    <a:pt x="0" y="72"/>
                  </a:lnTo>
                  <a:lnTo>
                    <a:pt x="0" y="75"/>
                  </a:lnTo>
                  <a:lnTo>
                    <a:pt x="0" y="76"/>
                  </a:lnTo>
                  <a:lnTo>
                    <a:pt x="2" y="80"/>
                  </a:lnTo>
                  <a:lnTo>
                    <a:pt x="6" y="80"/>
                  </a:lnTo>
                  <a:lnTo>
                    <a:pt x="9" y="80"/>
                  </a:lnTo>
                  <a:lnTo>
                    <a:pt x="10" y="77"/>
                  </a:lnTo>
                  <a:lnTo>
                    <a:pt x="10" y="77"/>
                  </a:lnTo>
                  <a:lnTo>
                    <a:pt x="19" y="58"/>
                  </a:lnTo>
                  <a:lnTo>
                    <a:pt x="25" y="49"/>
                  </a:lnTo>
                  <a:lnTo>
                    <a:pt x="31" y="39"/>
                  </a:lnTo>
                  <a:lnTo>
                    <a:pt x="31" y="39"/>
                  </a:lnTo>
                  <a:lnTo>
                    <a:pt x="35" y="33"/>
                  </a:lnTo>
                  <a:lnTo>
                    <a:pt x="39" y="25"/>
                  </a:lnTo>
                  <a:lnTo>
                    <a:pt x="43" y="17"/>
                  </a:lnTo>
                  <a:lnTo>
                    <a:pt x="44" y="13"/>
                  </a:lnTo>
                  <a:lnTo>
                    <a:pt x="48" y="11"/>
                  </a:lnTo>
                  <a:lnTo>
                    <a:pt x="48" y="11"/>
                  </a:lnTo>
                  <a:lnTo>
                    <a:pt x="50" y="9"/>
                  </a:lnTo>
                  <a:lnTo>
                    <a:pt x="51" y="7"/>
                  </a:lnTo>
                  <a:lnTo>
                    <a:pt x="50" y="3"/>
                  </a:lnTo>
                  <a:lnTo>
                    <a:pt x="47" y="0"/>
                  </a:lnTo>
                  <a:lnTo>
                    <a:pt x="44" y="0"/>
                  </a:lnTo>
                  <a:lnTo>
                    <a:pt x="42" y="2"/>
                  </a:lnTo>
                  <a:lnTo>
                    <a:pt x="42"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87" name="chenying0907 744"/>
            <p:cNvSpPr/>
            <p:nvPr/>
          </p:nvSpPr>
          <p:spPr bwMode="auto">
            <a:xfrm>
              <a:off x="2365376" y="3740150"/>
              <a:ext cx="25400" cy="33338"/>
            </a:xfrm>
            <a:custGeom>
              <a:cxnLst>
                <a:cxn ang="0">
                  <a:pos x="52" y="3"/>
                </a:cxn>
                <a:cxn ang="0">
                  <a:pos x="52" y="3"/>
                </a:cxn>
                <a:cxn ang="0">
                  <a:pos x="38" y="21"/>
                </a:cxn>
                <a:cxn ang="0">
                  <a:pos x="23" y="40"/>
                </a:cxn>
                <a:cxn ang="0">
                  <a:pos x="23" y="40"/>
                </a:cxn>
                <a:cxn ang="0">
                  <a:pos x="19" y="50"/>
                </a:cxn>
                <a:cxn ang="0">
                  <a:pos x="15" y="59"/>
                </a:cxn>
                <a:cxn ang="0">
                  <a:pos x="10" y="68"/>
                </a:cxn>
                <a:cxn ang="0">
                  <a:pos x="6" y="72"/>
                </a:cxn>
                <a:cxn ang="0">
                  <a:pos x="2" y="76"/>
                </a:cxn>
                <a:cxn ang="0">
                  <a:pos x="2" y="76"/>
                </a:cxn>
                <a:cxn ang="0">
                  <a:pos x="1" y="78"/>
                </a:cxn>
                <a:cxn ang="0">
                  <a:pos x="0" y="80"/>
                </a:cxn>
                <a:cxn ang="0">
                  <a:pos x="1" y="84"/>
                </a:cxn>
                <a:cxn ang="0">
                  <a:pos x="4" y="87"/>
                </a:cxn>
                <a:cxn ang="0">
                  <a:pos x="6" y="87"/>
                </a:cxn>
                <a:cxn ang="0">
                  <a:pos x="7" y="85"/>
                </a:cxn>
                <a:cxn ang="0">
                  <a:pos x="7" y="85"/>
                </a:cxn>
                <a:cxn ang="0">
                  <a:pos x="15" y="80"/>
                </a:cxn>
                <a:cxn ang="0">
                  <a:pos x="21" y="74"/>
                </a:cxn>
                <a:cxn ang="0">
                  <a:pos x="24" y="66"/>
                </a:cxn>
                <a:cxn ang="0">
                  <a:pos x="27" y="58"/>
                </a:cxn>
                <a:cxn ang="0">
                  <a:pos x="27" y="58"/>
                </a:cxn>
                <a:cxn ang="0">
                  <a:pos x="30" y="51"/>
                </a:cxn>
                <a:cxn ang="0">
                  <a:pos x="32" y="45"/>
                </a:cxn>
                <a:cxn ang="0">
                  <a:pos x="41" y="33"/>
                </a:cxn>
                <a:cxn ang="0">
                  <a:pos x="51" y="21"/>
                </a:cxn>
                <a:cxn ang="0">
                  <a:pos x="61" y="11"/>
                </a:cxn>
                <a:cxn ang="0">
                  <a:pos x="61" y="11"/>
                </a:cxn>
                <a:cxn ang="0">
                  <a:pos x="62" y="8"/>
                </a:cxn>
                <a:cxn ang="0">
                  <a:pos x="62" y="7"/>
                </a:cxn>
                <a:cxn ang="0">
                  <a:pos x="60" y="3"/>
                </a:cxn>
                <a:cxn ang="0">
                  <a:pos x="57" y="0"/>
                </a:cxn>
                <a:cxn ang="0">
                  <a:pos x="55" y="2"/>
                </a:cxn>
                <a:cxn ang="0">
                  <a:pos x="52" y="3"/>
                </a:cxn>
                <a:cxn ang="0">
                  <a:pos x="52" y="3"/>
                </a:cxn>
              </a:cxnLst>
              <a:rect l="0" t="0" r="r" b="b"/>
              <a:pathLst>
                <a:path w="62" h="87">
                  <a:moveTo>
                    <a:pt x="52" y="3"/>
                  </a:moveTo>
                  <a:lnTo>
                    <a:pt x="52" y="3"/>
                  </a:lnTo>
                  <a:lnTo>
                    <a:pt x="38" y="21"/>
                  </a:lnTo>
                  <a:lnTo>
                    <a:pt x="23" y="40"/>
                  </a:lnTo>
                  <a:lnTo>
                    <a:pt x="23" y="40"/>
                  </a:lnTo>
                  <a:lnTo>
                    <a:pt x="19" y="50"/>
                  </a:lnTo>
                  <a:lnTo>
                    <a:pt x="15" y="59"/>
                  </a:lnTo>
                  <a:lnTo>
                    <a:pt x="10" y="68"/>
                  </a:lnTo>
                  <a:lnTo>
                    <a:pt x="6" y="72"/>
                  </a:lnTo>
                  <a:lnTo>
                    <a:pt x="2" y="76"/>
                  </a:lnTo>
                  <a:lnTo>
                    <a:pt x="2" y="76"/>
                  </a:lnTo>
                  <a:lnTo>
                    <a:pt x="1" y="78"/>
                  </a:lnTo>
                  <a:lnTo>
                    <a:pt x="0" y="80"/>
                  </a:lnTo>
                  <a:lnTo>
                    <a:pt x="1" y="84"/>
                  </a:lnTo>
                  <a:lnTo>
                    <a:pt x="4" y="87"/>
                  </a:lnTo>
                  <a:lnTo>
                    <a:pt x="6" y="87"/>
                  </a:lnTo>
                  <a:lnTo>
                    <a:pt x="7" y="85"/>
                  </a:lnTo>
                  <a:lnTo>
                    <a:pt x="7" y="85"/>
                  </a:lnTo>
                  <a:lnTo>
                    <a:pt x="15" y="80"/>
                  </a:lnTo>
                  <a:lnTo>
                    <a:pt x="21" y="74"/>
                  </a:lnTo>
                  <a:lnTo>
                    <a:pt x="24" y="66"/>
                  </a:lnTo>
                  <a:lnTo>
                    <a:pt x="27" y="58"/>
                  </a:lnTo>
                  <a:lnTo>
                    <a:pt x="27" y="58"/>
                  </a:lnTo>
                  <a:lnTo>
                    <a:pt x="30" y="51"/>
                  </a:lnTo>
                  <a:lnTo>
                    <a:pt x="32" y="45"/>
                  </a:lnTo>
                  <a:lnTo>
                    <a:pt x="41" y="33"/>
                  </a:lnTo>
                  <a:lnTo>
                    <a:pt x="51" y="21"/>
                  </a:lnTo>
                  <a:lnTo>
                    <a:pt x="61" y="11"/>
                  </a:lnTo>
                  <a:lnTo>
                    <a:pt x="61" y="11"/>
                  </a:lnTo>
                  <a:lnTo>
                    <a:pt x="62" y="8"/>
                  </a:lnTo>
                  <a:lnTo>
                    <a:pt x="62" y="7"/>
                  </a:lnTo>
                  <a:lnTo>
                    <a:pt x="60" y="3"/>
                  </a:lnTo>
                  <a:lnTo>
                    <a:pt x="57" y="0"/>
                  </a:lnTo>
                  <a:lnTo>
                    <a:pt x="55" y="2"/>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88" name="chenying0907 745"/>
            <p:cNvSpPr/>
            <p:nvPr/>
          </p:nvSpPr>
          <p:spPr bwMode="auto">
            <a:xfrm>
              <a:off x="2408238" y="3744913"/>
              <a:ext cx="26988" cy="33338"/>
            </a:xfrm>
            <a:custGeom>
              <a:cxnLst>
                <a:cxn ang="0">
                  <a:pos x="58" y="3"/>
                </a:cxn>
                <a:cxn ang="0">
                  <a:pos x="58" y="3"/>
                </a:cxn>
                <a:cxn ang="0">
                  <a:pos x="50" y="12"/>
                </a:cxn>
                <a:cxn ang="0">
                  <a:pos x="42" y="21"/>
                </a:cxn>
                <a:cxn ang="0">
                  <a:pos x="42" y="21"/>
                </a:cxn>
                <a:cxn ang="0">
                  <a:pos x="32" y="29"/>
                </a:cxn>
                <a:cxn ang="0">
                  <a:pos x="28" y="33"/>
                </a:cxn>
                <a:cxn ang="0">
                  <a:pos x="24" y="37"/>
                </a:cxn>
                <a:cxn ang="0">
                  <a:pos x="24" y="37"/>
                </a:cxn>
                <a:cxn ang="0">
                  <a:pos x="11" y="58"/>
                </a:cxn>
                <a:cxn ang="0">
                  <a:pos x="5" y="68"/>
                </a:cxn>
                <a:cxn ang="0">
                  <a:pos x="0" y="79"/>
                </a:cxn>
                <a:cxn ang="0">
                  <a:pos x="0" y="79"/>
                </a:cxn>
                <a:cxn ang="0">
                  <a:pos x="0" y="81"/>
                </a:cxn>
                <a:cxn ang="0">
                  <a:pos x="0" y="83"/>
                </a:cxn>
                <a:cxn ang="0">
                  <a:pos x="2" y="85"/>
                </a:cxn>
                <a:cxn ang="0">
                  <a:pos x="4" y="85"/>
                </a:cxn>
                <a:cxn ang="0">
                  <a:pos x="8" y="85"/>
                </a:cxn>
                <a:cxn ang="0">
                  <a:pos x="9" y="84"/>
                </a:cxn>
                <a:cxn ang="0">
                  <a:pos x="11" y="81"/>
                </a:cxn>
                <a:cxn ang="0">
                  <a:pos x="11" y="81"/>
                </a:cxn>
                <a:cxn ang="0">
                  <a:pos x="16" y="71"/>
                </a:cxn>
                <a:cxn ang="0">
                  <a:pos x="21" y="60"/>
                </a:cxn>
                <a:cxn ang="0">
                  <a:pos x="28" y="50"/>
                </a:cxn>
                <a:cxn ang="0">
                  <a:pos x="36" y="41"/>
                </a:cxn>
                <a:cxn ang="0">
                  <a:pos x="36" y="41"/>
                </a:cxn>
                <a:cxn ang="0">
                  <a:pos x="53" y="26"/>
                </a:cxn>
                <a:cxn ang="0">
                  <a:pos x="60" y="19"/>
                </a:cxn>
                <a:cxn ang="0">
                  <a:pos x="68" y="9"/>
                </a:cxn>
                <a:cxn ang="0">
                  <a:pos x="68" y="9"/>
                </a:cxn>
                <a:cxn ang="0">
                  <a:pos x="68" y="7"/>
                </a:cxn>
                <a:cxn ang="0">
                  <a:pos x="68" y="4"/>
                </a:cxn>
                <a:cxn ang="0">
                  <a:pos x="66" y="2"/>
                </a:cxn>
                <a:cxn ang="0">
                  <a:pos x="62" y="0"/>
                </a:cxn>
                <a:cxn ang="0">
                  <a:pos x="59" y="2"/>
                </a:cxn>
                <a:cxn ang="0">
                  <a:pos x="58" y="3"/>
                </a:cxn>
                <a:cxn ang="0">
                  <a:pos x="58" y="3"/>
                </a:cxn>
              </a:cxnLst>
              <a:rect l="0" t="0" r="r" b="b"/>
              <a:pathLst>
                <a:path w="68" h="85">
                  <a:moveTo>
                    <a:pt x="58" y="3"/>
                  </a:moveTo>
                  <a:lnTo>
                    <a:pt x="58" y="3"/>
                  </a:lnTo>
                  <a:lnTo>
                    <a:pt x="50" y="12"/>
                  </a:lnTo>
                  <a:lnTo>
                    <a:pt x="42" y="21"/>
                  </a:lnTo>
                  <a:lnTo>
                    <a:pt x="42" y="21"/>
                  </a:lnTo>
                  <a:lnTo>
                    <a:pt x="32" y="29"/>
                  </a:lnTo>
                  <a:lnTo>
                    <a:pt x="28" y="33"/>
                  </a:lnTo>
                  <a:lnTo>
                    <a:pt x="24" y="37"/>
                  </a:lnTo>
                  <a:lnTo>
                    <a:pt x="24" y="37"/>
                  </a:lnTo>
                  <a:lnTo>
                    <a:pt x="11" y="58"/>
                  </a:lnTo>
                  <a:lnTo>
                    <a:pt x="5" y="68"/>
                  </a:lnTo>
                  <a:lnTo>
                    <a:pt x="0" y="79"/>
                  </a:lnTo>
                  <a:lnTo>
                    <a:pt x="0" y="79"/>
                  </a:lnTo>
                  <a:lnTo>
                    <a:pt x="0" y="81"/>
                  </a:lnTo>
                  <a:lnTo>
                    <a:pt x="0" y="83"/>
                  </a:lnTo>
                  <a:lnTo>
                    <a:pt x="2" y="85"/>
                  </a:lnTo>
                  <a:lnTo>
                    <a:pt x="4" y="85"/>
                  </a:lnTo>
                  <a:lnTo>
                    <a:pt x="8" y="85"/>
                  </a:lnTo>
                  <a:lnTo>
                    <a:pt x="9" y="84"/>
                  </a:lnTo>
                  <a:lnTo>
                    <a:pt x="11" y="81"/>
                  </a:lnTo>
                  <a:lnTo>
                    <a:pt x="11" y="81"/>
                  </a:lnTo>
                  <a:lnTo>
                    <a:pt x="16" y="71"/>
                  </a:lnTo>
                  <a:lnTo>
                    <a:pt x="21" y="60"/>
                  </a:lnTo>
                  <a:lnTo>
                    <a:pt x="28" y="50"/>
                  </a:lnTo>
                  <a:lnTo>
                    <a:pt x="36" y="41"/>
                  </a:lnTo>
                  <a:lnTo>
                    <a:pt x="36" y="41"/>
                  </a:lnTo>
                  <a:lnTo>
                    <a:pt x="53" y="26"/>
                  </a:lnTo>
                  <a:lnTo>
                    <a:pt x="60" y="19"/>
                  </a:lnTo>
                  <a:lnTo>
                    <a:pt x="68" y="9"/>
                  </a:lnTo>
                  <a:lnTo>
                    <a:pt x="68" y="9"/>
                  </a:lnTo>
                  <a:lnTo>
                    <a:pt x="68" y="7"/>
                  </a:lnTo>
                  <a:lnTo>
                    <a:pt x="68" y="4"/>
                  </a:lnTo>
                  <a:lnTo>
                    <a:pt x="66" y="2"/>
                  </a:lnTo>
                  <a:lnTo>
                    <a:pt x="62" y="0"/>
                  </a:lnTo>
                  <a:lnTo>
                    <a:pt x="59" y="2"/>
                  </a:lnTo>
                  <a:lnTo>
                    <a:pt x="58" y="3"/>
                  </a:lnTo>
                  <a:lnTo>
                    <a:pt x="58"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89" name="chenying0907 746"/>
            <p:cNvSpPr/>
            <p:nvPr/>
          </p:nvSpPr>
          <p:spPr bwMode="auto">
            <a:xfrm>
              <a:off x="2449513" y="3744913"/>
              <a:ext cx="15875" cy="28575"/>
            </a:xfrm>
            <a:custGeom>
              <a:cxnLst>
                <a:cxn ang="0">
                  <a:pos x="29" y="4"/>
                </a:cxn>
                <a:cxn ang="0">
                  <a:pos x="29" y="4"/>
                </a:cxn>
                <a:cxn ang="0">
                  <a:pos x="26" y="13"/>
                </a:cxn>
                <a:cxn ang="0">
                  <a:pos x="24" y="21"/>
                </a:cxn>
                <a:cxn ang="0">
                  <a:pos x="15" y="36"/>
                </a:cxn>
                <a:cxn ang="0">
                  <a:pos x="7" y="51"/>
                </a:cxn>
                <a:cxn ang="0">
                  <a:pos x="4" y="59"/>
                </a:cxn>
                <a:cxn ang="0">
                  <a:pos x="0" y="67"/>
                </a:cxn>
                <a:cxn ang="0">
                  <a:pos x="0" y="67"/>
                </a:cxn>
                <a:cxn ang="0">
                  <a:pos x="0" y="70"/>
                </a:cxn>
                <a:cxn ang="0">
                  <a:pos x="2" y="72"/>
                </a:cxn>
                <a:cxn ang="0">
                  <a:pos x="5" y="75"/>
                </a:cxn>
                <a:cxn ang="0">
                  <a:pos x="9" y="73"/>
                </a:cxn>
                <a:cxn ang="0">
                  <a:pos x="11" y="72"/>
                </a:cxn>
                <a:cxn ang="0">
                  <a:pos x="12" y="71"/>
                </a:cxn>
                <a:cxn ang="0">
                  <a:pos x="12" y="71"/>
                </a:cxn>
                <a:cxn ang="0">
                  <a:pos x="15" y="62"/>
                </a:cxn>
                <a:cxn ang="0">
                  <a:pos x="19" y="54"/>
                </a:cxn>
                <a:cxn ang="0">
                  <a:pos x="26" y="39"/>
                </a:cxn>
                <a:cxn ang="0">
                  <a:pos x="34" y="24"/>
                </a:cxn>
                <a:cxn ang="0">
                  <a:pos x="38" y="16"/>
                </a:cxn>
                <a:cxn ang="0">
                  <a:pos x="41" y="8"/>
                </a:cxn>
                <a:cxn ang="0">
                  <a:pos x="41" y="8"/>
                </a:cxn>
                <a:cxn ang="0">
                  <a:pos x="41" y="5"/>
                </a:cxn>
                <a:cxn ang="0">
                  <a:pos x="39" y="3"/>
                </a:cxn>
                <a:cxn ang="0">
                  <a:pos x="37" y="0"/>
                </a:cxn>
                <a:cxn ang="0">
                  <a:pos x="32" y="2"/>
                </a:cxn>
                <a:cxn ang="0">
                  <a:pos x="30" y="3"/>
                </a:cxn>
                <a:cxn ang="0">
                  <a:pos x="29" y="4"/>
                </a:cxn>
                <a:cxn ang="0">
                  <a:pos x="29" y="4"/>
                </a:cxn>
              </a:cxnLst>
              <a:rect l="0" t="0" r="r" b="b"/>
              <a:pathLst>
                <a:path w="41" h="75">
                  <a:moveTo>
                    <a:pt x="29" y="4"/>
                  </a:moveTo>
                  <a:lnTo>
                    <a:pt x="29" y="4"/>
                  </a:lnTo>
                  <a:lnTo>
                    <a:pt x="26" y="13"/>
                  </a:lnTo>
                  <a:lnTo>
                    <a:pt x="24" y="21"/>
                  </a:lnTo>
                  <a:lnTo>
                    <a:pt x="15" y="36"/>
                  </a:lnTo>
                  <a:lnTo>
                    <a:pt x="7" y="51"/>
                  </a:lnTo>
                  <a:lnTo>
                    <a:pt x="4" y="59"/>
                  </a:lnTo>
                  <a:lnTo>
                    <a:pt x="0" y="67"/>
                  </a:lnTo>
                  <a:lnTo>
                    <a:pt x="0" y="67"/>
                  </a:lnTo>
                  <a:lnTo>
                    <a:pt x="0" y="70"/>
                  </a:lnTo>
                  <a:lnTo>
                    <a:pt x="2" y="72"/>
                  </a:lnTo>
                  <a:lnTo>
                    <a:pt x="5" y="75"/>
                  </a:lnTo>
                  <a:lnTo>
                    <a:pt x="9" y="73"/>
                  </a:lnTo>
                  <a:lnTo>
                    <a:pt x="11" y="72"/>
                  </a:lnTo>
                  <a:lnTo>
                    <a:pt x="12" y="71"/>
                  </a:lnTo>
                  <a:lnTo>
                    <a:pt x="12" y="71"/>
                  </a:lnTo>
                  <a:lnTo>
                    <a:pt x="15" y="62"/>
                  </a:lnTo>
                  <a:lnTo>
                    <a:pt x="19" y="54"/>
                  </a:lnTo>
                  <a:lnTo>
                    <a:pt x="26" y="39"/>
                  </a:lnTo>
                  <a:lnTo>
                    <a:pt x="34" y="24"/>
                  </a:lnTo>
                  <a:lnTo>
                    <a:pt x="38" y="16"/>
                  </a:lnTo>
                  <a:lnTo>
                    <a:pt x="41" y="8"/>
                  </a:lnTo>
                  <a:lnTo>
                    <a:pt x="41" y="8"/>
                  </a:lnTo>
                  <a:lnTo>
                    <a:pt x="41" y="5"/>
                  </a:lnTo>
                  <a:lnTo>
                    <a:pt x="39" y="3"/>
                  </a:lnTo>
                  <a:lnTo>
                    <a:pt x="37" y="0"/>
                  </a:lnTo>
                  <a:lnTo>
                    <a:pt x="32" y="2"/>
                  </a:lnTo>
                  <a:lnTo>
                    <a:pt x="30" y="3"/>
                  </a:lnTo>
                  <a:lnTo>
                    <a:pt x="29" y="4"/>
                  </a:lnTo>
                  <a:lnTo>
                    <a:pt x="29"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90" name="chenying0907 747"/>
            <p:cNvSpPr/>
            <p:nvPr/>
          </p:nvSpPr>
          <p:spPr bwMode="auto">
            <a:xfrm>
              <a:off x="2503488" y="3744913"/>
              <a:ext cx="23813" cy="33338"/>
            </a:xfrm>
            <a:custGeom>
              <a:cxnLst>
                <a:cxn ang="0">
                  <a:pos x="47" y="3"/>
                </a:cxn>
                <a:cxn ang="0">
                  <a:pos x="47" y="3"/>
                </a:cxn>
                <a:cxn ang="0">
                  <a:pos x="35" y="21"/>
                </a:cxn>
                <a:cxn ang="0">
                  <a:pos x="23" y="38"/>
                </a:cxn>
                <a:cxn ang="0">
                  <a:pos x="23" y="38"/>
                </a:cxn>
                <a:cxn ang="0">
                  <a:pos x="11" y="58"/>
                </a:cxn>
                <a:cxn ang="0">
                  <a:pos x="1" y="77"/>
                </a:cxn>
                <a:cxn ang="0">
                  <a:pos x="1" y="77"/>
                </a:cxn>
                <a:cxn ang="0">
                  <a:pos x="0" y="80"/>
                </a:cxn>
                <a:cxn ang="0">
                  <a:pos x="0" y="81"/>
                </a:cxn>
                <a:cxn ang="0">
                  <a:pos x="2" y="85"/>
                </a:cxn>
                <a:cxn ang="0">
                  <a:pos x="6" y="85"/>
                </a:cxn>
                <a:cxn ang="0">
                  <a:pos x="9" y="85"/>
                </a:cxn>
                <a:cxn ang="0">
                  <a:pos x="10" y="83"/>
                </a:cxn>
                <a:cxn ang="0">
                  <a:pos x="10" y="83"/>
                </a:cxn>
                <a:cxn ang="0">
                  <a:pos x="22" y="62"/>
                </a:cxn>
                <a:cxn ang="0">
                  <a:pos x="28" y="51"/>
                </a:cxn>
                <a:cxn ang="0">
                  <a:pos x="35" y="42"/>
                </a:cxn>
                <a:cxn ang="0">
                  <a:pos x="35" y="42"/>
                </a:cxn>
                <a:cxn ang="0">
                  <a:pos x="47" y="26"/>
                </a:cxn>
                <a:cxn ang="0">
                  <a:pos x="56" y="9"/>
                </a:cxn>
                <a:cxn ang="0">
                  <a:pos x="56" y="9"/>
                </a:cxn>
                <a:cxn ang="0">
                  <a:pos x="57" y="7"/>
                </a:cxn>
                <a:cxn ang="0">
                  <a:pos x="56" y="4"/>
                </a:cxn>
                <a:cxn ang="0">
                  <a:pos x="53" y="2"/>
                </a:cxn>
                <a:cxn ang="0">
                  <a:pos x="49" y="0"/>
                </a:cxn>
                <a:cxn ang="0">
                  <a:pos x="48" y="2"/>
                </a:cxn>
                <a:cxn ang="0">
                  <a:pos x="47" y="3"/>
                </a:cxn>
                <a:cxn ang="0">
                  <a:pos x="47" y="3"/>
                </a:cxn>
              </a:cxnLst>
              <a:rect l="0" t="0" r="r" b="b"/>
              <a:pathLst>
                <a:path w="57" h="85">
                  <a:moveTo>
                    <a:pt x="47" y="3"/>
                  </a:moveTo>
                  <a:lnTo>
                    <a:pt x="47" y="3"/>
                  </a:lnTo>
                  <a:lnTo>
                    <a:pt x="35" y="21"/>
                  </a:lnTo>
                  <a:lnTo>
                    <a:pt x="23" y="38"/>
                  </a:lnTo>
                  <a:lnTo>
                    <a:pt x="23" y="38"/>
                  </a:lnTo>
                  <a:lnTo>
                    <a:pt x="11" y="58"/>
                  </a:lnTo>
                  <a:lnTo>
                    <a:pt x="1" y="77"/>
                  </a:lnTo>
                  <a:lnTo>
                    <a:pt x="1" y="77"/>
                  </a:lnTo>
                  <a:lnTo>
                    <a:pt x="0" y="80"/>
                  </a:lnTo>
                  <a:lnTo>
                    <a:pt x="0" y="81"/>
                  </a:lnTo>
                  <a:lnTo>
                    <a:pt x="2" y="85"/>
                  </a:lnTo>
                  <a:lnTo>
                    <a:pt x="6" y="85"/>
                  </a:lnTo>
                  <a:lnTo>
                    <a:pt x="9" y="85"/>
                  </a:lnTo>
                  <a:lnTo>
                    <a:pt x="10" y="83"/>
                  </a:lnTo>
                  <a:lnTo>
                    <a:pt x="10" y="83"/>
                  </a:lnTo>
                  <a:lnTo>
                    <a:pt x="22" y="62"/>
                  </a:lnTo>
                  <a:lnTo>
                    <a:pt x="28" y="51"/>
                  </a:lnTo>
                  <a:lnTo>
                    <a:pt x="35" y="42"/>
                  </a:lnTo>
                  <a:lnTo>
                    <a:pt x="35" y="42"/>
                  </a:lnTo>
                  <a:lnTo>
                    <a:pt x="47" y="26"/>
                  </a:lnTo>
                  <a:lnTo>
                    <a:pt x="56" y="9"/>
                  </a:lnTo>
                  <a:lnTo>
                    <a:pt x="56" y="9"/>
                  </a:lnTo>
                  <a:lnTo>
                    <a:pt x="57" y="7"/>
                  </a:lnTo>
                  <a:lnTo>
                    <a:pt x="56" y="4"/>
                  </a:lnTo>
                  <a:lnTo>
                    <a:pt x="53" y="2"/>
                  </a:lnTo>
                  <a:lnTo>
                    <a:pt x="49" y="0"/>
                  </a:lnTo>
                  <a:lnTo>
                    <a:pt x="48" y="2"/>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91" name="chenying0907 748"/>
            <p:cNvSpPr/>
            <p:nvPr/>
          </p:nvSpPr>
          <p:spPr bwMode="auto">
            <a:xfrm>
              <a:off x="2540001" y="3740150"/>
              <a:ext cx="17463" cy="31750"/>
            </a:xfrm>
            <a:custGeom>
              <a:cxnLst>
                <a:cxn ang="0">
                  <a:pos x="34" y="5"/>
                </a:cxn>
                <a:cxn ang="0">
                  <a:pos x="34" y="5"/>
                </a:cxn>
                <a:cxn ang="0">
                  <a:pos x="33" y="14"/>
                </a:cxn>
                <a:cxn ang="0">
                  <a:pos x="32" y="23"/>
                </a:cxn>
                <a:cxn ang="0">
                  <a:pos x="28" y="31"/>
                </a:cxn>
                <a:cxn ang="0">
                  <a:pos x="24" y="40"/>
                </a:cxn>
                <a:cxn ang="0">
                  <a:pos x="13" y="55"/>
                </a:cxn>
                <a:cxn ang="0">
                  <a:pos x="1" y="69"/>
                </a:cxn>
                <a:cxn ang="0">
                  <a:pos x="1" y="69"/>
                </a:cxn>
                <a:cxn ang="0">
                  <a:pos x="0" y="72"/>
                </a:cxn>
                <a:cxn ang="0">
                  <a:pos x="0" y="73"/>
                </a:cxn>
                <a:cxn ang="0">
                  <a:pos x="1" y="77"/>
                </a:cxn>
                <a:cxn ang="0">
                  <a:pos x="5" y="80"/>
                </a:cxn>
                <a:cxn ang="0">
                  <a:pos x="8" y="78"/>
                </a:cxn>
                <a:cxn ang="0">
                  <a:pos x="9" y="77"/>
                </a:cxn>
                <a:cxn ang="0">
                  <a:pos x="9" y="77"/>
                </a:cxn>
                <a:cxn ang="0">
                  <a:pos x="24" y="61"/>
                </a:cxn>
                <a:cxn ang="0">
                  <a:pos x="29" y="53"/>
                </a:cxn>
                <a:cxn ang="0">
                  <a:pos x="34" y="44"/>
                </a:cxn>
                <a:cxn ang="0">
                  <a:pos x="39" y="35"/>
                </a:cxn>
                <a:cxn ang="0">
                  <a:pos x="42" y="25"/>
                </a:cxn>
                <a:cxn ang="0">
                  <a:pos x="45" y="15"/>
                </a:cxn>
                <a:cxn ang="0">
                  <a:pos x="46" y="5"/>
                </a:cxn>
                <a:cxn ang="0">
                  <a:pos x="46" y="5"/>
                </a:cxn>
                <a:cxn ang="0">
                  <a:pos x="46" y="2"/>
                </a:cxn>
                <a:cxn ang="0">
                  <a:pos x="45" y="1"/>
                </a:cxn>
                <a:cxn ang="0">
                  <a:pos x="41" y="0"/>
                </a:cxn>
                <a:cxn ang="0">
                  <a:pos x="37" y="1"/>
                </a:cxn>
                <a:cxn ang="0">
                  <a:pos x="35" y="2"/>
                </a:cxn>
                <a:cxn ang="0">
                  <a:pos x="34" y="5"/>
                </a:cxn>
                <a:cxn ang="0">
                  <a:pos x="34" y="5"/>
                </a:cxn>
              </a:cxnLst>
              <a:rect l="0" t="0" r="r" b="b"/>
              <a:pathLst>
                <a:path w="46" h="80">
                  <a:moveTo>
                    <a:pt x="34" y="5"/>
                  </a:moveTo>
                  <a:lnTo>
                    <a:pt x="34" y="5"/>
                  </a:lnTo>
                  <a:lnTo>
                    <a:pt x="33" y="14"/>
                  </a:lnTo>
                  <a:lnTo>
                    <a:pt x="32" y="23"/>
                  </a:lnTo>
                  <a:lnTo>
                    <a:pt x="28" y="31"/>
                  </a:lnTo>
                  <a:lnTo>
                    <a:pt x="24" y="40"/>
                  </a:lnTo>
                  <a:lnTo>
                    <a:pt x="13" y="55"/>
                  </a:lnTo>
                  <a:lnTo>
                    <a:pt x="1" y="69"/>
                  </a:lnTo>
                  <a:lnTo>
                    <a:pt x="1" y="69"/>
                  </a:lnTo>
                  <a:lnTo>
                    <a:pt x="0" y="72"/>
                  </a:lnTo>
                  <a:lnTo>
                    <a:pt x="0" y="73"/>
                  </a:lnTo>
                  <a:lnTo>
                    <a:pt x="1" y="77"/>
                  </a:lnTo>
                  <a:lnTo>
                    <a:pt x="5" y="80"/>
                  </a:lnTo>
                  <a:lnTo>
                    <a:pt x="8" y="78"/>
                  </a:lnTo>
                  <a:lnTo>
                    <a:pt x="9" y="77"/>
                  </a:lnTo>
                  <a:lnTo>
                    <a:pt x="9" y="77"/>
                  </a:lnTo>
                  <a:lnTo>
                    <a:pt x="24" y="61"/>
                  </a:lnTo>
                  <a:lnTo>
                    <a:pt x="29" y="53"/>
                  </a:lnTo>
                  <a:lnTo>
                    <a:pt x="34" y="44"/>
                  </a:lnTo>
                  <a:lnTo>
                    <a:pt x="39" y="35"/>
                  </a:lnTo>
                  <a:lnTo>
                    <a:pt x="42" y="25"/>
                  </a:lnTo>
                  <a:lnTo>
                    <a:pt x="45" y="15"/>
                  </a:lnTo>
                  <a:lnTo>
                    <a:pt x="46" y="5"/>
                  </a:lnTo>
                  <a:lnTo>
                    <a:pt x="46" y="5"/>
                  </a:lnTo>
                  <a:lnTo>
                    <a:pt x="46" y="2"/>
                  </a:lnTo>
                  <a:lnTo>
                    <a:pt x="45" y="1"/>
                  </a:lnTo>
                  <a:lnTo>
                    <a:pt x="41" y="0"/>
                  </a:lnTo>
                  <a:lnTo>
                    <a:pt x="37" y="1"/>
                  </a:lnTo>
                  <a:lnTo>
                    <a:pt x="35" y="2"/>
                  </a:lnTo>
                  <a:lnTo>
                    <a:pt x="34" y="5"/>
                  </a:lnTo>
                  <a:lnTo>
                    <a:pt x="34"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92" name="chenying0907 749"/>
            <p:cNvSpPr/>
            <p:nvPr/>
          </p:nvSpPr>
          <p:spPr bwMode="auto">
            <a:xfrm>
              <a:off x="2581276" y="3740150"/>
              <a:ext cx="15875" cy="31750"/>
            </a:xfrm>
            <a:custGeom>
              <a:cxnLst>
                <a:cxn ang="0">
                  <a:pos x="29" y="6"/>
                </a:cxn>
                <a:cxn ang="0">
                  <a:pos x="29" y="6"/>
                </a:cxn>
                <a:cxn ang="0">
                  <a:pos x="28" y="10"/>
                </a:cxn>
                <a:cxn ang="0">
                  <a:pos x="26" y="12"/>
                </a:cxn>
                <a:cxn ang="0">
                  <a:pos x="21" y="20"/>
                </a:cxn>
                <a:cxn ang="0">
                  <a:pos x="21" y="20"/>
                </a:cxn>
                <a:cxn ang="0">
                  <a:pos x="17" y="28"/>
                </a:cxn>
                <a:cxn ang="0">
                  <a:pos x="13" y="36"/>
                </a:cxn>
                <a:cxn ang="0">
                  <a:pos x="13" y="36"/>
                </a:cxn>
                <a:cxn ang="0">
                  <a:pos x="9" y="45"/>
                </a:cxn>
                <a:cxn ang="0">
                  <a:pos x="5" y="55"/>
                </a:cxn>
                <a:cxn ang="0">
                  <a:pos x="3" y="65"/>
                </a:cxn>
                <a:cxn ang="0">
                  <a:pos x="0" y="75"/>
                </a:cxn>
                <a:cxn ang="0">
                  <a:pos x="0" y="75"/>
                </a:cxn>
                <a:cxn ang="0">
                  <a:pos x="1" y="78"/>
                </a:cxn>
                <a:cxn ang="0">
                  <a:pos x="3" y="79"/>
                </a:cxn>
                <a:cxn ang="0">
                  <a:pos x="7" y="80"/>
                </a:cxn>
                <a:cxn ang="0">
                  <a:pos x="11" y="79"/>
                </a:cxn>
                <a:cxn ang="0">
                  <a:pos x="12" y="78"/>
                </a:cxn>
                <a:cxn ang="0">
                  <a:pos x="12" y="75"/>
                </a:cxn>
                <a:cxn ang="0">
                  <a:pos x="12" y="75"/>
                </a:cxn>
                <a:cxn ang="0">
                  <a:pos x="15" y="63"/>
                </a:cxn>
                <a:cxn ang="0">
                  <a:pos x="18" y="53"/>
                </a:cxn>
                <a:cxn ang="0">
                  <a:pos x="29" y="32"/>
                </a:cxn>
                <a:cxn ang="0">
                  <a:pos x="29" y="32"/>
                </a:cxn>
                <a:cxn ang="0">
                  <a:pos x="35" y="20"/>
                </a:cxn>
                <a:cxn ang="0">
                  <a:pos x="38" y="15"/>
                </a:cxn>
                <a:cxn ang="0">
                  <a:pos x="41" y="8"/>
                </a:cxn>
                <a:cxn ang="0">
                  <a:pos x="41" y="8"/>
                </a:cxn>
                <a:cxn ang="0">
                  <a:pos x="41" y="6"/>
                </a:cxn>
                <a:cxn ang="0">
                  <a:pos x="39" y="3"/>
                </a:cxn>
                <a:cxn ang="0">
                  <a:pos x="35" y="2"/>
                </a:cxn>
                <a:cxn ang="0">
                  <a:pos x="34" y="0"/>
                </a:cxn>
                <a:cxn ang="0">
                  <a:pos x="32" y="2"/>
                </a:cxn>
                <a:cxn ang="0">
                  <a:pos x="30" y="3"/>
                </a:cxn>
                <a:cxn ang="0">
                  <a:pos x="29" y="6"/>
                </a:cxn>
                <a:cxn ang="0">
                  <a:pos x="29" y="6"/>
                </a:cxn>
              </a:cxnLst>
              <a:rect l="0" t="0" r="r" b="b"/>
              <a:pathLst>
                <a:path w="41" h="80">
                  <a:moveTo>
                    <a:pt x="29" y="6"/>
                  </a:moveTo>
                  <a:lnTo>
                    <a:pt x="29" y="6"/>
                  </a:lnTo>
                  <a:lnTo>
                    <a:pt x="28" y="10"/>
                  </a:lnTo>
                  <a:lnTo>
                    <a:pt x="26" y="12"/>
                  </a:lnTo>
                  <a:lnTo>
                    <a:pt x="21" y="20"/>
                  </a:lnTo>
                  <a:lnTo>
                    <a:pt x="21" y="20"/>
                  </a:lnTo>
                  <a:lnTo>
                    <a:pt x="17" y="28"/>
                  </a:lnTo>
                  <a:lnTo>
                    <a:pt x="13" y="36"/>
                  </a:lnTo>
                  <a:lnTo>
                    <a:pt x="13" y="36"/>
                  </a:lnTo>
                  <a:lnTo>
                    <a:pt x="9" y="45"/>
                  </a:lnTo>
                  <a:lnTo>
                    <a:pt x="5" y="55"/>
                  </a:lnTo>
                  <a:lnTo>
                    <a:pt x="3" y="65"/>
                  </a:lnTo>
                  <a:lnTo>
                    <a:pt x="0" y="75"/>
                  </a:lnTo>
                  <a:lnTo>
                    <a:pt x="0" y="75"/>
                  </a:lnTo>
                  <a:lnTo>
                    <a:pt x="1" y="78"/>
                  </a:lnTo>
                  <a:lnTo>
                    <a:pt x="3" y="79"/>
                  </a:lnTo>
                  <a:lnTo>
                    <a:pt x="7" y="80"/>
                  </a:lnTo>
                  <a:lnTo>
                    <a:pt x="11" y="79"/>
                  </a:lnTo>
                  <a:lnTo>
                    <a:pt x="12" y="78"/>
                  </a:lnTo>
                  <a:lnTo>
                    <a:pt x="12" y="75"/>
                  </a:lnTo>
                  <a:lnTo>
                    <a:pt x="12" y="75"/>
                  </a:lnTo>
                  <a:lnTo>
                    <a:pt x="15" y="63"/>
                  </a:lnTo>
                  <a:lnTo>
                    <a:pt x="18" y="53"/>
                  </a:lnTo>
                  <a:lnTo>
                    <a:pt x="29" y="32"/>
                  </a:lnTo>
                  <a:lnTo>
                    <a:pt x="29" y="32"/>
                  </a:lnTo>
                  <a:lnTo>
                    <a:pt x="35" y="20"/>
                  </a:lnTo>
                  <a:lnTo>
                    <a:pt x="38" y="15"/>
                  </a:lnTo>
                  <a:lnTo>
                    <a:pt x="41" y="8"/>
                  </a:lnTo>
                  <a:lnTo>
                    <a:pt x="41" y="8"/>
                  </a:lnTo>
                  <a:lnTo>
                    <a:pt x="41" y="6"/>
                  </a:lnTo>
                  <a:lnTo>
                    <a:pt x="39" y="3"/>
                  </a:lnTo>
                  <a:lnTo>
                    <a:pt x="35" y="2"/>
                  </a:lnTo>
                  <a:lnTo>
                    <a:pt x="34" y="0"/>
                  </a:lnTo>
                  <a:lnTo>
                    <a:pt x="32" y="2"/>
                  </a:lnTo>
                  <a:lnTo>
                    <a:pt x="30" y="3"/>
                  </a:lnTo>
                  <a:lnTo>
                    <a:pt x="29" y="6"/>
                  </a:lnTo>
                  <a:lnTo>
                    <a:pt x="29"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93" name="chenying0907 750"/>
            <p:cNvSpPr/>
            <p:nvPr/>
          </p:nvSpPr>
          <p:spPr bwMode="auto">
            <a:xfrm>
              <a:off x="2609851" y="3741738"/>
              <a:ext cx="23813" cy="34925"/>
            </a:xfrm>
            <a:custGeom>
              <a:cxnLst>
                <a:cxn ang="0">
                  <a:pos x="47" y="1"/>
                </a:cxn>
                <a:cxn ang="0">
                  <a:pos x="47" y="1"/>
                </a:cxn>
                <a:cxn ang="0">
                  <a:pos x="40" y="12"/>
                </a:cxn>
                <a:cxn ang="0">
                  <a:pos x="34" y="24"/>
                </a:cxn>
                <a:cxn ang="0">
                  <a:pos x="29" y="34"/>
                </a:cxn>
                <a:cxn ang="0">
                  <a:pos x="21" y="46"/>
                </a:cxn>
                <a:cxn ang="0">
                  <a:pos x="21" y="46"/>
                </a:cxn>
                <a:cxn ang="0">
                  <a:pos x="10" y="60"/>
                </a:cxn>
                <a:cxn ang="0">
                  <a:pos x="1" y="77"/>
                </a:cxn>
                <a:cxn ang="0">
                  <a:pos x="1" y="77"/>
                </a:cxn>
                <a:cxn ang="0">
                  <a:pos x="0" y="78"/>
                </a:cxn>
                <a:cxn ang="0">
                  <a:pos x="0" y="81"/>
                </a:cxn>
                <a:cxn ang="0">
                  <a:pos x="2" y="84"/>
                </a:cxn>
                <a:cxn ang="0">
                  <a:pos x="8" y="85"/>
                </a:cxn>
                <a:cxn ang="0">
                  <a:pos x="9" y="84"/>
                </a:cxn>
                <a:cxn ang="0">
                  <a:pos x="10" y="82"/>
                </a:cxn>
                <a:cxn ang="0">
                  <a:pos x="10" y="82"/>
                </a:cxn>
                <a:cxn ang="0">
                  <a:pos x="29" y="55"/>
                </a:cxn>
                <a:cxn ang="0">
                  <a:pos x="29" y="55"/>
                </a:cxn>
                <a:cxn ang="0">
                  <a:pos x="35" y="44"/>
                </a:cxn>
                <a:cxn ang="0">
                  <a:pos x="40" y="31"/>
                </a:cxn>
                <a:cxn ang="0">
                  <a:pos x="47" y="20"/>
                </a:cxn>
                <a:cxn ang="0">
                  <a:pos x="56" y="9"/>
                </a:cxn>
                <a:cxn ang="0">
                  <a:pos x="56" y="9"/>
                </a:cxn>
                <a:cxn ang="0">
                  <a:pos x="57" y="8"/>
                </a:cxn>
                <a:cxn ang="0">
                  <a:pos x="57" y="5"/>
                </a:cxn>
                <a:cxn ang="0">
                  <a:pos x="55" y="1"/>
                </a:cxn>
                <a:cxn ang="0">
                  <a:pos x="52" y="0"/>
                </a:cxn>
                <a:cxn ang="0">
                  <a:pos x="49" y="0"/>
                </a:cxn>
                <a:cxn ang="0">
                  <a:pos x="47" y="1"/>
                </a:cxn>
                <a:cxn ang="0">
                  <a:pos x="47" y="1"/>
                </a:cxn>
              </a:cxnLst>
              <a:rect l="0" t="0" r="r" b="b"/>
              <a:pathLst>
                <a:path w="57" h="85">
                  <a:moveTo>
                    <a:pt x="47" y="1"/>
                  </a:moveTo>
                  <a:lnTo>
                    <a:pt x="47" y="1"/>
                  </a:lnTo>
                  <a:lnTo>
                    <a:pt x="40" y="12"/>
                  </a:lnTo>
                  <a:lnTo>
                    <a:pt x="34" y="24"/>
                  </a:lnTo>
                  <a:lnTo>
                    <a:pt x="29" y="34"/>
                  </a:lnTo>
                  <a:lnTo>
                    <a:pt x="21" y="46"/>
                  </a:lnTo>
                  <a:lnTo>
                    <a:pt x="21" y="46"/>
                  </a:lnTo>
                  <a:lnTo>
                    <a:pt x="10" y="60"/>
                  </a:lnTo>
                  <a:lnTo>
                    <a:pt x="1" y="77"/>
                  </a:lnTo>
                  <a:lnTo>
                    <a:pt x="1" y="77"/>
                  </a:lnTo>
                  <a:lnTo>
                    <a:pt x="0" y="78"/>
                  </a:lnTo>
                  <a:lnTo>
                    <a:pt x="0" y="81"/>
                  </a:lnTo>
                  <a:lnTo>
                    <a:pt x="2" y="84"/>
                  </a:lnTo>
                  <a:lnTo>
                    <a:pt x="8" y="85"/>
                  </a:lnTo>
                  <a:lnTo>
                    <a:pt x="9" y="84"/>
                  </a:lnTo>
                  <a:lnTo>
                    <a:pt x="10" y="82"/>
                  </a:lnTo>
                  <a:lnTo>
                    <a:pt x="10" y="82"/>
                  </a:lnTo>
                  <a:lnTo>
                    <a:pt x="29" y="55"/>
                  </a:lnTo>
                  <a:lnTo>
                    <a:pt x="29" y="55"/>
                  </a:lnTo>
                  <a:lnTo>
                    <a:pt x="35" y="44"/>
                  </a:lnTo>
                  <a:lnTo>
                    <a:pt x="40" y="31"/>
                  </a:lnTo>
                  <a:lnTo>
                    <a:pt x="47" y="20"/>
                  </a:lnTo>
                  <a:lnTo>
                    <a:pt x="56" y="9"/>
                  </a:lnTo>
                  <a:lnTo>
                    <a:pt x="56" y="9"/>
                  </a:lnTo>
                  <a:lnTo>
                    <a:pt x="57" y="8"/>
                  </a:lnTo>
                  <a:lnTo>
                    <a:pt x="57" y="5"/>
                  </a:lnTo>
                  <a:lnTo>
                    <a:pt x="55" y="1"/>
                  </a:lnTo>
                  <a:lnTo>
                    <a:pt x="52"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94" name="chenying0907 751"/>
            <p:cNvSpPr/>
            <p:nvPr/>
          </p:nvSpPr>
          <p:spPr bwMode="auto">
            <a:xfrm>
              <a:off x="2652713" y="3736975"/>
              <a:ext cx="15875" cy="34925"/>
            </a:xfrm>
            <a:custGeom>
              <a:cxnLst>
                <a:cxn ang="0">
                  <a:pos x="29" y="5"/>
                </a:cxn>
                <a:cxn ang="0">
                  <a:pos x="29" y="5"/>
                </a:cxn>
                <a:cxn ang="0">
                  <a:pos x="28" y="19"/>
                </a:cxn>
                <a:cxn ang="0">
                  <a:pos x="24" y="29"/>
                </a:cxn>
                <a:cxn ang="0">
                  <a:pos x="20" y="41"/>
                </a:cxn>
                <a:cxn ang="0">
                  <a:pos x="15" y="51"/>
                </a:cxn>
                <a:cxn ang="0">
                  <a:pos x="15" y="51"/>
                </a:cxn>
                <a:cxn ang="0">
                  <a:pos x="9" y="59"/>
                </a:cxn>
                <a:cxn ang="0">
                  <a:pos x="4" y="66"/>
                </a:cxn>
                <a:cxn ang="0">
                  <a:pos x="4" y="66"/>
                </a:cxn>
                <a:cxn ang="0">
                  <a:pos x="2" y="72"/>
                </a:cxn>
                <a:cxn ang="0">
                  <a:pos x="0" y="80"/>
                </a:cxn>
                <a:cxn ang="0">
                  <a:pos x="0" y="80"/>
                </a:cxn>
                <a:cxn ang="0">
                  <a:pos x="0" y="83"/>
                </a:cxn>
                <a:cxn ang="0">
                  <a:pos x="2" y="84"/>
                </a:cxn>
                <a:cxn ang="0">
                  <a:pos x="4" y="85"/>
                </a:cxn>
                <a:cxn ang="0">
                  <a:pos x="6" y="85"/>
                </a:cxn>
                <a:cxn ang="0">
                  <a:pos x="9" y="84"/>
                </a:cxn>
                <a:cxn ang="0">
                  <a:pos x="11" y="83"/>
                </a:cxn>
                <a:cxn ang="0">
                  <a:pos x="12" y="80"/>
                </a:cxn>
                <a:cxn ang="0">
                  <a:pos x="12" y="80"/>
                </a:cxn>
                <a:cxn ang="0">
                  <a:pos x="13" y="73"/>
                </a:cxn>
                <a:cxn ang="0">
                  <a:pos x="16" y="70"/>
                </a:cxn>
                <a:cxn ang="0">
                  <a:pos x="20" y="66"/>
                </a:cxn>
                <a:cxn ang="0">
                  <a:pos x="23" y="60"/>
                </a:cxn>
                <a:cxn ang="0">
                  <a:pos x="23" y="60"/>
                </a:cxn>
                <a:cxn ang="0">
                  <a:pos x="30" y="43"/>
                </a:cxn>
                <a:cxn ang="0">
                  <a:pos x="30" y="43"/>
                </a:cxn>
                <a:cxn ang="0">
                  <a:pos x="37" y="25"/>
                </a:cxn>
                <a:cxn ang="0">
                  <a:pos x="40" y="16"/>
                </a:cxn>
                <a:cxn ang="0">
                  <a:pos x="41" y="5"/>
                </a:cxn>
                <a:cxn ang="0">
                  <a:pos x="41" y="5"/>
                </a:cxn>
                <a:cxn ang="0">
                  <a:pos x="40" y="4"/>
                </a:cxn>
                <a:cxn ang="0">
                  <a:pos x="38" y="2"/>
                </a:cxn>
                <a:cxn ang="0">
                  <a:pos x="36" y="0"/>
                </a:cxn>
                <a:cxn ang="0">
                  <a:pos x="30" y="2"/>
                </a:cxn>
                <a:cxn ang="0">
                  <a:pos x="29" y="4"/>
                </a:cxn>
                <a:cxn ang="0">
                  <a:pos x="29" y="5"/>
                </a:cxn>
                <a:cxn ang="0">
                  <a:pos x="29" y="5"/>
                </a:cxn>
              </a:cxnLst>
              <a:rect l="0" t="0" r="r" b="b"/>
              <a:pathLst>
                <a:path w="41" h="85">
                  <a:moveTo>
                    <a:pt x="29" y="5"/>
                  </a:moveTo>
                  <a:lnTo>
                    <a:pt x="29" y="5"/>
                  </a:lnTo>
                  <a:lnTo>
                    <a:pt x="28" y="19"/>
                  </a:lnTo>
                  <a:lnTo>
                    <a:pt x="24" y="29"/>
                  </a:lnTo>
                  <a:lnTo>
                    <a:pt x="20" y="41"/>
                  </a:lnTo>
                  <a:lnTo>
                    <a:pt x="15" y="51"/>
                  </a:lnTo>
                  <a:lnTo>
                    <a:pt x="15" y="51"/>
                  </a:lnTo>
                  <a:lnTo>
                    <a:pt x="9" y="59"/>
                  </a:lnTo>
                  <a:lnTo>
                    <a:pt x="4" y="66"/>
                  </a:lnTo>
                  <a:lnTo>
                    <a:pt x="4" y="66"/>
                  </a:lnTo>
                  <a:lnTo>
                    <a:pt x="2" y="72"/>
                  </a:lnTo>
                  <a:lnTo>
                    <a:pt x="0" y="80"/>
                  </a:lnTo>
                  <a:lnTo>
                    <a:pt x="0" y="80"/>
                  </a:lnTo>
                  <a:lnTo>
                    <a:pt x="0" y="83"/>
                  </a:lnTo>
                  <a:lnTo>
                    <a:pt x="2" y="84"/>
                  </a:lnTo>
                  <a:lnTo>
                    <a:pt x="4" y="85"/>
                  </a:lnTo>
                  <a:lnTo>
                    <a:pt x="6" y="85"/>
                  </a:lnTo>
                  <a:lnTo>
                    <a:pt x="9" y="84"/>
                  </a:lnTo>
                  <a:lnTo>
                    <a:pt x="11" y="83"/>
                  </a:lnTo>
                  <a:lnTo>
                    <a:pt x="12" y="80"/>
                  </a:lnTo>
                  <a:lnTo>
                    <a:pt x="12" y="80"/>
                  </a:lnTo>
                  <a:lnTo>
                    <a:pt x="13" y="73"/>
                  </a:lnTo>
                  <a:lnTo>
                    <a:pt x="16" y="70"/>
                  </a:lnTo>
                  <a:lnTo>
                    <a:pt x="20" y="66"/>
                  </a:lnTo>
                  <a:lnTo>
                    <a:pt x="23" y="60"/>
                  </a:lnTo>
                  <a:lnTo>
                    <a:pt x="23" y="60"/>
                  </a:lnTo>
                  <a:lnTo>
                    <a:pt x="30" y="43"/>
                  </a:lnTo>
                  <a:lnTo>
                    <a:pt x="30" y="43"/>
                  </a:lnTo>
                  <a:lnTo>
                    <a:pt x="37" y="25"/>
                  </a:lnTo>
                  <a:lnTo>
                    <a:pt x="40" y="16"/>
                  </a:lnTo>
                  <a:lnTo>
                    <a:pt x="41" y="5"/>
                  </a:lnTo>
                  <a:lnTo>
                    <a:pt x="41" y="5"/>
                  </a:lnTo>
                  <a:lnTo>
                    <a:pt x="40" y="4"/>
                  </a:lnTo>
                  <a:lnTo>
                    <a:pt x="38" y="2"/>
                  </a:lnTo>
                  <a:lnTo>
                    <a:pt x="36" y="0"/>
                  </a:lnTo>
                  <a:lnTo>
                    <a:pt x="30" y="2"/>
                  </a:lnTo>
                  <a:lnTo>
                    <a:pt x="29" y="4"/>
                  </a:lnTo>
                  <a:lnTo>
                    <a:pt x="29" y="5"/>
                  </a:lnTo>
                  <a:lnTo>
                    <a:pt x="29"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95" name="chenying0907 752"/>
            <p:cNvSpPr/>
            <p:nvPr/>
          </p:nvSpPr>
          <p:spPr bwMode="auto">
            <a:xfrm>
              <a:off x="2692401" y="3741738"/>
              <a:ext cx="11113" cy="31750"/>
            </a:xfrm>
            <a:custGeom>
              <a:cxnLst>
                <a:cxn ang="0">
                  <a:pos x="17" y="5"/>
                </a:cxn>
                <a:cxn ang="0">
                  <a:pos x="17" y="5"/>
                </a:cxn>
                <a:cxn ang="0">
                  <a:pos x="16" y="22"/>
                </a:cxn>
                <a:cxn ang="0">
                  <a:pos x="12" y="39"/>
                </a:cxn>
                <a:cxn ang="0">
                  <a:pos x="0" y="72"/>
                </a:cxn>
                <a:cxn ang="0">
                  <a:pos x="0" y="72"/>
                </a:cxn>
                <a:cxn ang="0">
                  <a:pos x="0" y="75"/>
                </a:cxn>
                <a:cxn ang="0">
                  <a:pos x="1" y="77"/>
                </a:cxn>
                <a:cxn ang="0">
                  <a:pos x="4" y="80"/>
                </a:cxn>
                <a:cxn ang="0">
                  <a:pos x="9" y="78"/>
                </a:cxn>
                <a:cxn ang="0">
                  <a:pos x="11" y="77"/>
                </a:cxn>
                <a:cxn ang="0">
                  <a:pos x="12" y="76"/>
                </a:cxn>
                <a:cxn ang="0">
                  <a:pos x="12" y="76"/>
                </a:cxn>
                <a:cxn ang="0">
                  <a:pos x="24" y="41"/>
                </a:cxn>
                <a:cxn ang="0">
                  <a:pos x="28" y="24"/>
                </a:cxn>
                <a:cxn ang="0">
                  <a:pos x="29" y="5"/>
                </a:cxn>
                <a:cxn ang="0">
                  <a:pos x="29" y="5"/>
                </a:cxn>
                <a:cxn ang="0">
                  <a:pos x="29" y="3"/>
                </a:cxn>
                <a:cxn ang="0">
                  <a:pos x="28" y="1"/>
                </a:cxn>
                <a:cxn ang="0">
                  <a:pos x="24" y="0"/>
                </a:cxn>
                <a:cxn ang="0">
                  <a:pos x="20" y="1"/>
                </a:cxn>
                <a:cxn ang="0">
                  <a:pos x="18" y="3"/>
                </a:cxn>
                <a:cxn ang="0">
                  <a:pos x="17" y="5"/>
                </a:cxn>
                <a:cxn ang="0">
                  <a:pos x="17" y="5"/>
                </a:cxn>
              </a:cxnLst>
              <a:rect l="0" t="0" r="r" b="b"/>
              <a:pathLst>
                <a:path w="28" h="80">
                  <a:moveTo>
                    <a:pt x="17" y="5"/>
                  </a:moveTo>
                  <a:lnTo>
                    <a:pt x="17" y="5"/>
                  </a:lnTo>
                  <a:lnTo>
                    <a:pt x="16" y="22"/>
                  </a:lnTo>
                  <a:lnTo>
                    <a:pt x="12" y="39"/>
                  </a:lnTo>
                  <a:lnTo>
                    <a:pt x="0" y="72"/>
                  </a:lnTo>
                  <a:lnTo>
                    <a:pt x="0" y="72"/>
                  </a:lnTo>
                  <a:lnTo>
                    <a:pt x="0" y="75"/>
                  </a:lnTo>
                  <a:lnTo>
                    <a:pt x="1" y="77"/>
                  </a:lnTo>
                  <a:lnTo>
                    <a:pt x="4" y="80"/>
                  </a:lnTo>
                  <a:lnTo>
                    <a:pt x="9" y="78"/>
                  </a:lnTo>
                  <a:lnTo>
                    <a:pt x="11" y="77"/>
                  </a:lnTo>
                  <a:lnTo>
                    <a:pt x="12" y="76"/>
                  </a:lnTo>
                  <a:lnTo>
                    <a:pt x="12" y="76"/>
                  </a:lnTo>
                  <a:lnTo>
                    <a:pt x="24" y="41"/>
                  </a:lnTo>
                  <a:lnTo>
                    <a:pt x="28" y="24"/>
                  </a:lnTo>
                  <a:lnTo>
                    <a:pt x="29" y="5"/>
                  </a:lnTo>
                  <a:lnTo>
                    <a:pt x="29" y="5"/>
                  </a:lnTo>
                  <a:lnTo>
                    <a:pt x="29" y="3"/>
                  </a:lnTo>
                  <a:lnTo>
                    <a:pt x="28" y="1"/>
                  </a:lnTo>
                  <a:lnTo>
                    <a:pt x="24" y="0"/>
                  </a:lnTo>
                  <a:lnTo>
                    <a:pt x="20" y="1"/>
                  </a:lnTo>
                  <a:lnTo>
                    <a:pt x="18" y="3"/>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96" name="chenying0907 753"/>
            <p:cNvSpPr/>
            <p:nvPr/>
          </p:nvSpPr>
          <p:spPr bwMode="auto">
            <a:xfrm>
              <a:off x="2730501" y="3740150"/>
              <a:ext cx="15875" cy="33338"/>
            </a:xfrm>
            <a:custGeom>
              <a:cxnLst>
                <a:cxn ang="0">
                  <a:pos x="28" y="5"/>
                </a:cxn>
                <a:cxn ang="0">
                  <a:pos x="28" y="5"/>
                </a:cxn>
                <a:cxn ang="0">
                  <a:pos x="28" y="14"/>
                </a:cxn>
                <a:cxn ang="0">
                  <a:pos x="25" y="23"/>
                </a:cxn>
                <a:cxn ang="0">
                  <a:pos x="22" y="32"/>
                </a:cxn>
                <a:cxn ang="0">
                  <a:pos x="19" y="42"/>
                </a:cxn>
                <a:cxn ang="0">
                  <a:pos x="9" y="59"/>
                </a:cxn>
                <a:cxn ang="0">
                  <a:pos x="0" y="76"/>
                </a:cxn>
                <a:cxn ang="0">
                  <a:pos x="0" y="76"/>
                </a:cxn>
                <a:cxn ang="0">
                  <a:pos x="0" y="78"/>
                </a:cxn>
                <a:cxn ang="0">
                  <a:pos x="0" y="81"/>
                </a:cxn>
                <a:cxn ang="0">
                  <a:pos x="3" y="83"/>
                </a:cxn>
                <a:cxn ang="0">
                  <a:pos x="7" y="85"/>
                </a:cxn>
                <a:cxn ang="0">
                  <a:pos x="9" y="83"/>
                </a:cxn>
                <a:cxn ang="0">
                  <a:pos x="11" y="82"/>
                </a:cxn>
                <a:cxn ang="0">
                  <a:pos x="11" y="82"/>
                </a:cxn>
                <a:cxn ang="0">
                  <a:pos x="20" y="64"/>
                </a:cxn>
                <a:cxn ang="0">
                  <a:pos x="29" y="44"/>
                </a:cxn>
                <a:cxn ang="0">
                  <a:pos x="33" y="35"/>
                </a:cxn>
                <a:cxn ang="0">
                  <a:pos x="37" y="26"/>
                </a:cxn>
                <a:cxn ang="0">
                  <a:pos x="38" y="15"/>
                </a:cxn>
                <a:cxn ang="0">
                  <a:pos x="39" y="5"/>
                </a:cxn>
                <a:cxn ang="0">
                  <a:pos x="39" y="5"/>
                </a:cxn>
                <a:cxn ang="0">
                  <a:pos x="39" y="2"/>
                </a:cxn>
                <a:cxn ang="0">
                  <a:pos x="38" y="1"/>
                </a:cxn>
                <a:cxn ang="0">
                  <a:pos x="34" y="0"/>
                </a:cxn>
                <a:cxn ang="0">
                  <a:pos x="30" y="1"/>
                </a:cxn>
                <a:cxn ang="0">
                  <a:pos x="29" y="2"/>
                </a:cxn>
                <a:cxn ang="0">
                  <a:pos x="28" y="5"/>
                </a:cxn>
                <a:cxn ang="0">
                  <a:pos x="28" y="5"/>
                </a:cxn>
              </a:cxnLst>
              <a:rect l="0" t="0" r="r" b="b"/>
              <a:pathLst>
                <a:path w="39" h="85">
                  <a:moveTo>
                    <a:pt x="28" y="5"/>
                  </a:moveTo>
                  <a:lnTo>
                    <a:pt x="28" y="5"/>
                  </a:lnTo>
                  <a:lnTo>
                    <a:pt x="28" y="14"/>
                  </a:lnTo>
                  <a:lnTo>
                    <a:pt x="25" y="23"/>
                  </a:lnTo>
                  <a:lnTo>
                    <a:pt x="22" y="32"/>
                  </a:lnTo>
                  <a:lnTo>
                    <a:pt x="19" y="42"/>
                  </a:lnTo>
                  <a:lnTo>
                    <a:pt x="9" y="59"/>
                  </a:lnTo>
                  <a:lnTo>
                    <a:pt x="0" y="76"/>
                  </a:lnTo>
                  <a:lnTo>
                    <a:pt x="0" y="76"/>
                  </a:lnTo>
                  <a:lnTo>
                    <a:pt x="0" y="78"/>
                  </a:lnTo>
                  <a:lnTo>
                    <a:pt x="0" y="81"/>
                  </a:lnTo>
                  <a:lnTo>
                    <a:pt x="3" y="83"/>
                  </a:lnTo>
                  <a:lnTo>
                    <a:pt x="7" y="85"/>
                  </a:lnTo>
                  <a:lnTo>
                    <a:pt x="9" y="83"/>
                  </a:lnTo>
                  <a:lnTo>
                    <a:pt x="11" y="82"/>
                  </a:lnTo>
                  <a:lnTo>
                    <a:pt x="11" y="82"/>
                  </a:lnTo>
                  <a:lnTo>
                    <a:pt x="20" y="64"/>
                  </a:lnTo>
                  <a:lnTo>
                    <a:pt x="29" y="44"/>
                  </a:lnTo>
                  <a:lnTo>
                    <a:pt x="33" y="35"/>
                  </a:lnTo>
                  <a:lnTo>
                    <a:pt x="37" y="26"/>
                  </a:lnTo>
                  <a:lnTo>
                    <a:pt x="38" y="15"/>
                  </a:lnTo>
                  <a:lnTo>
                    <a:pt x="39" y="5"/>
                  </a:lnTo>
                  <a:lnTo>
                    <a:pt x="39" y="5"/>
                  </a:lnTo>
                  <a:lnTo>
                    <a:pt x="39" y="2"/>
                  </a:lnTo>
                  <a:lnTo>
                    <a:pt x="38" y="1"/>
                  </a:lnTo>
                  <a:lnTo>
                    <a:pt x="34" y="0"/>
                  </a:lnTo>
                  <a:lnTo>
                    <a:pt x="30" y="1"/>
                  </a:lnTo>
                  <a:lnTo>
                    <a:pt x="29" y="2"/>
                  </a:lnTo>
                  <a:lnTo>
                    <a:pt x="28" y="5"/>
                  </a:lnTo>
                  <a:lnTo>
                    <a:pt x="28"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97" name="chenying0907 754"/>
            <p:cNvSpPr/>
            <p:nvPr/>
          </p:nvSpPr>
          <p:spPr bwMode="auto">
            <a:xfrm>
              <a:off x="2205038" y="3208338"/>
              <a:ext cx="87313" cy="84138"/>
            </a:xfrm>
            <a:custGeom>
              <a:cxnLst>
                <a:cxn ang="0">
                  <a:pos x="213" y="1"/>
                </a:cxn>
                <a:cxn ang="0">
                  <a:pos x="213" y="1"/>
                </a:cxn>
                <a:cxn ang="0">
                  <a:pos x="185" y="29"/>
                </a:cxn>
                <a:cxn ang="0">
                  <a:pos x="154" y="55"/>
                </a:cxn>
                <a:cxn ang="0">
                  <a:pos x="126" y="81"/>
                </a:cxn>
                <a:cxn ang="0">
                  <a:pos x="113" y="95"/>
                </a:cxn>
                <a:cxn ang="0">
                  <a:pos x="98" y="110"/>
                </a:cxn>
                <a:cxn ang="0">
                  <a:pos x="98" y="110"/>
                </a:cxn>
                <a:cxn ang="0">
                  <a:pos x="86" y="122"/>
                </a:cxn>
                <a:cxn ang="0">
                  <a:pos x="73" y="133"/>
                </a:cxn>
                <a:cxn ang="0">
                  <a:pos x="47" y="157"/>
                </a:cxn>
                <a:cxn ang="0">
                  <a:pos x="34" y="167"/>
                </a:cxn>
                <a:cxn ang="0">
                  <a:pos x="21" y="180"/>
                </a:cxn>
                <a:cxn ang="0">
                  <a:pos x="11" y="194"/>
                </a:cxn>
                <a:cxn ang="0">
                  <a:pos x="1" y="208"/>
                </a:cxn>
                <a:cxn ang="0">
                  <a:pos x="1" y="208"/>
                </a:cxn>
                <a:cxn ang="0">
                  <a:pos x="0" y="211"/>
                </a:cxn>
                <a:cxn ang="0">
                  <a:pos x="0" y="212"/>
                </a:cxn>
                <a:cxn ang="0">
                  <a:pos x="3" y="216"/>
                </a:cxn>
                <a:cxn ang="0">
                  <a:pos x="7" y="216"/>
                </a:cxn>
                <a:cxn ang="0">
                  <a:pos x="9" y="216"/>
                </a:cxn>
                <a:cxn ang="0">
                  <a:pos x="11" y="213"/>
                </a:cxn>
                <a:cxn ang="0">
                  <a:pos x="11" y="213"/>
                </a:cxn>
                <a:cxn ang="0">
                  <a:pos x="20" y="200"/>
                </a:cxn>
                <a:cxn ang="0">
                  <a:pos x="30" y="187"/>
                </a:cxn>
                <a:cxn ang="0">
                  <a:pos x="42" y="174"/>
                </a:cxn>
                <a:cxn ang="0">
                  <a:pos x="54" y="162"/>
                </a:cxn>
                <a:cxn ang="0">
                  <a:pos x="81" y="139"/>
                </a:cxn>
                <a:cxn ang="0">
                  <a:pos x="107" y="118"/>
                </a:cxn>
                <a:cxn ang="0">
                  <a:pos x="107" y="118"/>
                </a:cxn>
                <a:cxn ang="0">
                  <a:pos x="120" y="106"/>
                </a:cxn>
                <a:cxn ang="0">
                  <a:pos x="132" y="93"/>
                </a:cxn>
                <a:cxn ang="0">
                  <a:pos x="145" y="80"/>
                </a:cxn>
                <a:cxn ang="0">
                  <a:pos x="158" y="67"/>
                </a:cxn>
                <a:cxn ang="0">
                  <a:pos x="158" y="67"/>
                </a:cxn>
                <a:cxn ang="0">
                  <a:pos x="190" y="38"/>
                </a:cxn>
                <a:cxn ang="0">
                  <a:pos x="221" y="9"/>
                </a:cxn>
                <a:cxn ang="0">
                  <a:pos x="221" y="9"/>
                </a:cxn>
                <a:cxn ang="0">
                  <a:pos x="222" y="8"/>
                </a:cxn>
                <a:cxn ang="0">
                  <a:pos x="222" y="5"/>
                </a:cxn>
                <a:cxn ang="0">
                  <a:pos x="221" y="1"/>
                </a:cxn>
                <a:cxn ang="0">
                  <a:pos x="217" y="0"/>
                </a:cxn>
                <a:cxn ang="0">
                  <a:pos x="215" y="0"/>
                </a:cxn>
                <a:cxn ang="0">
                  <a:pos x="213" y="1"/>
                </a:cxn>
                <a:cxn ang="0">
                  <a:pos x="213" y="1"/>
                </a:cxn>
              </a:cxnLst>
              <a:rect l="0" t="0" r="r" b="b"/>
              <a:pathLst>
                <a:path w="221" h="216">
                  <a:moveTo>
                    <a:pt x="213" y="1"/>
                  </a:moveTo>
                  <a:lnTo>
                    <a:pt x="213" y="1"/>
                  </a:lnTo>
                  <a:lnTo>
                    <a:pt x="185" y="29"/>
                  </a:lnTo>
                  <a:lnTo>
                    <a:pt x="154" y="55"/>
                  </a:lnTo>
                  <a:lnTo>
                    <a:pt x="126" y="81"/>
                  </a:lnTo>
                  <a:lnTo>
                    <a:pt x="113" y="95"/>
                  </a:lnTo>
                  <a:lnTo>
                    <a:pt x="98" y="110"/>
                  </a:lnTo>
                  <a:lnTo>
                    <a:pt x="98" y="110"/>
                  </a:lnTo>
                  <a:lnTo>
                    <a:pt x="86" y="122"/>
                  </a:lnTo>
                  <a:lnTo>
                    <a:pt x="73" y="133"/>
                  </a:lnTo>
                  <a:lnTo>
                    <a:pt x="47" y="157"/>
                  </a:lnTo>
                  <a:lnTo>
                    <a:pt x="34" y="167"/>
                  </a:lnTo>
                  <a:lnTo>
                    <a:pt x="21" y="180"/>
                  </a:lnTo>
                  <a:lnTo>
                    <a:pt x="11" y="194"/>
                  </a:lnTo>
                  <a:lnTo>
                    <a:pt x="1" y="208"/>
                  </a:lnTo>
                  <a:lnTo>
                    <a:pt x="1" y="208"/>
                  </a:lnTo>
                  <a:lnTo>
                    <a:pt x="0" y="211"/>
                  </a:lnTo>
                  <a:lnTo>
                    <a:pt x="0" y="212"/>
                  </a:lnTo>
                  <a:lnTo>
                    <a:pt x="3" y="216"/>
                  </a:lnTo>
                  <a:lnTo>
                    <a:pt x="7" y="216"/>
                  </a:lnTo>
                  <a:lnTo>
                    <a:pt x="9" y="216"/>
                  </a:lnTo>
                  <a:lnTo>
                    <a:pt x="11" y="213"/>
                  </a:lnTo>
                  <a:lnTo>
                    <a:pt x="11" y="213"/>
                  </a:lnTo>
                  <a:lnTo>
                    <a:pt x="20" y="200"/>
                  </a:lnTo>
                  <a:lnTo>
                    <a:pt x="30" y="187"/>
                  </a:lnTo>
                  <a:lnTo>
                    <a:pt x="42" y="174"/>
                  </a:lnTo>
                  <a:lnTo>
                    <a:pt x="54" y="162"/>
                  </a:lnTo>
                  <a:lnTo>
                    <a:pt x="81" y="139"/>
                  </a:lnTo>
                  <a:lnTo>
                    <a:pt x="107" y="118"/>
                  </a:lnTo>
                  <a:lnTo>
                    <a:pt x="107" y="118"/>
                  </a:lnTo>
                  <a:lnTo>
                    <a:pt x="120" y="106"/>
                  </a:lnTo>
                  <a:lnTo>
                    <a:pt x="132" y="93"/>
                  </a:lnTo>
                  <a:lnTo>
                    <a:pt x="145" y="80"/>
                  </a:lnTo>
                  <a:lnTo>
                    <a:pt x="158" y="67"/>
                  </a:lnTo>
                  <a:lnTo>
                    <a:pt x="158" y="67"/>
                  </a:lnTo>
                  <a:lnTo>
                    <a:pt x="190" y="38"/>
                  </a:lnTo>
                  <a:lnTo>
                    <a:pt x="221" y="9"/>
                  </a:lnTo>
                  <a:lnTo>
                    <a:pt x="221" y="9"/>
                  </a:lnTo>
                  <a:lnTo>
                    <a:pt x="222" y="8"/>
                  </a:lnTo>
                  <a:lnTo>
                    <a:pt x="222"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98" name="chenying0907 755"/>
            <p:cNvSpPr/>
            <p:nvPr/>
          </p:nvSpPr>
          <p:spPr bwMode="auto">
            <a:xfrm>
              <a:off x="2201863" y="3219450"/>
              <a:ext cx="152400" cy="155575"/>
            </a:xfrm>
            <a:custGeom>
              <a:cxnLst>
                <a:cxn ang="0">
                  <a:pos x="373" y="0"/>
                </a:cxn>
                <a:cxn ang="0">
                  <a:pos x="348" y="17"/>
                </a:cxn>
                <a:cxn ang="0">
                  <a:pos x="324" y="39"/>
                </a:cxn>
                <a:cxn ang="0">
                  <a:pos x="282" y="86"/>
                </a:cxn>
                <a:cxn ang="0">
                  <a:pos x="230" y="142"/>
                </a:cxn>
                <a:cxn ang="0">
                  <a:pos x="175" y="195"/>
                </a:cxn>
                <a:cxn ang="0">
                  <a:pos x="119" y="244"/>
                </a:cxn>
                <a:cxn ang="0">
                  <a:pos x="80" y="282"/>
                </a:cxn>
                <a:cxn ang="0">
                  <a:pos x="67" y="297"/>
                </a:cxn>
                <a:cxn ang="0">
                  <a:pos x="18" y="356"/>
                </a:cxn>
                <a:cxn ang="0">
                  <a:pos x="1" y="378"/>
                </a:cxn>
                <a:cxn ang="0">
                  <a:pos x="0" y="387"/>
                </a:cxn>
                <a:cxn ang="0">
                  <a:pos x="0" y="390"/>
                </a:cxn>
                <a:cxn ang="0">
                  <a:pos x="5" y="393"/>
                </a:cxn>
                <a:cxn ang="0">
                  <a:pos x="10" y="390"/>
                </a:cxn>
                <a:cxn ang="0">
                  <a:pos x="10" y="387"/>
                </a:cxn>
                <a:cxn ang="0">
                  <a:pos x="14" y="375"/>
                </a:cxn>
                <a:cxn ang="0">
                  <a:pos x="37" y="350"/>
                </a:cxn>
                <a:cxn ang="0">
                  <a:pos x="44" y="341"/>
                </a:cxn>
                <a:cxn ang="0">
                  <a:pos x="69" y="311"/>
                </a:cxn>
                <a:cxn ang="0">
                  <a:pos x="95" y="282"/>
                </a:cxn>
                <a:cxn ang="0">
                  <a:pos x="144" y="235"/>
                </a:cxn>
                <a:cxn ang="0">
                  <a:pos x="196" y="192"/>
                </a:cxn>
                <a:cxn ang="0">
                  <a:pos x="208" y="183"/>
                </a:cxn>
                <a:cxn ang="0">
                  <a:pos x="242" y="149"/>
                </a:cxn>
                <a:cxn ang="0">
                  <a:pos x="284" y="102"/>
                </a:cxn>
                <a:cxn ang="0">
                  <a:pos x="327" y="51"/>
                </a:cxn>
                <a:cxn ang="0">
                  <a:pos x="352" y="27"/>
                </a:cxn>
                <a:cxn ang="0">
                  <a:pos x="379" y="10"/>
                </a:cxn>
                <a:cxn ang="0">
                  <a:pos x="381" y="9"/>
                </a:cxn>
                <a:cxn ang="0">
                  <a:pos x="382" y="5"/>
                </a:cxn>
                <a:cxn ang="0">
                  <a:pos x="378" y="0"/>
                </a:cxn>
                <a:cxn ang="0">
                  <a:pos x="373" y="0"/>
                </a:cxn>
              </a:cxnLst>
              <a:rect l="0" t="0" r="r" b="b"/>
              <a:pathLst>
                <a:path w="382" h="393">
                  <a:moveTo>
                    <a:pt x="373" y="0"/>
                  </a:moveTo>
                  <a:lnTo>
                    <a:pt x="373" y="0"/>
                  </a:lnTo>
                  <a:lnTo>
                    <a:pt x="360" y="8"/>
                  </a:lnTo>
                  <a:lnTo>
                    <a:pt x="348" y="17"/>
                  </a:lnTo>
                  <a:lnTo>
                    <a:pt x="335" y="27"/>
                  </a:lnTo>
                  <a:lnTo>
                    <a:pt x="324" y="39"/>
                  </a:lnTo>
                  <a:lnTo>
                    <a:pt x="303" y="63"/>
                  </a:lnTo>
                  <a:lnTo>
                    <a:pt x="282" y="86"/>
                  </a:lnTo>
                  <a:lnTo>
                    <a:pt x="282" y="86"/>
                  </a:lnTo>
                  <a:lnTo>
                    <a:pt x="230" y="142"/>
                  </a:lnTo>
                  <a:lnTo>
                    <a:pt x="203" y="168"/>
                  </a:lnTo>
                  <a:lnTo>
                    <a:pt x="175" y="195"/>
                  </a:lnTo>
                  <a:lnTo>
                    <a:pt x="175" y="195"/>
                  </a:lnTo>
                  <a:lnTo>
                    <a:pt x="119" y="244"/>
                  </a:lnTo>
                  <a:lnTo>
                    <a:pt x="93" y="269"/>
                  </a:lnTo>
                  <a:lnTo>
                    <a:pt x="80" y="282"/>
                  </a:lnTo>
                  <a:lnTo>
                    <a:pt x="67" y="297"/>
                  </a:lnTo>
                  <a:lnTo>
                    <a:pt x="67" y="297"/>
                  </a:lnTo>
                  <a:lnTo>
                    <a:pt x="18" y="356"/>
                  </a:lnTo>
                  <a:lnTo>
                    <a:pt x="18" y="356"/>
                  </a:lnTo>
                  <a:lnTo>
                    <a:pt x="5" y="370"/>
                  </a:lnTo>
                  <a:lnTo>
                    <a:pt x="1" y="378"/>
                  </a:lnTo>
                  <a:lnTo>
                    <a:pt x="0" y="383"/>
                  </a:lnTo>
                  <a:lnTo>
                    <a:pt x="0" y="387"/>
                  </a:lnTo>
                  <a:lnTo>
                    <a:pt x="0" y="387"/>
                  </a:lnTo>
                  <a:lnTo>
                    <a:pt x="0" y="390"/>
                  </a:lnTo>
                  <a:lnTo>
                    <a:pt x="1" y="392"/>
                  </a:lnTo>
                  <a:lnTo>
                    <a:pt x="5" y="393"/>
                  </a:lnTo>
                  <a:lnTo>
                    <a:pt x="9" y="392"/>
                  </a:lnTo>
                  <a:lnTo>
                    <a:pt x="10" y="390"/>
                  </a:lnTo>
                  <a:lnTo>
                    <a:pt x="10" y="387"/>
                  </a:lnTo>
                  <a:lnTo>
                    <a:pt x="10" y="387"/>
                  </a:lnTo>
                  <a:lnTo>
                    <a:pt x="12" y="382"/>
                  </a:lnTo>
                  <a:lnTo>
                    <a:pt x="14" y="375"/>
                  </a:lnTo>
                  <a:lnTo>
                    <a:pt x="25" y="363"/>
                  </a:lnTo>
                  <a:lnTo>
                    <a:pt x="37" y="350"/>
                  </a:lnTo>
                  <a:lnTo>
                    <a:pt x="44" y="341"/>
                  </a:lnTo>
                  <a:lnTo>
                    <a:pt x="44" y="341"/>
                  </a:lnTo>
                  <a:lnTo>
                    <a:pt x="56" y="325"/>
                  </a:lnTo>
                  <a:lnTo>
                    <a:pt x="69" y="311"/>
                  </a:lnTo>
                  <a:lnTo>
                    <a:pt x="95" y="282"/>
                  </a:lnTo>
                  <a:lnTo>
                    <a:pt x="95" y="282"/>
                  </a:lnTo>
                  <a:lnTo>
                    <a:pt x="119" y="259"/>
                  </a:lnTo>
                  <a:lnTo>
                    <a:pt x="144" y="235"/>
                  </a:lnTo>
                  <a:lnTo>
                    <a:pt x="170" y="213"/>
                  </a:lnTo>
                  <a:lnTo>
                    <a:pt x="196" y="192"/>
                  </a:lnTo>
                  <a:lnTo>
                    <a:pt x="196" y="192"/>
                  </a:lnTo>
                  <a:lnTo>
                    <a:pt x="208" y="183"/>
                  </a:lnTo>
                  <a:lnTo>
                    <a:pt x="220" y="172"/>
                  </a:lnTo>
                  <a:lnTo>
                    <a:pt x="242" y="149"/>
                  </a:lnTo>
                  <a:lnTo>
                    <a:pt x="284" y="102"/>
                  </a:lnTo>
                  <a:lnTo>
                    <a:pt x="284" y="102"/>
                  </a:lnTo>
                  <a:lnTo>
                    <a:pt x="305" y="77"/>
                  </a:lnTo>
                  <a:lnTo>
                    <a:pt x="327" y="51"/>
                  </a:lnTo>
                  <a:lnTo>
                    <a:pt x="340" y="39"/>
                  </a:lnTo>
                  <a:lnTo>
                    <a:pt x="352" y="27"/>
                  </a:lnTo>
                  <a:lnTo>
                    <a:pt x="365" y="18"/>
                  </a:lnTo>
                  <a:lnTo>
                    <a:pt x="379" y="10"/>
                  </a:lnTo>
                  <a:lnTo>
                    <a:pt x="379" y="10"/>
                  </a:lnTo>
                  <a:lnTo>
                    <a:pt x="381" y="9"/>
                  </a:lnTo>
                  <a:lnTo>
                    <a:pt x="382" y="6"/>
                  </a:lnTo>
                  <a:lnTo>
                    <a:pt x="382" y="5"/>
                  </a:lnTo>
                  <a:lnTo>
                    <a:pt x="381" y="2"/>
                  </a:lnTo>
                  <a:lnTo>
                    <a:pt x="378" y="0"/>
                  </a:lnTo>
                  <a:lnTo>
                    <a:pt x="375" y="0"/>
                  </a:lnTo>
                  <a:lnTo>
                    <a:pt x="373" y="0"/>
                  </a:lnTo>
                  <a:lnTo>
                    <a:pt x="373"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99" name="chenying0907 756"/>
            <p:cNvSpPr/>
            <p:nvPr/>
          </p:nvSpPr>
          <p:spPr bwMode="auto">
            <a:xfrm>
              <a:off x="2279651" y="3287713"/>
              <a:ext cx="139700" cy="149225"/>
            </a:xfrm>
            <a:custGeom>
              <a:cxnLst>
                <a:cxn ang="0">
                  <a:pos x="343" y="4"/>
                </a:cxn>
                <a:cxn ang="0">
                  <a:pos x="338" y="13"/>
                </a:cxn>
                <a:cxn ang="0">
                  <a:pos x="312" y="45"/>
                </a:cxn>
                <a:cxn ang="0">
                  <a:pos x="288" y="71"/>
                </a:cxn>
                <a:cxn ang="0">
                  <a:pos x="263" y="97"/>
                </a:cxn>
                <a:cxn ang="0">
                  <a:pos x="161" y="195"/>
                </a:cxn>
                <a:cxn ang="0">
                  <a:pos x="117" y="241"/>
                </a:cxn>
                <a:cxn ang="0">
                  <a:pos x="74" y="288"/>
                </a:cxn>
                <a:cxn ang="0">
                  <a:pos x="65" y="297"/>
                </a:cxn>
                <a:cxn ang="0">
                  <a:pos x="46" y="315"/>
                </a:cxn>
                <a:cxn ang="0">
                  <a:pos x="38" y="326"/>
                </a:cxn>
                <a:cxn ang="0">
                  <a:pos x="24" y="349"/>
                </a:cxn>
                <a:cxn ang="0">
                  <a:pos x="16" y="360"/>
                </a:cxn>
                <a:cxn ang="0">
                  <a:pos x="4" y="365"/>
                </a:cxn>
                <a:cxn ang="0">
                  <a:pos x="3" y="366"/>
                </a:cxn>
                <a:cxn ang="0">
                  <a:pos x="0" y="372"/>
                </a:cxn>
                <a:cxn ang="0">
                  <a:pos x="4" y="375"/>
                </a:cxn>
                <a:cxn ang="0">
                  <a:pos x="12" y="377"/>
                </a:cxn>
                <a:cxn ang="0">
                  <a:pos x="15" y="375"/>
                </a:cxn>
                <a:cxn ang="0">
                  <a:pos x="17" y="373"/>
                </a:cxn>
                <a:cxn ang="0">
                  <a:pos x="28" y="362"/>
                </a:cxn>
                <a:cxn ang="0">
                  <a:pos x="45" y="339"/>
                </a:cxn>
                <a:cxn ang="0">
                  <a:pos x="63" y="315"/>
                </a:cxn>
                <a:cxn ang="0">
                  <a:pos x="89" y="288"/>
                </a:cxn>
                <a:cxn ang="0">
                  <a:pos x="142" y="230"/>
                </a:cxn>
                <a:cxn ang="0">
                  <a:pos x="171" y="203"/>
                </a:cxn>
                <a:cxn ang="0">
                  <a:pos x="198" y="178"/>
                </a:cxn>
                <a:cxn ang="0">
                  <a:pos x="278" y="97"/>
                </a:cxn>
                <a:cxn ang="0">
                  <a:pos x="304" y="72"/>
                </a:cxn>
                <a:cxn ang="0">
                  <a:pos x="328" y="45"/>
                </a:cxn>
                <a:cxn ang="0">
                  <a:pos x="335" y="35"/>
                </a:cxn>
                <a:cxn ang="0">
                  <a:pos x="350" y="17"/>
                </a:cxn>
                <a:cxn ang="0">
                  <a:pos x="354" y="7"/>
                </a:cxn>
                <a:cxn ang="0">
                  <a:pos x="354" y="4"/>
                </a:cxn>
                <a:cxn ang="0">
                  <a:pos x="350" y="0"/>
                </a:cxn>
                <a:cxn ang="0">
                  <a:pos x="345" y="1"/>
                </a:cxn>
                <a:cxn ang="0">
                  <a:pos x="343" y="4"/>
                </a:cxn>
              </a:cxnLst>
              <a:rect l="0" t="0" r="r" b="b"/>
              <a:pathLst>
                <a:path w="354" h="377">
                  <a:moveTo>
                    <a:pt x="343" y="4"/>
                  </a:moveTo>
                  <a:lnTo>
                    <a:pt x="343" y="4"/>
                  </a:lnTo>
                  <a:lnTo>
                    <a:pt x="342" y="8"/>
                  </a:lnTo>
                  <a:lnTo>
                    <a:pt x="338" y="13"/>
                  </a:lnTo>
                  <a:lnTo>
                    <a:pt x="329" y="25"/>
                  </a:lnTo>
                  <a:lnTo>
                    <a:pt x="312" y="45"/>
                  </a:lnTo>
                  <a:lnTo>
                    <a:pt x="312" y="45"/>
                  </a:lnTo>
                  <a:lnTo>
                    <a:pt x="288" y="71"/>
                  </a:lnTo>
                  <a:lnTo>
                    <a:pt x="263" y="97"/>
                  </a:lnTo>
                  <a:lnTo>
                    <a:pt x="263" y="97"/>
                  </a:lnTo>
                  <a:lnTo>
                    <a:pt x="212" y="147"/>
                  </a:lnTo>
                  <a:lnTo>
                    <a:pt x="161" y="195"/>
                  </a:lnTo>
                  <a:lnTo>
                    <a:pt x="161" y="195"/>
                  </a:lnTo>
                  <a:lnTo>
                    <a:pt x="117" y="241"/>
                  </a:lnTo>
                  <a:lnTo>
                    <a:pt x="96" y="263"/>
                  </a:lnTo>
                  <a:lnTo>
                    <a:pt x="74" y="288"/>
                  </a:lnTo>
                  <a:lnTo>
                    <a:pt x="74" y="288"/>
                  </a:lnTo>
                  <a:lnTo>
                    <a:pt x="65" y="297"/>
                  </a:lnTo>
                  <a:lnTo>
                    <a:pt x="55" y="306"/>
                  </a:lnTo>
                  <a:lnTo>
                    <a:pt x="46" y="315"/>
                  </a:lnTo>
                  <a:lnTo>
                    <a:pt x="38" y="326"/>
                  </a:lnTo>
                  <a:lnTo>
                    <a:pt x="38" y="326"/>
                  </a:lnTo>
                  <a:lnTo>
                    <a:pt x="32" y="336"/>
                  </a:lnTo>
                  <a:lnTo>
                    <a:pt x="24" y="349"/>
                  </a:lnTo>
                  <a:lnTo>
                    <a:pt x="20" y="355"/>
                  </a:lnTo>
                  <a:lnTo>
                    <a:pt x="16" y="360"/>
                  </a:lnTo>
                  <a:lnTo>
                    <a:pt x="11" y="362"/>
                  </a:lnTo>
                  <a:lnTo>
                    <a:pt x="4" y="365"/>
                  </a:lnTo>
                  <a:lnTo>
                    <a:pt x="4" y="365"/>
                  </a:lnTo>
                  <a:lnTo>
                    <a:pt x="3" y="366"/>
                  </a:lnTo>
                  <a:lnTo>
                    <a:pt x="2" y="368"/>
                  </a:lnTo>
                  <a:lnTo>
                    <a:pt x="0" y="372"/>
                  </a:lnTo>
                  <a:lnTo>
                    <a:pt x="2" y="374"/>
                  </a:lnTo>
                  <a:lnTo>
                    <a:pt x="4" y="375"/>
                  </a:lnTo>
                  <a:lnTo>
                    <a:pt x="6" y="377"/>
                  </a:lnTo>
                  <a:lnTo>
                    <a:pt x="12" y="377"/>
                  </a:lnTo>
                  <a:lnTo>
                    <a:pt x="12" y="377"/>
                  </a:lnTo>
                  <a:lnTo>
                    <a:pt x="15" y="375"/>
                  </a:lnTo>
                  <a:lnTo>
                    <a:pt x="17" y="373"/>
                  </a:lnTo>
                  <a:lnTo>
                    <a:pt x="17" y="373"/>
                  </a:lnTo>
                  <a:lnTo>
                    <a:pt x="23" y="368"/>
                  </a:lnTo>
                  <a:lnTo>
                    <a:pt x="28" y="362"/>
                  </a:lnTo>
                  <a:lnTo>
                    <a:pt x="28" y="362"/>
                  </a:lnTo>
                  <a:lnTo>
                    <a:pt x="45" y="339"/>
                  </a:lnTo>
                  <a:lnTo>
                    <a:pt x="53" y="327"/>
                  </a:lnTo>
                  <a:lnTo>
                    <a:pt x="63" y="315"/>
                  </a:lnTo>
                  <a:lnTo>
                    <a:pt x="63" y="315"/>
                  </a:lnTo>
                  <a:lnTo>
                    <a:pt x="89" y="288"/>
                  </a:lnTo>
                  <a:lnTo>
                    <a:pt x="116" y="258"/>
                  </a:lnTo>
                  <a:lnTo>
                    <a:pt x="142" y="230"/>
                  </a:lnTo>
                  <a:lnTo>
                    <a:pt x="155" y="216"/>
                  </a:lnTo>
                  <a:lnTo>
                    <a:pt x="171" y="203"/>
                  </a:lnTo>
                  <a:lnTo>
                    <a:pt x="171" y="203"/>
                  </a:lnTo>
                  <a:lnTo>
                    <a:pt x="198" y="178"/>
                  </a:lnTo>
                  <a:lnTo>
                    <a:pt x="225" y="152"/>
                  </a:lnTo>
                  <a:lnTo>
                    <a:pt x="278" y="97"/>
                  </a:lnTo>
                  <a:lnTo>
                    <a:pt x="278" y="97"/>
                  </a:lnTo>
                  <a:lnTo>
                    <a:pt x="304" y="72"/>
                  </a:lnTo>
                  <a:lnTo>
                    <a:pt x="316" y="59"/>
                  </a:lnTo>
                  <a:lnTo>
                    <a:pt x="328" y="45"/>
                  </a:lnTo>
                  <a:lnTo>
                    <a:pt x="328" y="45"/>
                  </a:lnTo>
                  <a:lnTo>
                    <a:pt x="335" y="35"/>
                  </a:lnTo>
                  <a:lnTo>
                    <a:pt x="343" y="26"/>
                  </a:lnTo>
                  <a:lnTo>
                    <a:pt x="350" y="17"/>
                  </a:lnTo>
                  <a:lnTo>
                    <a:pt x="352" y="12"/>
                  </a:lnTo>
                  <a:lnTo>
                    <a:pt x="354" y="7"/>
                  </a:lnTo>
                  <a:lnTo>
                    <a:pt x="354" y="7"/>
                  </a:lnTo>
                  <a:lnTo>
                    <a:pt x="354" y="4"/>
                  </a:lnTo>
                  <a:lnTo>
                    <a:pt x="354" y="3"/>
                  </a:lnTo>
                  <a:lnTo>
                    <a:pt x="350" y="0"/>
                  </a:lnTo>
                  <a:lnTo>
                    <a:pt x="346" y="0"/>
                  </a:lnTo>
                  <a:lnTo>
                    <a:pt x="345" y="1"/>
                  </a:lnTo>
                  <a:lnTo>
                    <a:pt x="343" y="4"/>
                  </a:lnTo>
                  <a:lnTo>
                    <a:pt x="343"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00" name="chenying0907 757"/>
            <p:cNvSpPr/>
            <p:nvPr/>
          </p:nvSpPr>
          <p:spPr bwMode="auto">
            <a:xfrm>
              <a:off x="2127251" y="3116263"/>
              <a:ext cx="30163" cy="34925"/>
            </a:xfrm>
            <a:custGeom>
              <a:cxnLst>
                <a:cxn ang="0">
                  <a:pos x="66" y="0"/>
                </a:cxn>
                <a:cxn ang="0">
                  <a:pos x="66" y="0"/>
                </a:cxn>
                <a:cxn ang="0">
                  <a:pos x="61" y="1"/>
                </a:cxn>
                <a:cxn ang="0">
                  <a:pos x="57" y="4"/>
                </a:cxn>
                <a:cxn ang="0">
                  <a:pos x="51" y="9"/>
                </a:cxn>
                <a:cxn ang="0">
                  <a:pos x="45" y="17"/>
                </a:cxn>
                <a:cxn ang="0">
                  <a:pos x="40" y="25"/>
                </a:cxn>
                <a:cxn ang="0">
                  <a:pos x="40" y="25"/>
                </a:cxn>
                <a:cxn ang="0">
                  <a:pos x="31" y="38"/>
                </a:cxn>
                <a:cxn ang="0">
                  <a:pos x="20" y="51"/>
                </a:cxn>
                <a:cxn ang="0">
                  <a:pos x="11" y="64"/>
                </a:cxn>
                <a:cxn ang="0">
                  <a:pos x="1" y="76"/>
                </a:cxn>
                <a:cxn ang="0">
                  <a:pos x="1" y="76"/>
                </a:cxn>
                <a:cxn ang="0">
                  <a:pos x="0" y="79"/>
                </a:cxn>
                <a:cxn ang="0">
                  <a:pos x="0" y="83"/>
                </a:cxn>
                <a:cxn ang="0">
                  <a:pos x="1" y="85"/>
                </a:cxn>
                <a:cxn ang="0">
                  <a:pos x="5" y="86"/>
                </a:cxn>
                <a:cxn ang="0">
                  <a:pos x="5" y="86"/>
                </a:cxn>
                <a:cxn ang="0">
                  <a:pos x="9" y="85"/>
                </a:cxn>
                <a:cxn ang="0">
                  <a:pos x="13" y="83"/>
                </a:cxn>
                <a:cxn ang="0">
                  <a:pos x="14" y="80"/>
                </a:cxn>
                <a:cxn ang="0">
                  <a:pos x="15" y="76"/>
                </a:cxn>
                <a:cxn ang="0">
                  <a:pos x="15" y="76"/>
                </a:cxn>
                <a:cxn ang="0">
                  <a:pos x="30" y="60"/>
                </a:cxn>
                <a:cxn ang="0">
                  <a:pos x="41" y="43"/>
                </a:cxn>
                <a:cxn ang="0">
                  <a:pos x="41" y="43"/>
                </a:cxn>
                <a:cxn ang="0">
                  <a:pos x="53" y="25"/>
                </a:cxn>
                <a:cxn ang="0">
                  <a:pos x="61" y="16"/>
                </a:cxn>
                <a:cxn ang="0">
                  <a:pos x="65" y="13"/>
                </a:cxn>
                <a:cxn ang="0">
                  <a:pos x="69" y="12"/>
                </a:cxn>
                <a:cxn ang="0">
                  <a:pos x="69" y="12"/>
                </a:cxn>
                <a:cxn ang="0">
                  <a:pos x="71" y="11"/>
                </a:cxn>
                <a:cxn ang="0">
                  <a:pos x="73" y="9"/>
                </a:cxn>
                <a:cxn ang="0">
                  <a:pos x="73" y="8"/>
                </a:cxn>
                <a:cxn ang="0">
                  <a:pos x="73" y="5"/>
                </a:cxn>
                <a:cxn ang="0">
                  <a:pos x="70" y="1"/>
                </a:cxn>
                <a:cxn ang="0">
                  <a:pos x="69" y="0"/>
                </a:cxn>
                <a:cxn ang="0">
                  <a:pos x="66" y="0"/>
                </a:cxn>
                <a:cxn ang="0">
                  <a:pos x="66" y="0"/>
                </a:cxn>
              </a:cxnLst>
              <a:rect l="0" t="0" r="r" b="b"/>
              <a:pathLst>
                <a:path w="73" h="86">
                  <a:moveTo>
                    <a:pt x="66" y="0"/>
                  </a:moveTo>
                  <a:lnTo>
                    <a:pt x="66" y="0"/>
                  </a:lnTo>
                  <a:lnTo>
                    <a:pt x="61" y="1"/>
                  </a:lnTo>
                  <a:lnTo>
                    <a:pt x="57" y="4"/>
                  </a:lnTo>
                  <a:lnTo>
                    <a:pt x="51" y="9"/>
                  </a:lnTo>
                  <a:lnTo>
                    <a:pt x="45" y="17"/>
                  </a:lnTo>
                  <a:lnTo>
                    <a:pt x="40" y="25"/>
                  </a:lnTo>
                  <a:lnTo>
                    <a:pt x="40" y="25"/>
                  </a:lnTo>
                  <a:lnTo>
                    <a:pt x="31" y="38"/>
                  </a:lnTo>
                  <a:lnTo>
                    <a:pt x="20" y="51"/>
                  </a:lnTo>
                  <a:lnTo>
                    <a:pt x="11" y="64"/>
                  </a:lnTo>
                  <a:lnTo>
                    <a:pt x="1" y="76"/>
                  </a:lnTo>
                  <a:lnTo>
                    <a:pt x="1" y="76"/>
                  </a:lnTo>
                  <a:lnTo>
                    <a:pt x="0" y="79"/>
                  </a:lnTo>
                  <a:lnTo>
                    <a:pt x="0" y="83"/>
                  </a:lnTo>
                  <a:lnTo>
                    <a:pt x="1" y="85"/>
                  </a:lnTo>
                  <a:lnTo>
                    <a:pt x="5" y="86"/>
                  </a:lnTo>
                  <a:lnTo>
                    <a:pt x="5" y="86"/>
                  </a:lnTo>
                  <a:lnTo>
                    <a:pt x="9" y="85"/>
                  </a:lnTo>
                  <a:lnTo>
                    <a:pt x="13" y="83"/>
                  </a:lnTo>
                  <a:lnTo>
                    <a:pt x="14" y="80"/>
                  </a:lnTo>
                  <a:lnTo>
                    <a:pt x="15" y="76"/>
                  </a:lnTo>
                  <a:lnTo>
                    <a:pt x="15" y="76"/>
                  </a:lnTo>
                  <a:lnTo>
                    <a:pt x="30" y="60"/>
                  </a:lnTo>
                  <a:lnTo>
                    <a:pt x="41" y="43"/>
                  </a:lnTo>
                  <a:lnTo>
                    <a:pt x="41" y="43"/>
                  </a:lnTo>
                  <a:lnTo>
                    <a:pt x="53" y="25"/>
                  </a:lnTo>
                  <a:lnTo>
                    <a:pt x="61" y="16"/>
                  </a:lnTo>
                  <a:lnTo>
                    <a:pt x="65" y="13"/>
                  </a:lnTo>
                  <a:lnTo>
                    <a:pt x="69" y="12"/>
                  </a:lnTo>
                  <a:lnTo>
                    <a:pt x="69" y="12"/>
                  </a:lnTo>
                  <a:lnTo>
                    <a:pt x="71" y="11"/>
                  </a:lnTo>
                  <a:lnTo>
                    <a:pt x="73" y="9"/>
                  </a:lnTo>
                  <a:lnTo>
                    <a:pt x="73" y="8"/>
                  </a:lnTo>
                  <a:lnTo>
                    <a:pt x="73" y="5"/>
                  </a:lnTo>
                  <a:lnTo>
                    <a:pt x="70" y="1"/>
                  </a:lnTo>
                  <a:lnTo>
                    <a:pt x="69" y="0"/>
                  </a:lnTo>
                  <a:lnTo>
                    <a:pt x="66" y="0"/>
                  </a:lnTo>
                  <a:lnTo>
                    <a:pt x="66"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01" name="chenying0907 758"/>
            <p:cNvSpPr/>
            <p:nvPr/>
          </p:nvSpPr>
          <p:spPr bwMode="auto">
            <a:xfrm>
              <a:off x="2201863" y="3116263"/>
              <a:ext cx="23813" cy="25400"/>
            </a:xfrm>
            <a:custGeom>
              <a:cxnLst>
                <a:cxn ang="0">
                  <a:pos x="49" y="1"/>
                </a:cxn>
                <a:cxn ang="0">
                  <a:pos x="49" y="1"/>
                </a:cxn>
                <a:cxn ang="0">
                  <a:pos x="34" y="12"/>
                </a:cxn>
                <a:cxn ang="0">
                  <a:pos x="21" y="25"/>
                </a:cxn>
                <a:cxn ang="0">
                  <a:pos x="14" y="32"/>
                </a:cxn>
                <a:cxn ang="0">
                  <a:pos x="9" y="39"/>
                </a:cxn>
                <a:cxn ang="0">
                  <a:pos x="5" y="47"/>
                </a:cxn>
                <a:cxn ang="0">
                  <a:pos x="1" y="56"/>
                </a:cxn>
                <a:cxn ang="0">
                  <a:pos x="1" y="56"/>
                </a:cxn>
                <a:cxn ang="0">
                  <a:pos x="0" y="58"/>
                </a:cxn>
                <a:cxn ang="0">
                  <a:pos x="1" y="60"/>
                </a:cxn>
                <a:cxn ang="0">
                  <a:pos x="2" y="62"/>
                </a:cxn>
                <a:cxn ang="0">
                  <a:pos x="4" y="63"/>
                </a:cxn>
                <a:cxn ang="0">
                  <a:pos x="9" y="63"/>
                </a:cxn>
                <a:cxn ang="0">
                  <a:pos x="10" y="62"/>
                </a:cxn>
                <a:cxn ang="0">
                  <a:pos x="11" y="59"/>
                </a:cxn>
                <a:cxn ang="0">
                  <a:pos x="11" y="59"/>
                </a:cxn>
                <a:cxn ang="0">
                  <a:pos x="15" y="51"/>
                </a:cxn>
                <a:cxn ang="0">
                  <a:pos x="19" y="45"/>
                </a:cxn>
                <a:cxn ang="0">
                  <a:pos x="30" y="32"/>
                </a:cxn>
                <a:cxn ang="0">
                  <a:pos x="41" y="21"/>
                </a:cxn>
                <a:cxn ang="0">
                  <a:pos x="55" y="11"/>
                </a:cxn>
                <a:cxn ang="0">
                  <a:pos x="55" y="11"/>
                </a:cxn>
                <a:cxn ang="0">
                  <a:pos x="56" y="9"/>
                </a:cxn>
                <a:cxn ang="0">
                  <a:pos x="57" y="7"/>
                </a:cxn>
                <a:cxn ang="0">
                  <a:pos x="56" y="3"/>
                </a:cxn>
                <a:cxn ang="0">
                  <a:pos x="55" y="1"/>
                </a:cxn>
                <a:cxn ang="0">
                  <a:pos x="53" y="0"/>
                </a:cxn>
                <a:cxn ang="0">
                  <a:pos x="51" y="0"/>
                </a:cxn>
                <a:cxn ang="0">
                  <a:pos x="49" y="1"/>
                </a:cxn>
                <a:cxn ang="0">
                  <a:pos x="49" y="1"/>
                </a:cxn>
              </a:cxnLst>
              <a:rect l="0" t="0" r="r" b="b"/>
              <a:pathLst>
                <a:path w="57" h="62">
                  <a:moveTo>
                    <a:pt x="49" y="1"/>
                  </a:moveTo>
                  <a:lnTo>
                    <a:pt x="49" y="1"/>
                  </a:lnTo>
                  <a:lnTo>
                    <a:pt x="34" y="12"/>
                  </a:lnTo>
                  <a:lnTo>
                    <a:pt x="21" y="25"/>
                  </a:lnTo>
                  <a:lnTo>
                    <a:pt x="14" y="32"/>
                  </a:lnTo>
                  <a:lnTo>
                    <a:pt x="9" y="39"/>
                  </a:lnTo>
                  <a:lnTo>
                    <a:pt x="5" y="47"/>
                  </a:lnTo>
                  <a:lnTo>
                    <a:pt x="1" y="56"/>
                  </a:lnTo>
                  <a:lnTo>
                    <a:pt x="1" y="56"/>
                  </a:lnTo>
                  <a:lnTo>
                    <a:pt x="0" y="58"/>
                  </a:lnTo>
                  <a:lnTo>
                    <a:pt x="1" y="60"/>
                  </a:lnTo>
                  <a:lnTo>
                    <a:pt x="2" y="62"/>
                  </a:lnTo>
                  <a:lnTo>
                    <a:pt x="4" y="63"/>
                  </a:lnTo>
                  <a:lnTo>
                    <a:pt x="9" y="63"/>
                  </a:lnTo>
                  <a:lnTo>
                    <a:pt x="10" y="62"/>
                  </a:lnTo>
                  <a:lnTo>
                    <a:pt x="11" y="59"/>
                  </a:lnTo>
                  <a:lnTo>
                    <a:pt x="11" y="59"/>
                  </a:lnTo>
                  <a:lnTo>
                    <a:pt x="15" y="51"/>
                  </a:lnTo>
                  <a:lnTo>
                    <a:pt x="19" y="45"/>
                  </a:lnTo>
                  <a:lnTo>
                    <a:pt x="30" y="32"/>
                  </a:lnTo>
                  <a:lnTo>
                    <a:pt x="41" y="21"/>
                  </a:lnTo>
                  <a:lnTo>
                    <a:pt x="55" y="11"/>
                  </a:lnTo>
                  <a:lnTo>
                    <a:pt x="55" y="11"/>
                  </a:lnTo>
                  <a:lnTo>
                    <a:pt x="56" y="9"/>
                  </a:lnTo>
                  <a:lnTo>
                    <a:pt x="57" y="7"/>
                  </a:lnTo>
                  <a:lnTo>
                    <a:pt x="56" y="3"/>
                  </a:lnTo>
                  <a:lnTo>
                    <a:pt x="55" y="1"/>
                  </a:lnTo>
                  <a:lnTo>
                    <a:pt x="53" y="0"/>
                  </a:lnTo>
                  <a:lnTo>
                    <a:pt x="51" y="0"/>
                  </a:lnTo>
                  <a:lnTo>
                    <a:pt x="49" y="1"/>
                  </a:lnTo>
                  <a:lnTo>
                    <a:pt x="49"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02" name="chenying0907 759"/>
            <p:cNvSpPr/>
            <p:nvPr/>
          </p:nvSpPr>
          <p:spPr bwMode="auto">
            <a:xfrm>
              <a:off x="2263776" y="3103563"/>
              <a:ext cx="25400" cy="36513"/>
            </a:xfrm>
            <a:custGeom>
              <a:cxnLst>
                <a:cxn ang="0">
                  <a:pos x="51" y="3"/>
                </a:cxn>
                <a:cxn ang="0">
                  <a:pos x="51" y="3"/>
                </a:cxn>
                <a:cxn ang="0">
                  <a:pos x="36" y="22"/>
                </a:cxn>
                <a:cxn ang="0">
                  <a:pos x="21" y="41"/>
                </a:cxn>
                <a:cxn ang="0">
                  <a:pos x="13" y="51"/>
                </a:cxn>
                <a:cxn ang="0">
                  <a:pos x="8" y="60"/>
                </a:cxn>
                <a:cxn ang="0">
                  <a:pos x="3" y="72"/>
                </a:cxn>
                <a:cxn ang="0">
                  <a:pos x="0" y="84"/>
                </a:cxn>
                <a:cxn ang="0">
                  <a:pos x="0" y="84"/>
                </a:cxn>
                <a:cxn ang="0">
                  <a:pos x="0" y="86"/>
                </a:cxn>
                <a:cxn ang="0">
                  <a:pos x="0" y="89"/>
                </a:cxn>
                <a:cxn ang="0">
                  <a:pos x="4" y="92"/>
                </a:cxn>
                <a:cxn ang="0">
                  <a:pos x="8" y="90"/>
                </a:cxn>
                <a:cxn ang="0">
                  <a:pos x="9" y="89"/>
                </a:cxn>
                <a:cxn ang="0">
                  <a:pos x="11" y="88"/>
                </a:cxn>
                <a:cxn ang="0">
                  <a:pos x="11" y="88"/>
                </a:cxn>
                <a:cxn ang="0">
                  <a:pos x="13" y="76"/>
                </a:cxn>
                <a:cxn ang="0">
                  <a:pos x="19" y="64"/>
                </a:cxn>
                <a:cxn ang="0">
                  <a:pos x="25" y="55"/>
                </a:cxn>
                <a:cxn ang="0">
                  <a:pos x="32" y="45"/>
                </a:cxn>
                <a:cxn ang="0">
                  <a:pos x="46" y="26"/>
                </a:cxn>
                <a:cxn ang="0">
                  <a:pos x="62" y="9"/>
                </a:cxn>
                <a:cxn ang="0">
                  <a:pos x="62" y="9"/>
                </a:cxn>
                <a:cxn ang="0">
                  <a:pos x="63" y="7"/>
                </a:cxn>
                <a:cxn ang="0">
                  <a:pos x="63" y="4"/>
                </a:cxn>
                <a:cxn ang="0">
                  <a:pos x="62" y="3"/>
                </a:cxn>
                <a:cxn ang="0">
                  <a:pos x="60" y="1"/>
                </a:cxn>
                <a:cxn ang="0">
                  <a:pos x="55" y="0"/>
                </a:cxn>
                <a:cxn ang="0">
                  <a:pos x="54" y="1"/>
                </a:cxn>
                <a:cxn ang="0">
                  <a:pos x="51" y="3"/>
                </a:cxn>
                <a:cxn ang="0">
                  <a:pos x="51" y="3"/>
                </a:cxn>
              </a:cxnLst>
              <a:rect l="0" t="0" r="r" b="b"/>
              <a:pathLst>
                <a:path w="62" h="92">
                  <a:moveTo>
                    <a:pt x="51" y="3"/>
                  </a:moveTo>
                  <a:lnTo>
                    <a:pt x="51" y="3"/>
                  </a:lnTo>
                  <a:lnTo>
                    <a:pt x="36" y="22"/>
                  </a:lnTo>
                  <a:lnTo>
                    <a:pt x="21" y="41"/>
                  </a:lnTo>
                  <a:lnTo>
                    <a:pt x="13" y="51"/>
                  </a:lnTo>
                  <a:lnTo>
                    <a:pt x="8" y="60"/>
                  </a:lnTo>
                  <a:lnTo>
                    <a:pt x="3" y="72"/>
                  </a:lnTo>
                  <a:lnTo>
                    <a:pt x="0" y="84"/>
                  </a:lnTo>
                  <a:lnTo>
                    <a:pt x="0" y="84"/>
                  </a:lnTo>
                  <a:lnTo>
                    <a:pt x="0" y="86"/>
                  </a:lnTo>
                  <a:lnTo>
                    <a:pt x="0" y="89"/>
                  </a:lnTo>
                  <a:lnTo>
                    <a:pt x="4" y="92"/>
                  </a:lnTo>
                  <a:lnTo>
                    <a:pt x="8" y="90"/>
                  </a:lnTo>
                  <a:lnTo>
                    <a:pt x="9" y="89"/>
                  </a:lnTo>
                  <a:lnTo>
                    <a:pt x="11" y="88"/>
                  </a:lnTo>
                  <a:lnTo>
                    <a:pt x="11" y="88"/>
                  </a:lnTo>
                  <a:lnTo>
                    <a:pt x="13" y="76"/>
                  </a:lnTo>
                  <a:lnTo>
                    <a:pt x="19" y="64"/>
                  </a:lnTo>
                  <a:lnTo>
                    <a:pt x="25" y="55"/>
                  </a:lnTo>
                  <a:lnTo>
                    <a:pt x="32" y="45"/>
                  </a:lnTo>
                  <a:lnTo>
                    <a:pt x="46" y="26"/>
                  </a:lnTo>
                  <a:lnTo>
                    <a:pt x="62" y="9"/>
                  </a:lnTo>
                  <a:lnTo>
                    <a:pt x="62" y="9"/>
                  </a:lnTo>
                  <a:lnTo>
                    <a:pt x="63" y="7"/>
                  </a:lnTo>
                  <a:lnTo>
                    <a:pt x="63" y="4"/>
                  </a:lnTo>
                  <a:lnTo>
                    <a:pt x="62" y="3"/>
                  </a:lnTo>
                  <a:lnTo>
                    <a:pt x="60" y="1"/>
                  </a:lnTo>
                  <a:lnTo>
                    <a:pt x="55" y="0"/>
                  </a:lnTo>
                  <a:lnTo>
                    <a:pt x="54"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03" name="chenying0907 760"/>
            <p:cNvSpPr/>
            <p:nvPr/>
          </p:nvSpPr>
          <p:spPr bwMode="auto">
            <a:xfrm>
              <a:off x="2312988" y="3111500"/>
              <a:ext cx="20638" cy="31750"/>
            </a:xfrm>
            <a:custGeom>
              <a:cxnLst>
                <a:cxn ang="0">
                  <a:pos x="41" y="3"/>
                </a:cxn>
                <a:cxn ang="0">
                  <a:pos x="41" y="3"/>
                </a:cxn>
                <a:cxn ang="0">
                  <a:pos x="35" y="11"/>
                </a:cxn>
                <a:cxn ang="0">
                  <a:pos x="30" y="19"/>
                </a:cxn>
                <a:cxn ang="0">
                  <a:pos x="20" y="37"/>
                </a:cxn>
                <a:cxn ang="0">
                  <a:pos x="11" y="55"/>
                </a:cxn>
                <a:cxn ang="0">
                  <a:pos x="6" y="63"/>
                </a:cxn>
                <a:cxn ang="0">
                  <a:pos x="1" y="72"/>
                </a:cxn>
                <a:cxn ang="0">
                  <a:pos x="1" y="72"/>
                </a:cxn>
                <a:cxn ang="0">
                  <a:pos x="0" y="75"/>
                </a:cxn>
                <a:cxn ang="0">
                  <a:pos x="0" y="76"/>
                </a:cxn>
                <a:cxn ang="0">
                  <a:pos x="1" y="79"/>
                </a:cxn>
                <a:cxn ang="0">
                  <a:pos x="2" y="80"/>
                </a:cxn>
                <a:cxn ang="0">
                  <a:pos x="7" y="80"/>
                </a:cxn>
                <a:cxn ang="0">
                  <a:pos x="9" y="80"/>
                </a:cxn>
                <a:cxn ang="0">
                  <a:pos x="11" y="78"/>
                </a:cxn>
                <a:cxn ang="0">
                  <a:pos x="11" y="78"/>
                </a:cxn>
                <a:cxn ang="0">
                  <a:pos x="17" y="70"/>
                </a:cxn>
                <a:cxn ang="0">
                  <a:pos x="20" y="62"/>
                </a:cxn>
                <a:cxn ang="0">
                  <a:pos x="30" y="44"/>
                </a:cxn>
                <a:cxn ang="0">
                  <a:pos x="39" y="27"/>
                </a:cxn>
                <a:cxn ang="0">
                  <a:pos x="44" y="19"/>
                </a:cxn>
                <a:cxn ang="0">
                  <a:pos x="49" y="11"/>
                </a:cxn>
                <a:cxn ang="0">
                  <a:pos x="49" y="11"/>
                </a:cxn>
                <a:cxn ang="0">
                  <a:pos x="51" y="8"/>
                </a:cxn>
                <a:cxn ang="0">
                  <a:pos x="52" y="7"/>
                </a:cxn>
                <a:cxn ang="0">
                  <a:pos x="49" y="3"/>
                </a:cxn>
                <a:cxn ang="0">
                  <a:pos x="45" y="0"/>
                </a:cxn>
                <a:cxn ang="0">
                  <a:pos x="44" y="2"/>
                </a:cxn>
                <a:cxn ang="0">
                  <a:pos x="41" y="3"/>
                </a:cxn>
                <a:cxn ang="0">
                  <a:pos x="41" y="3"/>
                </a:cxn>
              </a:cxnLst>
              <a:rect l="0" t="0" r="r" b="b"/>
              <a:pathLst>
                <a:path w="52" h="80">
                  <a:moveTo>
                    <a:pt x="41" y="3"/>
                  </a:moveTo>
                  <a:lnTo>
                    <a:pt x="41" y="3"/>
                  </a:lnTo>
                  <a:lnTo>
                    <a:pt x="35" y="11"/>
                  </a:lnTo>
                  <a:lnTo>
                    <a:pt x="30" y="19"/>
                  </a:lnTo>
                  <a:lnTo>
                    <a:pt x="20" y="37"/>
                  </a:lnTo>
                  <a:lnTo>
                    <a:pt x="11" y="55"/>
                  </a:lnTo>
                  <a:lnTo>
                    <a:pt x="6" y="63"/>
                  </a:lnTo>
                  <a:lnTo>
                    <a:pt x="1" y="72"/>
                  </a:lnTo>
                  <a:lnTo>
                    <a:pt x="1" y="72"/>
                  </a:lnTo>
                  <a:lnTo>
                    <a:pt x="0" y="75"/>
                  </a:lnTo>
                  <a:lnTo>
                    <a:pt x="0" y="76"/>
                  </a:lnTo>
                  <a:lnTo>
                    <a:pt x="1" y="79"/>
                  </a:lnTo>
                  <a:lnTo>
                    <a:pt x="2" y="80"/>
                  </a:lnTo>
                  <a:lnTo>
                    <a:pt x="7" y="80"/>
                  </a:lnTo>
                  <a:lnTo>
                    <a:pt x="9" y="80"/>
                  </a:lnTo>
                  <a:lnTo>
                    <a:pt x="11" y="78"/>
                  </a:lnTo>
                  <a:lnTo>
                    <a:pt x="11" y="78"/>
                  </a:lnTo>
                  <a:lnTo>
                    <a:pt x="17" y="70"/>
                  </a:lnTo>
                  <a:lnTo>
                    <a:pt x="20" y="62"/>
                  </a:lnTo>
                  <a:lnTo>
                    <a:pt x="30" y="44"/>
                  </a:lnTo>
                  <a:lnTo>
                    <a:pt x="39" y="27"/>
                  </a:lnTo>
                  <a:lnTo>
                    <a:pt x="44" y="19"/>
                  </a:lnTo>
                  <a:lnTo>
                    <a:pt x="49" y="11"/>
                  </a:lnTo>
                  <a:lnTo>
                    <a:pt x="49" y="11"/>
                  </a:lnTo>
                  <a:lnTo>
                    <a:pt x="51" y="8"/>
                  </a:lnTo>
                  <a:lnTo>
                    <a:pt x="52" y="7"/>
                  </a:lnTo>
                  <a:lnTo>
                    <a:pt x="49" y="3"/>
                  </a:lnTo>
                  <a:lnTo>
                    <a:pt x="45" y="0"/>
                  </a:lnTo>
                  <a:lnTo>
                    <a:pt x="44" y="2"/>
                  </a:lnTo>
                  <a:lnTo>
                    <a:pt x="41" y="3"/>
                  </a:lnTo>
                  <a:lnTo>
                    <a:pt x="41"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04" name="chenying0907 761"/>
            <p:cNvSpPr/>
            <p:nvPr/>
          </p:nvSpPr>
          <p:spPr bwMode="auto">
            <a:xfrm>
              <a:off x="2360613" y="3116263"/>
              <a:ext cx="25400" cy="30163"/>
            </a:xfrm>
            <a:custGeom>
              <a:cxnLst>
                <a:cxn ang="0">
                  <a:pos x="53" y="1"/>
                </a:cxn>
                <a:cxn ang="0">
                  <a:pos x="53" y="1"/>
                </a:cxn>
                <a:cxn ang="0">
                  <a:pos x="39" y="17"/>
                </a:cxn>
                <a:cxn ang="0">
                  <a:pos x="25" y="32"/>
                </a:cxn>
                <a:cxn ang="0">
                  <a:pos x="12" y="49"/>
                </a:cxn>
                <a:cxn ang="0">
                  <a:pos x="1" y="66"/>
                </a:cxn>
                <a:cxn ang="0">
                  <a:pos x="1" y="66"/>
                </a:cxn>
                <a:cxn ang="0">
                  <a:pos x="0" y="68"/>
                </a:cxn>
                <a:cxn ang="0">
                  <a:pos x="0" y="71"/>
                </a:cxn>
                <a:cxn ang="0">
                  <a:pos x="4" y="73"/>
                </a:cxn>
                <a:cxn ang="0">
                  <a:pos x="8" y="75"/>
                </a:cxn>
                <a:cxn ang="0">
                  <a:pos x="9" y="73"/>
                </a:cxn>
                <a:cxn ang="0">
                  <a:pos x="10" y="72"/>
                </a:cxn>
                <a:cxn ang="0">
                  <a:pos x="10" y="72"/>
                </a:cxn>
                <a:cxn ang="0">
                  <a:pos x="21" y="55"/>
                </a:cxn>
                <a:cxn ang="0">
                  <a:pos x="34" y="39"/>
                </a:cxn>
                <a:cxn ang="0">
                  <a:pos x="47" y="24"/>
                </a:cxn>
                <a:cxn ang="0">
                  <a:pos x="61" y="11"/>
                </a:cxn>
                <a:cxn ang="0">
                  <a:pos x="61" y="11"/>
                </a:cxn>
                <a:cxn ang="0">
                  <a:pos x="63" y="8"/>
                </a:cxn>
                <a:cxn ang="0">
                  <a:pos x="63" y="5"/>
                </a:cxn>
                <a:cxn ang="0">
                  <a:pos x="61" y="3"/>
                </a:cxn>
                <a:cxn ang="0">
                  <a:pos x="57" y="0"/>
                </a:cxn>
                <a:cxn ang="0">
                  <a:pos x="55" y="0"/>
                </a:cxn>
                <a:cxn ang="0">
                  <a:pos x="53" y="1"/>
                </a:cxn>
                <a:cxn ang="0">
                  <a:pos x="53" y="1"/>
                </a:cxn>
              </a:cxnLst>
              <a:rect l="0" t="0" r="r" b="b"/>
              <a:pathLst>
                <a:path w="62" h="75">
                  <a:moveTo>
                    <a:pt x="53" y="1"/>
                  </a:moveTo>
                  <a:lnTo>
                    <a:pt x="53" y="1"/>
                  </a:lnTo>
                  <a:lnTo>
                    <a:pt x="39" y="17"/>
                  </a:lnTo>
                  <a:lnTo>
                    <a:pt x="25" y="32"/>
                  </a:lnTo>
                  <a:lnTo>
                    <a:pt x="12" y="49"/>
                  </a:lnTo>
                  <a:lnTo>
                    <a:pt x="1" y="66"/>
                  </a:lnTo>
                  <a:lnTo>
                    <a:pt x="1" y="66"/>
                  </a:lnTo>
                  <a:lnTo>
                    <a:pt x="0" y="68"/>
                  </a:lnTo>
                  <a:lnTo>
                    <a:pt x="0" y="71"/>
                  </a:lnTo>
                  <a:lnTo>
                    <a:pt x="4" y="73"/>
                  </a:lnTo>
                  <a:lnTo>
                    <a:pt x="8" y="75"/>
                  </a:lnTo>
                  <a:lnTo>
                    <a:pt x="9" y="73"/>
                  </a:lnTo>
                  <a:lnTo>
                    <a:pt x="10" y="72"/>
                  </a:lnTo>
                  <a:lnTo>
                    <a:pt x="10" y="72"/>
                  </a:lnTo>
                  <a:lnTo>
                    <a:pt x="21" y="55"/>
                  </a:lnTo>
                  <a:lnTo>
                    <a:pt x="34" y="39"/>
                  </a:lnTo>
                  <a:lnTo>
                    <a:pt x="47" y="24"/>
                  </a:lnTo>
                  <a:lnTo>
                    <a:pt x="61" y="11"/>
                  </a:lnTo>
                  <a:lnTo>
                    <a:pt x="61" y="11"/>
                  </a:lnTo>
                  <a:lnTo>
                    <a:pt x="63" y="8"/>
                  </a:lnTo>
                  <a:lnTo>
                    <a:pt x="63" y="5"/>
                  </a:lnTo>
                  <a:lnTo>
                    <a:pt x="61" y="3"/>
                  </a:lnTo>
                  <a:lnTo>
                    <a:pt x="57" y="0"/>
                  </a:lnTo>
                  <a:lnTo>
                    <a:pt x="55"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05" name="chenying0907 762"/>
            <p:cNvSpPr/>
            <p:nvPr/>
          </p:nvSpPr>
          <p:spPr bwMode="auto">
            <a:xfrm>
              <a:off x="2403476" y="3119438"/>
              <a:ext cx="23813" cy="31750"/>
            </a:xfrm>
            <a:custGeom>
              <a:cxnLst>
                <a:cxn ang="0">
                  <a:pos x="48" y="2"/>
                </a:cxn>
                <a:cxn ang="0">
                  <a:pos x="48" y="2"/>
                </a:cxn>
                <a:cxn ang="0">
                  <a:pos x="36" y="19"/>
                </a:cxn>
                <a:cxn ang="0">
                  <a:pos x="24" y="36"/>
                </a:cxn>
                <a:cxn ang="0">
                  <a:pos x="12" y="52"/>
                </a:cxn>
                <a:cxn ang="0">
                  <a:pos x="2" y="70"/>
                </a:cxn>
                <a:cxn ang="0">
                  <a:pos x="2" y="70"/>
                </a:cxn>
                <a:cxn ang="0">
                  <a:pos x="0" y="73"/>
                </a:cxn>
                <a:cxn ang="0">
                  <a:pos x="0" y="76"/>
                </a:cxn>
                <a:cxn ang="0">
                  <a:pos x="4" y="78"/>
                </a:cxn>
                <a:cxn ang="0">
                  <a:pos x="8" y="79"/>
                </a:cxn>
                <a:cxn ang="0">
                  <a:pos x="10" y="78"/>
                </a:cxn>
                <a:cxn ang="0">
                  <a:pos x="11" y="76"/>
                </a:cxn>
                <a:cxn ang="0">
                  <a:pos x="11" y="76"/>
                </a:cxn>
                <a:cxn ang="0">
                  <a:pos x="21" y="59"/>
                </a:cxn>
                <a:cxn ang="0">
                  <a:pos x="33" y="42"/>
                </a:cxn>
                <a:cxn ang="0">
                  <a:pos x="46" y="25"/>
                </a:cxn>
                <a:cxn ang="0">
                  <a:pos x="57" y="8"/>
                </a:cxn>
                <a:cxn ang="0">
                  <a:pos x="57" y="8"/>
                </a:cxn>
                <a:cxn ang="0">
                  <a:pos x="58" y="5"/>
                </a:cxn>
                <a:cxn ang="0">
                  <a:pos x="57" y="4"/>
                </a:cxn>
                <a:cxn ang="0">
                  <a:pos x="54" y="0"/>
                </a:cxn>
                <a:cxn ang="0">
                  <a:pos x="50" y="0"/>
                </a:cxn>
                <a:cxn ang="0">
                  <a:pos x="49" y="0"/>
                </a:cxn>
                <a:cxn ang="0">
                  <a:pos x="48" y="2"/>
                </a:cxn>
                <a:cxn ang="0">
                  <a:pos x="48" y="2"/>
                </a:cxn>
              </a:cxnLst>
              <a:rect l="0" t="0" r="r" b="b"/>
              <a:pathLst>
                <a:path w="57" h="79">
                  <a:moveTo>
                    <a:pt x="48" y="2"/>
                  </a:moveTo>
                  <a:lnTo>
                    <a:pt x="48" y="2"/>
                  </a:lnTo>
                  <a:lnTo>
                    <a:pt x="36" y="19"/>
                  </a:lnTo>
                  <a:lnTo>
                    <a:pt x="24" y="36"/>
                  </a:lnTo>
                  <a:lnTo>
                    <a:pt x="12" y="52"/>
                  </a:lnTo>
                  <a:lnTo>
                    <a:pt x="2" y="70"/>
                  </a:lnTo>
                  <a:lnTo>
                    <a:pt x="2" y="70"/>
                  </a:lnTo>
                  <a:lnTo>
                    <a:pt x="0" y="73"/>
                  </a:lnTo>
                  <a:lnTo>
                    <a:pt x="0" y="76"/>
                  </a:lnTo>
                  <a:lnTo>
                    <a:pt x="4" y="78"/>
                  </a:lnTo>
                  <a:lnTo>
                    <a:pt x="8" y="79"/>
                  </a:lnTo>
                  <a:lnTo>
                    <a:pt x="10" y="78"/>
                  </a:lnTo>
                  <a:lnTo>
                    <a:pt x="11" y="76"/>
                  </a:lnTo>
                  <a:lnTo>
                    <a:pt x="11" y="76"/>
                  </a:lnTo>
                  <a:lnTo>
                    <a:pt x="21" y="59"/>
                  </a:lnTo>
                  <a:lnTo>
                    <a:pt x="33" y="42"/>
                  </a:lnTo>
                  <a:lnTo>
                    <a:pt x="46" y="25"/>
                  </a:lnTo>
                  <a:lnTo>
                    <a:pt x="57" y="8"/>
                  </a:lnTo>
                  <a:lnTo>
                    <a:pt x="57" y="8"/>
                  </a:lnTo>
                  <a:lnTo>
                    <a:pt x="58" y="5"/>
                  </a:lnTo>
                  <a:lnTo>
                    <a:pt x="57" y="4"/>
                  </a:lnTo>
                  <a:lnTo>
                    <a:pt x="54" y="0"/>
                  </a:lnTo>
                  <a:lnTo>
                    <a:pt x="50" y="0"/>
                  </a:lnTo>
                  <a:lnTo>
                    <a:pt x="49" y="0"/>
                  </a:lnTo>
                  <a:lnTo>
                    <a:pt x="48" y="2"/>
                  </a:lnTo>
                  <a:lnTo>
                    <a:pt x="48"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06" name="chenying0907 763"/>
            <p:cNvSpPr/>
            <p:nvPr/>
          </p:nvSpPr>
          <p:spPr bwMode="auto">
            <a:xfrm>
              <a:off x="2444751" y="3127375"/>
              <a:ext cx="17463" cy="25400"/>
            </a:xfrm>
            <a:custGeom>
              <a:cxnLst>
                <a:cxn ang="0">
                  <a:pos x="35" y="1"/>
                </a:cxn>
                <a:cxn ang="0">
                  <a:pos x="35" y="1"/>
                </a:cxn>
                <a:cxn ang="0">
                  <a:pos x="25" y="13"/>
                </a:cxn>
                <a:cxn ang="0">
                  <a:pos x="15" y="26"/>
                </a:cxn>
                <a:cxn ang="0">
                  <a:pos x="8" y="40"/>
                </a:cxn>
                <a:cxn ang="0">
                  <a:pos x="0" y="54"/>
                </a:cxn>
                <a:cxn ang="0">
                  <a:pos x="0" y="54"/>
                </a:cxn>
                <a:cxn ang="0">
                  <a:pos x="0" y="56"/>
                </a:cxn>
                <a:cxn ang="0">
                  <a:pos x="0" y="59"/>
                </a:cxn>
                <a:cxn ang="0">
                  <a:pos x="2" y="61"/>
                </a:cxn>
                <a:cxn ang="0">
                  <a:pos x="6" y="63"/>
                </a:cxn>
                <a:cxn ang="0">
                  <a:pos x="9" y="61"/>
                </a:cxn>
                <a:cxn ang="0">
                  <a:pos x="10" y="60"/>
                </a:cxn>
                <a:cxn ang="0">
                  <a:pos x="10" y="60"/>
                </a:cxn>
                <a:cxn ang="0">
                  <a:pos x="17" y="47"/>
                </a:cxn>
                <a:cxn ang="0">
                  <a:pos x="25" y="34"/>
                </a:cxn>
                <a:cxn ang="0">
                  <a:pos x="34" y="21"/>
                </a:cxn>
                <a:cxn ang="0">
                  <a:pos x="43" y="9"/>
                </a:cxn>
                <a:cxn ang="0">
                  <a:pos x="43" y="9"/>
                </a:cxn>
                <a:cxn ang="0">
                  <a:pos x="44" y="8"/>
                </a:cxn>
                <a:cxn ang="0">
                  <a:pos x="44" y="5"/>
                </a:cxn>
                <a:cxn ang="0">
                  <a:pos x="43" y="1"/>
                </a:cxn>
                <a:cxn ang="0">
                  <a:pos x="39" y="0"/>
                </a:cxn>
                <a:cxn ang="0">
                  <a:pos x="38" y="0"/>
                </a:cxn>
                <a:cxn ang="0">
                  <a:pos x="35" y="1"/>
                </a:cxn>
                <a:cxn ang="0">
                  <a:pos x="35" y="1"/>
                </a:cxn>
              </a:cxnLst>
              <a:rect l="0" t="0" r="r" b="b"/>
              <a:pathLst>
                <a:path w="44" h="62">
                  <a:moveTo>
                    <a:pt x="35" y="1"/>
                  </a:moveTo>
                  <a:lnTo>
                    <a:pt x="35" y="1"/>
                  </a:lnTo>
                  <a:lnTo>
                    <a:pt x="25" y="13"/>
                  </a:lnTo>
                  <a:lnTo>
                    <a:pt x="15" y="26"/>
                  </a:lnTo>
                  <a:lnTo>
                    <a:pt x="8" y="40"/>
                  </a:lnTo>
                  <a:lnTo>
                    <a:pt x="0" y="54"/>
                  </a:lnTo>
                  <a:lnTo>
                    <a:pt x="0" y="54"/>
                  </a:lnTo>
                  <a:lnTo>
                    <a:pt x="0" y="56"/>
                  </a:lnTo>
                  <a:lnTo>
                    <a:pt x="0" y="59"/>
                  </a:lnTo>
                  <a:lnTo>
                    <a:pt x="2" y="61"/>
                  </a:lnTo>
                  <a:lnTo>
                    <a:pt x="6" y="63"/>
                  </a:lnTo>
                  <a:lnTo>
                    <a:pt x="9" y="61"/>
                  </a:lnTo>
                  <a:lnTo>
                    <a:pt x="10" y="60"/>
                  </a:lnTo>
                  <a:lnTo>
                    <a:pt x="10" y="60"/>
                  </a:lnTo>
                  <a:lnTo>
                    <a:pt x="17" y="47"/>
                  </a:lnTo>
                  <a:lnTo>
                    <a:pt x="25" y="34"/>
                  </a:lnTo>
                  <a:lnTo>
                    <a:pt x="34" y="21"/>
                  </a:lnTo>
                  <a:lnTo>
                    <a:pt x="43" y="9"/>
                  </a:lnTo>
                  <a:lnTo>
                    <a:pt x="43" y="9"/>
                  </a:lnTo>
                  <a:lnTo>
                    <a:pt x="44" y="8"/>
                  </a:lnTo>
                  <a:lnTo>
                    <a:pt x="44" y="5"/>
                  </a:lnTo>
                  <a:lnTo>
                    <a:pt x="43" y="1"/>
                  </a:lnTo>
                  <a:lnTo>
                    <a:pt x="39" y="0"/>
                  </a:lnTo>
                  <a:lnTo>
                    <a:pt x="38" y="0"/>
                  </a:lnTo>
                  <a:lnTo>
                    <a:pt x="35" y="1"/>
                  </a:lnTo>
                  <a:lnTo>
                    <a:pt x="35"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07" name="chenying0907 764"/>
            <p:cNvSpPr/>
            <p:nvPr/>
          </p:nvSpPr>
          <p:spPr bwMode="auto">
            <a:xfrm>
              <a:off x="2492376" y="3130550"/>
              <a:ext cx="17463" cy="23813"/>
            </a:xfrm>
            <a:custGeom>
              <a:cxnLst>
                <a:cxn ang="0">
                  <a:pos x="34" y="7"/>
                </a:cxn>
                <a:cxn ang="0">
                  <a:pos x="34" y="7"/>
                </a:cxn>
                <a:cxn ang="0">
                  <a:pos x="34" y="9"/>
                </a:cxn>
                <a:cxn ang="0">
                  <a:pos x="31" y="12"/>
                </a:cxn>
                <a:cxn ang="0">
                  <a:pos x="26" y="17"/>
                </a:cxn>
                <a:cxn ang="0">
                  <a:pos x="26" y="17"/>
                </a:cxn>
                <a:cxn ang="0">
                  <a:pos x="21" y="22"/>
                </a:cxn>
                <a:cxn ang="0">
                  <a:pos x="17" y="28"/>
                </a:cxn>
                <a:cxn ang="0">
                  <a:pos x="17" y="28"/>
                </a:cxn>
                <a:cxn ang="0">
                  <a:pos x="13" y="34"/>
                </a:cxn>
                <a:cxn ang="0">
                  <a:pos x="9" y="41"/>
                </a:cxn>
                <a:cxn ang="0">
                  <a:pos x="6" y="47"/>
                </a:cxn>
                <a:cxn ang="0">
                  <a:pos x="2" y="54"/>
                </a:cxn>
                <a:cxn ang="0">
                  <a:pos x="2" y="54"/>
                </a:cxn>
                <a:cxn ang="0">
                  <a:pos x="1" y="56"/>
                </a:cxn>
                <a:cxn ang="0">
                  <a:pos x="0" y="58"/>
                </a:cxn>
                <a:cxn ang="0">
                  <a:pos x="2" y="62"/>
                </a:cxn>
                <a:cxn ang="0">
                  <a:pos x="4" y="63"/>
                </a:cxn>
                <a:cxn ang="0">
                  <a:pos x="6" y="63"/>
                </a:cxn>
                <a:cxn ang="0">
                  <a:pos x="8" y="63"/>
                </a:cxn>
                <a:cxn ang="0">
                  <a:pos x="10" y="62"/>
                </a:cxn>
                <a:cxn ang="0">
                  <a:pos x="10" y="62"/>
                </a:cxn>
                <a:cxn ang="0">
                  <a:pos x="14" y="55"/>
                </a:cxn>
                <a:cxn ang="0">
                  <a:pos x="18" y="47"/>
                </a:cxn>
                <a:cxn ang="0">
                  <a:pos x="22" y="39"/>
                </a:cxn>
                <a:cxn ang="0">
                  <a:pos x="27" y="33"/>
                </a:cxn>
                <a:cxn ang="0">
                  <a:pos x="27" y="33"/>
                </a:cxn>
                <a:cxn ang="0">
                  <a:pos x="33" y="26"/>
                </a:cxn>
                <a:cxn ang="0">
                  <a:pos x="39" y="20"/>
                </a:cxn>
                <a:cxn ang="0">
                  <a:pos x="39" y="20"/>
                </a:cxn>
                <a:cxn ang="0">
                  <a:pos x="42" y="17"/>
                </a:cxn>
                <a:cxn ang="0">
                  <a:pos x="44" y="15"/>
                </a:cxn>
                <a:cxn ang="0">
                  <a:pos x="46" y="7"/>
                </a:cxn>
                <a:cxn ang="0">
                  <a:pos x="46" y="7"/>
                </a:cxn>
                <a:cxn ang="0">
                  <a:pos x="46" y="4"/>
                </a:cxn>
                <a:cxn ang="0">
                  <a:pos x="44" y="3"/>
                </a:cxn>
                <a:cxn ang="0">
                  <a:pos x="43" y="1"/>
                </a:cxn>
                <a:cxn ang="0">
                  <a:pos x="40" y="0"/>
                </a:cxn>
                <a:cxn ang="0">
                  <a:pos x="36" y="3"/>
                </a:cxn>
                <a:cxn ang="0">
                  <a:pos x="35" y="4"/>
                </a:cxn>
                <a:cxn ang="0">
                  <a:pos x="34" y="7"/>
                </a:cxn>
                <a:cxn ang="0">
                  <a:pos x="34" y="7"/>
                </a:cxn>
              </a:cxnLst>
              <a:rect l="0" t="0" r="r" b="b"/>
              <a:pathLst>
                <a:path w="46" h="62">
                  <a:moveTo>
                    <a:pt x="34" y="7"/>
                  </a:moveTo>
                  <a:lnTo>
                    <a:pt x="34" y="7"/>
                  </a:lnTo>
                  <a:lnTo>
                    <a:pt x="34" y="9"/>
                  </a:lnTo>
                  <a:lnTo>
                    <a:pt x="31" y="12"/>
                  </a:lnTo>
                  <a:lnTo>
                    <a:pt x="26" y="17"/>
                  </a:lnTo>
                  <a:lnTo>
                    <a:pt x="26" y="17"/>
                  </a:lnTo>
                  <a:lnTo>
                    <a:pt x="21" y="22"/>
                  </a:lnTo>
                  <a:lnTo>
                    <a:pt x="17" y="28"/>
                  </a:lnTo>
                  <a:lnTo>
                    <a:pt x="17" y="28"/>
                  </a:lnTo>
                  <a:lnTo>
                    <a:pt x="13" y="34"/>
                  </a:lnTo>
                  <a:lnTo>
                    <a:pt x="9" y="41"/>
                  </a:lnTo>
                  <a:lnTo>
                    <a:pt x="6" y="47"/>
                  </a:lnTo>
                  <a:lnTo>
                    <a:pt x="2" y="54"/>
                  </a:lnTo>
                  <a:lnTo>
                    <a:pt x="2" y="54"/>
                  </a:lnTo>
                  <a:lnTo>
                    <a:pt x="1" y="56"/>
                  </a:lnTo>
                  <a:lnTo>
                    <a:pt x="0" y="58"/>
                  </a:lnTo>
                  <a:lnTo>
                    <a:pt x="2" y="62"/>
                  </a:lnTo>
                  <a:lnTo>
                    <a:pt x="4" y="63"/>
                  </a:lnTo>
                  <a:lnTo>
                    <a:pt x="6" y="63"/>
                  </a:lnTo>
                  <a:lnTo>
                    <a:pt x="8" y="63"/>
                  </a:lnTo>
                  <a:lnTo>
                    <a:pt x="10" y="62"/>
                  </a:lnTo>
                  <a:lnTo>
                    <a:pt x="10" y="62"/>
                  </a:lnTo>
                  <a:lnTo>
                    <a:pt x="14" y="55"/>
                  </a:lnTo>
                  <a:lnTo>
                    <a:pt x="18" y="47"/>
                  </a:lnTo>
                  <a:lnTo>
                    <a:pt x="22" y="39"/>
                  </a:lnTo>
                  <a:lnTo>
                    <a:pt x="27" y="33"/>
                  </a:lnTo>
                  <a:lnTo>
                    <a:pt x="27" y="33"/>
                  </a:lnTo>
                  <a:lnTo>
                    <a:pt x="33" y="26"/>
                  </a:lnTo>
                  <a:lnTo>
                    <a:pt x="39" y="20"/>
                  </a:lnTo>
                  <a:lnTo>
                    <a:pt x="39" y="20"/>
                  </a:lnTo>
                  <a:lnTo>
                    <a:pt x="42" y="17"/>
                  </a:lnTo>
                  <a:lnTo>
                    <a:pt x="44" y="15"/>
                  </a:lnTo>
                  <a:lnTo>
                    <a:pt x="46" y="7"/>
                  </a:lnTo>
                  <a:lnTo>
                    <a:pt x="46" y="7"/>
                  </a:lnTo>
                  <a:lnTo>
                    <a:pt x="46" y="4"/>
                  </a:lnTo>
                  <a:lnTo>
                    <a:pt x="44" y="3"/>
                  </a:lnTo>
                  <a:lnTo>
                    <a:pt x="43" y="1"/>
                  </a:lnTo>
                  <a:lnTo>
                    <a:pt x="40" y="0"/>
                  </a:lnTo>
                  <a:lnTo>
                    <a:pt x="36" y="3"/>
                  </a:lnTo>
                  <a:lnTo>
                    <a:pt x="35" y="4"/>
                  </a:lnTo>
                  <a:lnTo>
                    <a:pt x="34" y="7"/>
                  </a:lnTo>
                  <a:lnTo>
                    <a:pt x="34" y="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08" name="chenying0907 765"/>
            <p:cNvSpPr>
              <a:spLocks noEditPoints="1"/>
            </p:cNvSpPr>
            <p:nvPr/>
          </p:nvSpPr>
          <p:spPr bwMode="auto">
            <a:xfrm>
              <a:off x="2100263" y="3162300"/>
              <a:ext cx="431800" cy="323850"/>
            </a:xfrm>
            <a:custGeom>
              <a:cxnLst>
                <a:cxn ang="0">
                  <a:pos x="1080" y="117"/>
                </a:cxn>
                <a:cxn ang="0">
                  <a:pos x="1070" y="72"/>
                </a:cxn>
                <a:cxn ang="0">
                  <a:pos x="1044" y="36"/>
                </a:cxn>
                <a:cxn ang="0">
                  <a:pos x="1010" y="20"/>
                </a:cxn>
                <a:cxn ang="0">
                  <a:pos x="927" y="12"/>
                </a:cxn>
                <a:cxn ang="0">
                  <a:pos x="675" y="7"/>
                </a:cxn>
                <a:cxn ang="0">
                  <a:pos x="459" y="5"/>
                </a:cxn>
                <a:cxn ang="0">
                  <a:pos x="241" y="0"/>
                </a:cxn>
                <a:cxn ang="0">
                  <a:pos x="110" y="4"/>
                </a:cxn>
                <a:cxn ang="0">
                  <a:pos x="59" y="15"/>
                </a:cxn>
                <a:cxn ang="0">
                  <a:pos x="25" y="38"/>
                </a:cxn>
                <a:cxn ang="0">
                  <a:pos x="5" y="75"/>
                </a:cxn>
                <a:cxn ang="0">
                  <a:pos x="0" y="127"/>
                </a:cxn>
                <a:cxn ang="0">
                  <a:pos x="0" y="658"/>
                </a:cxn>
                <a:cxn ang="0">
                  <a:pos x="0" y="671"/>
                </a:cxn>
                <a:cxn ang="0">
                  <a:pos x="5" y="723"/>
                </a:cxn>
                <a:cxn ang="0">
                  <a:pos x="25" y="760"/>
                </a:cxn>
                <a:cxn ang="0">
                  <a:pos x="59" y="784"/>
                </a:cxn>
                <a:cxn ang="0">
                  <a:pos x="110" y="795"/>
                </a:cxn>
                <a:cxn ang="0">
                  <a:pos x="306" y="806"/>
                </a:cxn>
                <a:cxn ang="0">
                  <a:pos x="592" y="814"/>
                </a:cxn>
                <a:cxn ang="0">
                  <a:pos x="930" y="814"/>
                </a:cxn>
                <a:cxn ang="0">
                  <a:pos x="1011" y="806"/>
                </a:cxn>
                <a:cxn ang="0">
                  <a:pos x="1045" y="790"/>
                </a:cxn>
                <a:cxn ang="0">
                  <a:pos x="1073" y="754"/>
                </a:cxn>
                <a:cxn ang="0">
                  <a:pos x="1082" y="709"/>
                </a:cxn>
                <a:cxn ang="0">
                  <a:pos x="1082" y="688"/>
                </a:cxn>
                <a:cxn ang="0">
                  <a:pos x="1079" y="670"/>
                </a:cxn>
                <a:cxn ang="0">
                  <a:pos x="1084" y="589"/>
                </a:cxn>
                <a:cxn ang="0">
                  <a:pos x="1087" y="501"/>
                </a:cxn>
                <a:cxn ang="0">
                  <a:pos x="1084" y="285"/>
                </a:cxn>
                <a:cxn ang="0">
                  <a:pos x="1023" y="751"/>
                </a:cxn>
                <a:cxn ang="0">
                  <a:pos x="970" y="765"/>
                </a:cxn>
                <a:cxn ang="0">
                  <a:pos x="859" y="771"/>
                </a:cxn>
                <a:cxn ang="0">
                  <a:pos x="590" y="769"/>
                </a:cxn>
                <a:cxn ang="0">
                  <a:pos x="364" y="757"/>
                </a:cxn>
                <a:cxn ang="0">
                  <a:pos x="209" y="751"/>
                </a:cxn>
                <a:cxn ang="0">
                  <a:pos x="93" y="747"/>
                </a:cxn>
                <a:cxn ang="0">
                  <a:pos x="57" y="729"/>
                </a:cxn>
                <a:cxn ang="0">
                  <a:pos x="46" y="687"/>
                </a:cxn>
                <a:cxn ang="0">
                  <a:pos x="44" y="665"/>
                </a:cxn>
                <a:cxn ang="0">
                  <a:pos x="46" y="128"/>
                </a:cxn>
                <a:cxn ang="0">
                  <a:pos x="46" y="113"/>
                </a:cxn>
                <a:cxn ang="0">
                  <a:pos x="57" y="70"/>
                </a:cxn>
                <a:cxn ang="0">
                  <a:pos x="93" y="53"/>
                </a:cxn>
                <a:cxn ang="0">
                  <a:pos x="209" y="47"/>
                </a:cxn>
                <a:cxn ang="0">
                  <a:pos x="435" y="51"/>
                </a:cxn>
                <a:cxn ang="0">
                  <a:pos x="540" y="49"/>
                </a:cxn>
                <a:cxn ang="0">
                  <a:pos x="827" y="55"/>
                </a:cxn>
                <a:cxn ang="0">
                  <a:pos x="951" y="60"/>
                </a:cxn>
                <a:cxn ang="0">
                  <a:pos x="1004" y="70"/>
                </a:cxn>
                <a:cxn ang="0">
                  <a:pos x="1029" y="84"/>
                </a:cxn>
                <a:cxn ang="0">
                  <a:pos x="1036" y="126"/>
                </a:cxn>
                <a:cxn ang="0">
                  <a:pos x="1036" y="202"/>
                </a:cxn>
                <a:cxn ang="0">
                  <a:pos x="1044" y="489"/>
                </a:cxn>
                <a:cxn ang="0">
                  <a:pos x="1039" y="578"/>
                </a:cxn>
                <a:cxn ang="0">
                  <a:pos x="1035" y="672"/>
                </a:cxn>
                <a:cxn ang="0">
                  <a:pos x="1036" y="712"/>
                </a:cxn>
                <a:cxn ang="0">
                  <a:pos x="1028" y="747"/>
                </a:cxn>
              </a:cxnLst>
              <a:rect l="0" t="0" r="r" b="b"/>
              <a:pathLst>
                <a:path w="1088" h="815">
                  <a:moveTo>
                    <a:pt x="1080" y="128"/>
                  </a:moveTo>
                  <a:lnTo>
                    <a:pt x="1080" y="128"/>
                  </a:lnTo>
                  <a:lnTo>
                    <a:pt x="1082" y="123"/>
                  </a:lnTo>
                  <a:lnTo>
                    <a:pt x="1080" y="117"/>
                  </a:lnTo>
                  <a:lnTo>
                    <a:pt x="1080" y="117"/>
                  </a:lnTo>
                  <a:lnTo>
                    <a:pt x="1076" y="104"/>
                  </a:lnTo>
                  <a:lnTo>
                    <a:pt x="1074" y="93"/>
                  </a:lnTo>
                  <a:lnTo>
                    <a:pt x="1070" y="72"/>
                  </a:lnTo>
                  <a:lnTo>
                    <a:pt x="1067" y="63"/>
                  </a:lnTo>
                  <a:lnTo>
                    <a:pt x="1062" y="54"/>
                  </a:lnTo>
                  <a:lnTo>
                    <a:pt x="1054" y="45"/>
                  </a:lnTo>
                  <a:lnTo>
                    <a:pt x="1044" y="36"/>
                  </a:lnTo>
                  <a:lnTo>
                    <a:pt x="1044" y="36"/>
                  </a:lnTo>
                  <a:lnTo>
                    <a:pt x="1036" y="32"/>
                  </a:lnTo>
                  <a:lnTo>
                    <a:pt x="1028" y="26"/>
                  </a:lnTo>
                  <a:lnTo>
                    <a:pt x="1010" y="20"/>
                  </a:lnTo>
                  <a:lnTo>
                    <a:pt x="990" y="16"/>
                  </a:lnTo>
                  <a:lnTo>
                    <a:pt x="969" y="13"/>
                  </a:lnTo>
                  <a:lnTo>
                    <a:pt x="948" y="13"/>
                  </a:lnTo>
                  <a:lnTo>
                    <a:pt x="927" y="12"/>
                  </a:lnTo>
                  <a:lnTo>
                    <a:pt x="891" y="13"/>
                  </a:lnTo>
                  <a:lnTo>
                    <a:pt x="891" y="13"/>
                  </a:lnTo>
                  <a:lnTo>
                    <a:pt x="793" y="11"/>
                  </a:lnTo>
                  <a:lnTo>
                    <a:pt x="675" y="7"/>
                  </a:lnTo>
                  <a:lnTo>
                    <a:pt x="556" y="4"/>
                  </a:lnTo>
                  <a:lnTo>
                    <a:pt x="503" y="4"/>
                  </a:lnTo>
                  <a:lnTo>
                    <a:pt x="459" y="5"/>
                  </a:lnTo>
                  <a:lnTo>
                    <a:pt x="459" y="5"/>
                  </a:lnTo>
                  <a:lnTo>
                    <a:pt x="416" y="5"/>
                  </a:lnTo>
                  <a:lnTo>
                    <a:pt x="371" y="5"/>
                  </a:lnTo>
                  <a:lnTo>
                    <a:pt x="284" y="2"/>
                  </a:lnTo>
                  <a:lnTo>
                    <a:pt x="241" y="0"/>
                  </a:lnTo>
                  <a:lnTo>
                    <a:pt x="197" y="0"/>
                  </a:lnTo>
                  <a:lnTo>
                    <a:pt x="153" y="0"/>
                  </a:lnTo>
                  <a:lnTo>
                    <a:pt x="110" y="4"/>
                  </a:lnTo>
                  <a:lnTo>
                    <a:pt x="110" y="4"/>
                  </a:lnTo>
                  <a:lnTo>
                    <a:pt x="95" y="5"/>
                  </a:lnTo>
                  <a:lnTo>
                    <a:pt x="82" y="8"/>
                  </a:lnTo>
                  <a:lnTo>
                    <a:pt x="69" y="11"/>
                  </a:lnTo>
                  <a:lnTo>
                    <a:pt x="59" y="15"/>
                  </a:lnTo>
                  <a:lnTo>
                    <a:pt x="48" y="20"/>
                  </a:lnTo>
                  <a:lnTo>
                    <a:pt x="39" y="25"/>
                  </a:lnTo>
                  <a:lnTo>
                    <a:pt x="31" y="32"/>
                  </a:lnTo>
                  <a:lnTo>
                    <a:pt x="25" y="38"/>
                  </a:lnTo>
                  <a:lnTo>
                    <a:pt x="18" y="46"/>
                  </a:lnTo>
                  <a:lnTo>
                    <a:pt x="13" y="55"/>
                  </a:lnTo>
                  <a:lnTo>
                    <a:pt x="9" y="64"/>
                  </a:lnTo>
                  <a:lnTo>
                    <a:pt x="5" y="75"/>
                  </a:lnTo>
                  <a:lnTo>
                    <a:pt x="3" y="87"/>
                  </a:lnTo>
                  <a:lnTo>
                    <a:pt x="1" y="100"/>
                  </a:lnTo>
                  <a:lnTo>
                    <a:pt x="0" y="127"/>
                  </a:lnTo>
                  <a:lnTo>
                    <a:pt x="0" y="127"/>
                  </a:lnTo>
                  <a:lnTo>
                    <a:pt x="0" y="128"/>
                  </a:lnTo>
                  <a:lnTo>
                    <a:pt x="0" y="128"/>
                  </a:lnTo>
                  <a:lnTo>
                    <a:pt x="0" y="131"/>
                  </a:lnTo>
                  <a:lnTo>
                    <a:pt x="0" y="658"/>
                  </a:lnTo>
                  <a:lnTo>
                    <a:pt x="0" y="658"/>
                  </a:lnTo>
                  <a:lnTo>
                    <a:pt x="0" y="665"/>
                  </a:lnTo>
                  <a:lnTo>
                    <a:pt x="0" y="665"/>
                  </a:lnTo>
                  <a:lnTo>
                    <a:pt x="0" y="671"/>
                  </a:lnTo>
                  <a:lnTo>
                    <a:pt x="0" y="671"/>
                  </a:lnTo>
                  <a:lnTo>
                    <a:pt x="1" y="699"/>
                  </a:lnTo>
                  <a:lnTo>
                    <a:pt x="3" y="712"/>
                  </a:lnTo>
                  <a:lnTo>
                    <a:pt x="5" y="723"/>
                  </a:lnTo>
                  <a:lnTo>
                    <a:pt x="9" y="734"/>
                  </a:lnTo>
                  <a:lnTo>
                    <a:pt x="13" y="743"/>
                  </a:lnTo>
                  <a:lnTo>
                    <a:pt x="18" y="752"/>
                  </a:lnTo>
                  <a:lnTo>
                    <a:pt x="25" y="760"/>
                  </a:lnTo>
                  <a:lnTo>
                    <a:pt x="31" y="767"/>
                  </a:lnTo>
                  <a:lnTo>
                    <a:pt x="39" y="773"/>
                  </a:lnTo>
                  <a:lnTo>
                    <a:pt x="48" y="778"/>
                  </a:lnTo>
                  <a:lnTo>
                    <a:pt x="59" y="784"/>
                  </a:lnTo>
                  <a:lnTo>
                    <a:pt x="69" y="788"/>
                  </a:lnTo>
                  <a:lnTo>
                    <a:pt x="82" y="790"/>
                  </a:lnTo>
                  <a:lnTo>
                    <a:pt x="95" y="793"/>
                  </a:lnTo>
                  <a:lnTo>
                    <a:pt x="110" y="795"/>
                  </a:lnTo>
                  <a:lnTo>
                    <a:pt x="110" y="795"/>
                  </a:lnTo>
                  <a:lnTo>
                    <a:pt x="156" y="798"/>
                  </a:lnTo>
                  <a:lnTo>
                    <a:pt x="204" y="802"/>
                  </a:lnTo>
                  <a:lnTo>
                    <a:pt x="306" y="806"/>
                  </a:lnTo>
                  <a:lnTo>
                    <a:pt x="408" y="808"/>
                  </a:lnTo>
                  <a:lnTo>
                    <a:pt x="502" y="812"/>
                  </a:lnTo>
                  <a:lnTo>
                    <a:pt x="502" y="812"/>
                  </a:lnTo>
                  <a:lnTo>
                    <a:pt x="592" y="814"/>
                  </a:lnTo>
                  <a:lnTo>
                    <a:pt x="697" y="815"/>
                  </a:lnTo>
                  <a:lnTo>
                    <a:pt x="893" y="814"/>
                  </a:lnTo>
                  <a:lnTo>
                    <a:pt x="893" y="814"/>
                  </a:lnTo>
                  <a:lnTo>
                    <a:pt x="930" y="814"/>
                  </a:lnTo>
                  <a:lnTo>
                    <a:pt x="951" y="814"/>
                  </a:lnTo>
                  <a:lnTo>
                    <a:pt x="972" y="812"/>
                  </a:lnTo>
                  <a:lnTo>
                    <a:pt x="991" y="810"/>
                  </a:lnTo>
                  <a:lnTo>
                    <a:pt x="1011" y="806"/>
                  </a:lnTo>
                  <a:lnTo>
                    <a:pt x="1029" y="799"/>
                  </a:lnTo>
                  <a:lnTo>
                    <a:pt x="1037" y="795"/>
                  </a:lnTo>
                  <a:lnTo>
                    <a:pt x="1045" y="790"/>
                  </a:lnTo>
                  <a:lnTo>
                    <a:pt x="1045" y="790"/>
                  </a:lnTo>
                  <a:lnTo>
                    <a:pt x="1057" y="781"/>
                  </a:lnTo>
                  <a:lnTo>
                    <a:pt x="1065" y="772"/>
                  </a:lnTo>
                  <a:lnTo>
                    <a:pt x="1069" y="763"/>
                  </a:lnTo>
                  <a:lnTo>
                    <a:pt x="1073" y="754"/>
                  </a:lnTo>
                  <a:lnTo>
                    <a:pt x="1076" y="734"/>
                  </a:lnTo>
                  <a:lnTo>
                    <a:pt x="1079" y="722"/>
                  </a:lnTo>
                  <a:lnTo>
                    <a:pt x="1082" y="709"/>
                  </a:lnTo>
                  <a:lnTo>
                    <a:pt x="1082" y="709"/>
                  </a:lnTo>
                  <a:lnTo>
                    <a:pt x="1083" y="701"/>
                  </a:lnTo>
                  <a:lnTo>
                    <a:pt x="1082" y="695"/>
                  </a:lnTo>
                  <a:lnTo>
                    <a:pt x="1082" y="695"/>
                  </a:lnTo>
                  <a:lnTo>
                    <a:pt x="1082" y="688"/>
                  </a:lnTo>
                  <a:lnTo>
                    <a:pt x="1080" y="683"/>
                  </a:lnTo>
                  <a:lnTo>
                    <a:pt x="1080" y="683"/>
                  </a:lnTo>
                  <a:lnTo>
                    <a:pt x="1079" y="678"/>
                  </a:lnTo>
                  <a:lnTo>
                    <a:pt x="1079" y="670"/>
                  </a:lnTo>
                  <a:lnTo>
                    <a:pt x="1080" y="650"/>
                  </a:lnTo>
                  <a:lnTo>
                    <a:pt x="1084" y="616"/>
                  </a:lnTo>
                  <a:lnTo>
                    <a:pt x="1084" y="616"/>
                  </a:lnTo>
                  <a:lnTo>
                    <a:pt x="1084" y="589"/>
                  </a:lnTo>
                  <a:lnTo>
                    <a:pt x="1084" y="561"/>
                  </a:lnTo>
                  <a:lnTo>
                    <a:pt x="1084" y="561"/>
                  </a:lnTo>
                  <a:lnTo>
                    <a:pt x="1086" y="531"/>
                  </a:lnTo>
                  <a:lnTo>
                    <a:pt x="1087" y="501"/>
                  </a:lnTo>
                  <a:lnTo>
                    <a:pt x="1088" y="472"/>
                  </a:lnTo>
                  <a:lnTo>
                    <a:pt x="1088" y="442"/>
                  </a:lnTo>
                  <a:lnTo>
                    <a:pt x="1088" y="442"/>
                  </a:lnTo>
                  <a:lnTo>
                    <a:pt x="1084" y="285"/>
                  </a:lnTo>
                  <a:lnTo>
                    <a:pt x="1082" y="198"/>
                  </a:lnTo>
                  <a:lnTo>
                    <a:pt x="1080" y="128"/>
                  </a:lnTo>
                  <a:lnTo>
                    <a:pt x="1080" y="128"/>
                  </a:lnTo>
                  <a:close/>
                  <a:moveTo>
                    <a:pt x="1023" y="751"/>
                  </a:moveTo>
                  <a:lnTo>
                    <a:pt x="1023" y="751"/>
                  </a:lnTo>
                  <a:lnTo>
                    <a:pt x="1006" y="757"/>
                  </a:lnTo>
                  <a:lnTo>
                    <a:pt x="989" y="761"/>
                  </a:lnTo>
                  <a:lnTo>
                    <a:pt x="970" y="765"/>
                  </a:lnTo>
                  <a:lnTo>
                    <a:pt x="953" y="767"/>
                  </a:lnTo>
                  <a:lnTo>
                    <a:pt x="953" y="767"/>
                  </a:lnTo>
                  <a:lnTo>
                    <a:pt x="891" y="769"/>
                  </a:lnTo>
                  <a:lnTo>
                    <a:pt x="859" y="771"/>
                  </a:lnTo>
                  <a:lnTo>
                    <a:pt x="828" y="772"/>
                  </a:lnTo>
                  <a:lnTo>
                    <a:pt x="828" y="772"/>
                  </a:lnTo>
                  <a:lnTo>
                    <a:pt x="674" y="771"/>
                  </a:lnTo>
                  <a:lnTo>
                    <a:pt x="590" y="769"/>
                  </a:lnTo>
                  <a:lnTo>
                    <a:pt x="519" y="767"/>
                  </a:lnTo>
                  <a:lnTo>
                    <a:pt x="519" y="767"/>
                  </a:lnTo>
                  <a:lnTo>
                    <a:pt x="446" y="763"/>
                  </a:lnTo>
                  <a:lnTo>
                    <a:pt x="364" y="757"/>
                  </a:lnTo>
                  <a:lnTo>
                    <a:pt x="282" y="754"/>
                  </a:lnTo>
                  <a:lnTo>
                    <a:pt x="244" y="752"/>
                  </a:lnTo>
                  <a:lnTo>
                    <a:pt x="209" y="751"/>
                  </a:lnTo>
                  <a:lnTo>
                    <a:pt x="209" y="751"/>
                  </a:lnTo>
                  <a:lnTo>
                    <a:pt x="150" y="752"/>
                  </a:lnTo>
                  <a:lnTo>
                    <a:pt x="122" y="751"/>
                  </a:lnTo>
                  <a:lnTo>
                    <a:pt x="107" y="750"/>
                  </a:lnTo>
                  <a:lnTo>
                    <a:pt x="93" y="747"/>
                  </a:lnTo>
                  <a:lnTo>
                    <a:pt x="93" y="747"/>
                  </a:lnTo>
                  <a:lnTo>
                    <a:pt x="77" y="742"/>
                  </a:lnTo>
                  <a:lnTo>
                    <a:pt x="65" y="737"/>
                  </a:lnTo>
                  <a:lnTo>
                    <a:pt x="57" y="729"/>
                  </a:lnTo>
                  <a:lnTo>
                    <a:pt x="52" y="721"/>
                  </a:lnTo>
                  <a:lnTo>
                    <a:pt x="48" y="710"/>
                  </a:lnTo>
                  <a:lnTo>
                    <a:pt x="46" y="700"/>
                  </a:lnTo>
                  <a:lnTo>
                    <a:pt x="46" y="687"/>
                  </a:lnTo>
                  <a:lnTo>
                    <a:pt x="46" y="671"/>
                  </a:lnTo>
                  <a:lnTo>
                    <a:pt x="46" y="671"/>
                  </a:lnTo>
                  <a:lnTo>
                    <a:pt x="44" y="665"/>
                  </a:lnTo>
                  <a:lnTo>
                    <a:pt x="44" y="665"/>
                  </a:lnTo>
                  <a:lnTo>
                    <a:pt x="46" y="658"/>
                  </a:lnTo>
                  <a:lnTo>
                    <a:pt x="46" y="131"/>
                  </a:lnTo>
                  <a:lnTo>
                    <a:pt x="46" y="131"/>
                  </a:lnTo>
                  <a:lnTo>
                    <a:pt x="46" y="128"/>
                  </a:lnTo>
                  <a:lnTo>
                    <a:pt x="46" y="128"/>
                  </a:lnTo>
                  <a:lnTo>
                    <a:pt x="46" y="127"/>
                  </a:lnTo>
                  <a:lnTo>
                    <a:pt x="46" y="127"/>
                  </a:lnTo>
                  <a:lnTo>
                    <a:pt x="46" y="113"/>
                  </a:lnTo>
                  <a:lnTo>
                    <a:pt x="46" y="98"/>
                  </a:lnTo>
                  <a:lnTo>
                    <a:pt x="48" y="88"/>
                  </a:lnTo>
                  <a:lnTo>
                    <a:pt x="52" y="77"/>
                  </a:lnTo>
                  <a:lnTo>
                    <a:pt x="57" y="70"/>
                  </a:lnTo>
                  <a:lnTo>
                    <a:pt x="65" y="62"/>
                  </a:lnTo>
                  <a:lnTo>
                    <a:pt x="77" y="56"/>
                  </a:lnTo>
                  <a:lnTo>
                    <a:pt x="93" y="53"/>
                  </a:lnTo>
                  <a:lnTo>
                    <a:pt x="93" y="53"/>
                  </a:lnTo>
                  <a:lnTo>
                    <a:pt x="107" y="49"/>
                  </a:lnTo>
                  <a:lnTo>
                    <a:pt x="122" y="47"/>
                  </a:lnTo>
                  <a:lnTo>
                    <a:pt x="150" y="46"/>
                  </a:lnTo>
                  <a:lnTo>
                    <a:pt x="209" y="47"/>
                  </a:lnTo>
                  <a:lnTo>
                    <a:pt x="209" y="47"/>
                  </a:lnTo>
                  <a:lnTo>
                    <a:pt x="280" y="49"/>
                  </a:lnTo>
                  <a:lnTo>
                    <a:pt x="357" y="50"/>
                  </a:lnTo>
                  <a:lnTo>
                    <a:pt x="435" y="51"/>
                  </a:lnTo>
                  <a:lnTo>
                    <a:pt x="472" y="51"/>
                  </a:lnTo>
                  <a:lnTo>
                    <a:pt x="506" y="50"/>
                  </a:lnTo>
                  <a:lnTo>
                    <a:pt x="506" y="50"/>
                  </a:lnTo>
                  <a:lnTo>
                    <a:pt x="540" y="49"/>
                  </a:lnTo>
                  <a:lnTo>
                    <a:pt x="578" y="49"/>
                  </a:lnTo>
                  <a:lnTo>
                    <a:pt x="666" y="51"/>
                  </a:lnTo>
                  <a:lnTo>
                    <a:pt x="753" y="54"/>
                  </a:lnTo>
                  <a:lnTo>
                    <a:pt x="827" y="55"/>
                  </a:lnTo>
                  <a:lnTo>
                    <a:pt x="827" y="55"/>
                  </a:lnTo>
                  <a:lnTo>
                    <a:pt x="857" y="55"/>
                  </a:lnTo>
                  <a:lnTo>
                    <a:pt x="888" y="56"/>
                  </a:lnTo>
                  <a:lnTo>
                    <a:pt x="951" y="60"/>
                  </a:lnTo>
                  <a:lnTo>
                    <a:pt x="951" y="60"/>
                  </a:lnTo>
                  <a:lnTo>
                    <a:pt x="968" y="62"/>
                  </a:lnTo>
                  <a:lnTo>
                    <a:pt x="986" y="64"/>
                  </a:lnTo>
                  <a:lnTo>
                    <a:pt x="1004" y="70"/>
                  </a:lnTo>
                  <a:lnTo>
                    <a:pt x="1020" y="75"/>
                  </a:lnTo>
                  <a:lnTo>
                    <a:pt x="1020" y="75"/>
                  </a:lnTo>
                  <a:lnTo>
                    <a:pt x="1025" y="79"/>
                  </a:lnTo>
                  <a:lnTo>
                    <a:pt x="1029" y="84"/>
                  </a:lnTo>
                  <a:lnTo>
                    <a:pt x="1031" y="90"/>
                  </a:lnTo>
                  <a:lnTo>
                    <a:pt x="1032" y="97"/>
                  </a:lnTo>
                  <a:lnTo>
                    <a:pt x="1033" y="113"/>
                  </a:lnTo>
                  <a:lnTo>
                    <a:pt x="1036" y="126"/>
                  </a:lnTo>
                  <a:lnTo>
                    <a:pt x="1036" y="126"/>
                  </a:lnTo>
                  <a:lnTo>
                    <a:pt x="1036" y="127"/>
                  </a:lnTo>
                  <a:lnTo>
                    <a:pt x="1036" y="127"/>
                  </a:lnTo>
                  <a:lnTo>
                    <a:pt x="1036" y="202"/>
                  </a:lnTo>
                  <a:lnTo>
                    <a:pt x="1039" y="293"/>
                  </a:lnTo>
                  <a:lnTo>
                    <a:pt x="1044" y="459"/>
                  </a:lnTo>
                  <a:lnTo>
                    <a:pt x="1044" y="459"/>
                  </a:lnTo>
                  <a:lnTo>
                    <a:pt x="1044" y="489"/>
                  </a:lnTo>
                  <a:lnTo>
                    <a:pt x="1041" y="518"/>
                  </a:lnTo>
                  <a:lnTo>
                    <a:pt x="1040" y="548"/>
                  </a:lnTo>
                  <a:lnTo>
                    <a:pt x="1039" y="578"/>
                  </a:lnTo>
                  <a:lnTo>
                    <a:pt x="1039" y="578"/>
                  </a:lnTo>
                  <a:lnTo>
                    <a:pt x="1037" y="607"/>
                  </a:lnTo>
                  <a:lnTo>
                    <a:pt x="1035" y="640"/>
                  </a:lnTo>
                  <a:lnTo>
                    <a:pt x="1035" y="655"/>
                  </a:lnTo>
                  <a:lnTo>
                    <a:pt x="1035" y="672"/>
                  </a:lnTo>
                  <a:lnTo>
                    <a:pt x="1035" y="687"/>
                  </a:lnTo>
                  <a:lnTo>
                    <a:pt x="1037" y="699"/>
                  </a:lnTo>
                  <a:lnTo>
                    <a:pt x="1037" y="699"/>
                  </a:lnTo>
                  <a:lnTo>
                    <a:pt x="1036" y="712"/>
                  </a:lnTo>
                  <a:lnTo>
                    <a:pt x="1035" y="727"/>
                  </a:lnTo>
                  <a:lnTo>
                    <a:pt x="1033" y="735"/>
                  </a:lnTo>
                  <a:lnTo>
                    <a:pt x="1031" y="742"/>
                  </a:lnTo>
                  <a:lnTo>
                    <a:pt x="1028" y="747"/>
                  </a:lnTo>
                  <a:lnTo>
                    <a:pt x="1023" y="751"/>
                  </a:lnTo>
                  <a:lnTo>
                    <a:pt x="1023" y="75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09" name="chenying0907 766"/>
            <p:cNvSpPr>
              <a:spLocks noEditPoints="1"/>
            </p:cNvSpPr>
            <p:nvPr/>
          </p:nvSpPr>
          <p:spPr bwMode="auto">
            <a:xfrm>
              <a:off x="2184401" y="3195638"/>
              <a:ext cx="254000" cy="252413"/>
            </a:xfrm>
            <a:custGeom>
              <a:cxnLst>
                <a:cxn ang="0">
                  <a:pos x="638" y="357"/>
                </a:cxn>
                <a:cxn ang="0">
                  <a:pos x="637" y="165"/>
                </a:cxn>
                <a:cxn ang="0">
                  <a:pos x="636" y="102"/>
                </a:cxn>
                <a:cxn ang="0">
                  <a:pos x="630" y="56"/>
                </a:cxn>
                <a:cxn ang="0">
                  <a:pos x="615" y="31"/>
                </a:cxn>
                <a:cxn ang="0">
                  <a:pos x="599" y="22"/>
                </a:cxn>
                <a:cxn ang="0">
                  <a:pos x="591" y="20"/>
                </a:cxn>
                <a:cxn ang="0">
                  <a:pos x="363" y="9"/>
                </a:cxn>
                <a:cxn ang="0">
                  <a:pos x="280" y="1"/>
                </a:cxn>
                <a:cxn ang="0">
                  <a:pos x="137" y="1"/>
                </a:cxn>
                <a:cxn ang="0">
                  <a:pos x="81" y="1"/>
                </a:cxn>
                <a:cxn ang="0">
                  <a:pos x="39" y="6"/>
                </a:cxn>
                <a:cxn ang="0">
                  <a:pos x="19" y="12"/>
                </a:cxn>
                <a:cxn ang="0">
                  <a:pos x="9" y="26"/>
                </a:cxn>
                <a:cxn ang="0">
                  <a:pos x="6" y="34"/>
                </a:cxn>
                <a:cxn ang="0">
                  <a:pos x="5" y="46"/>
                </a:cxn>
                <a:cxn ang="0">
                  <a:pos x="5" y="418"/>
                </a:cxn>
                <a:cxn ang="0">
                  <a:pos x="0" y="496"/>
                </a:cxn>
                <a:cxn ang="0">
                  <a:pos x="1" y="552"/>
                </a:cxn>
                <a:cxn ang="0">
                  <a:pos x="13" y="587"/>
                </a:cxn>
                <a:cxn ang="0">
                  <a:pos x="36" y="613"/>
                </a:cxn>
                <a:cxn ang="0">
                  <a:pos x="52" y="619"/>
                </a:cxn>
                <a:cxn ang="0">
                  <a:pos x="94" y="622"/>
                </a:cxn>
                <a:cxn ang="0">
                  <a:pos x="140" y="624"/>
                </a:cxn>
                <a:cxn ang="0">
                  <a:pos x="226" y="629"/>
                </a:cxn>
                <a:cxn ang="0">
                  <a:pos x="306" y="636"/>
                </a:cxn>
                <a:cxn ang="0">
                  <a:pos x="507" y="636"/>
                </a:cxn>
                <a:cxn ang="0">
                  <a:pos x="587" y="636"/>
                </a:cxn>
                <a:cxn ang="0">
                  <a:pos x="602" y="630"/>
                </a:cxn>
                <a:cxn ang="0">
                  <a:pos x="608" y="628"/>
                </a:cxn>
                <a:cxn ang="0">
                  <a:pos x="625" y="619"/>
                </a:cxn>
                <a:cxn ang="0">
                  <a:pos x="636" y="594"/>
                </a:cxn>
                <a:cxn ang="0">
                  <a:pos x="637" y="566"/>
                </a:cxn>
                <a:cxn ang="0">
                  <a:pos x="641" y="430"/>
                </a:cxn>
                <a:cxn ang="0">
                  <a:pos x="639" y="384"/>
                </a:cxn>
                <a:cxn ang="0">
                  <a:pos x="87" y="573"/>
                </a:cxn>
                <a:cxn ang="0">
                  <a:pos x="60" y="554"/>
                </a:cxn>
                <a:cxn ang="0">
                  <a:pos x="51" y="523"/>
                </a:cxn>
                <a:cxn ang="0">
                  <a:pos x="51" y="51"/>
                </a:cxn>
                <a:cxn ang="0">
                  <a:pos x="64" y="48"/>
                </a:cxn>
                <a:cxn ang="0">
                  <a:pos x="158" y="47"/>
                </a:cxn>
                <a:cxn ang="0">
                  <a:pos x="277" y="47"/>
                </a:cxn>
                <a:cxn ang="0">
                  <a:pos x="371" y="55"/>
                </a:cxn>
                <a:cxn ang="0">
                  <a:pos x="579" y="65"/>
                </a:cxn>
                <a:cxn ang="0">
                  <a:pos x="583" y="71"/>
                </a:cxn>
                <a:cxn ang="0">
                  <a:pos x="592" y="114"/>
                </a:cxn>
                <a:cxn ang="0">
                  <a:pos x="592" y="312"/>
                </a:cxn>
                <a:cxn ang="0">
                  <a:pos x="592" y="370"/>
                </a:cxn>
                <a:cxn ang="0">
                  <a:pos x="595" y="553"/>
                </a:cxn>
                <a:cxn ang="0">
                  <a:pos x="590" y="586"/>
                </a:cxn>
                <a:cxn ang="0">
                  <a:pos x="533" y="588"/>
                </a:cxn>
                <a:cxn ang="0">
                  <a:pos x="276" y="587"/>
                </a:cxn>
                <a:cxn ang="0">
                  <a:pos x="125" y="578"/>
                </a:cxn>
              </a:cxnLst>
              <a:rect l="0" t="0" r="r" b="b"/>
              <a:pathLst>
                <a:path w="641" h="636">
                  <a:moveTo>
                    <a:pt x="639" y="384"/>
                  </a:moveTo>
                  <a:lnTo>
                    <a:pt x="639" y="384"/>
                  </a:lnTo>
                  <a:lnTo>
                    <a:pt x="638" y="357"/>
                  </a:lnTo>
                  <a:lnTo>
                    <a:pt x="638" y="323"/>
                  </a:lnTo>
                  <a:lnTo>
                    <a:pt x="638" y="243"/>
                  </a:lnTo>
                  <a:lnTo>
                    <a:pt x="637" y="165"/>
                  </a:lnTo>
                  <a:lnTo>
                    <a:pt x="637" y="129"/>
                  </a:lnTo>
                  <a:lnTo>
                    <a:pt x="636" y="102"/>
                  </a:lnTo>
                  <a:lnTo>
                    <a:pt x="636" y="102"/>
                  </a:lnTo>
                  <a:lnTo>
                    <a:pt x="633" y="78"/>
                  </a:lnTo>
                  <a:lnTo>
                    <a:pt x="632" y="67"/>
                  </a:lnTo>
                  <a:lnTo>
                    <a:pt x="630" y="56"/>
                  </a:lnTo>
                  <a:lnTo>
                    <a:pt x="626" y="47"/>
                  </a:lnTo>
                  <a:lnTo>
                    <a:pt x="622" y="38"/>
                  </a:lnTo>
                  <a:lnTo>
                    <a:pt x="615" y="31"/>
                  </a:lnTo>
                  <a:lnTo>
                    <a:pt x="605" y="26"/>
                  </a:lnTo>
                  <a:lnTo>
                    <a:pt x="605" y="26"/>
                  </a:lnTo>
                  <a:lnTo>
                    <a:pt x="599" y="22"/>
                  </a:lnTo>
                  <a:lnTo>
                    <a:pt x="595" y="21"/>
                  </a:lnTo>
                  <a:lnTo>
                    <a:pt x="591" y="20"/>
                  </a:lnTo>
                  <a:lnTo>
                    <a:pt x="591" y="20"/>
                  </a:lnTo>
                  <a:lnTo>
                    <a:pt x="526" y="18"/>
                  </a:lnTo>
                  <a:lnTo>
                    <a:pt x="445" y="14"/>
                  </a:lnTo>
                  <a:lnTo>
                    <a:pt x="363" y="9"/>
                  </a:lnTo>
                  <a:lnTo>
                    <a:pt x="298" y="3"/>
                  </a:lnTo>
                  <a:lnTo>
                    <a:pt x="298" y="3"/>
                  </a:lnTo>
                  <a:lnTo>
                    <a:pt x="280" y="1"/>
                  </a:lnTo>
                  <a:lnTo>
                    <a:pt x="260" y="0"/>
                  </a:lnTo>
                  <a:lnTo>
                    <a:pt x="217" y="0"/>
                  </a:lnTo>
                  <a:lnTo>
                    <a:pt x="137" y="1"/>
                  </a:lnTo>
                  <a:lnTo>
                    <a:pt x="137" y="1"/>
                  </a:lnTo>
                  <a:lnTo>
                    <a:pt x="108" y="1"/>
                  </a:lnTo>
                  <a:lnTo>
                    <a:pt x="81" y="1"/>
                  </a:lnTo>
                  <a:lnTo>
                    <a:pt x="67" y="3"/>
                  </a:lnTo>
                  <a:lnTo>
                    <a:pt x="52" y="4"/>
                  </a:lnTo>
                  <a:lnTo>
                    <a:pt x="39" y="6"/>
                  </a:lnTo>
                  <a:lnTo>
                    <a:pt x="25" y="9"/>
                  </a:lnTo>
                  <a:lnTo>
                    <a:pt x="25" y="9"/>
                  </a:lnTo>
                  <a:lnTo>
                    <a:pt x="19" y="12"/>
                  </a:lnTo>
                  <a:lnTo>
                    <a:pt x="15" y="16"/>
                  </a:lnTo>
                  <a:lnTo>
                    <a:pt x="12" y="21"/>
                  </a:lnTo>
                  <a:lnTo>
                    <a:pt x="9" y="26"/>
                  </a:lnTo>
                  <a:lnTo>
                    <a:pt x="9" y="26"/>
                  </a:lnTo>
                  <a:lnTo>
                    <a:pt x="8" y="30"/>
                  </a:lnTo>
                  <a:lnTo>
                    <a:pt x="6" y="34"/>
                  </a:lnTo>
                  <a:lnTo>
                    <a:pt x="6" y="42"/>
                  </a:lnTo>
                  <a:lnTo>
                    <a:pt x="6" y="42"/>
                  </a:lnTo>
                  <a:lnTo>
                    <a:pt x="5" y="46"/>
                  </a:lnTo>
                  <a:lnTo>
                    <a:pt x="5" y="51"/>
                  </a:lnTo>
                  <a:lnTo>
                    <a:pt x="5" y="418"/>
                  </a:lnTo>
                  <a:lnTo>
                    <a:pt x="5" y="418"/>
                  </a:lnTo>
                  <a:lnTo>
                    <a:pt x="4" y="442"/>
                  </a:lnTo>
                  <a:lnTo>
                    <a:pt x="1" y="468"/>
                  </a:lnTo>
                  <a:lnTo>
                    <a:pt x="0" y="496"/>
                  </a:lnTo>
                  <a:lnTo>
                    <a:pt x="0" y="524"/>
                  </a:lnTo>
                  <a:lnTo>
                    <a:pt x="0" y="537"/>
                  </a:lnTo>
                  <a:lnTo>
                    <a:pt x="1" y="552"/>
                  </a:lnTo>
                  <a:lnTo>
                    <a:pt x="4" y="565"/>
                  </a:lnTo>
                  <a:lnTo>
                    <a:pt x="8" y="577"/>
                  </a:lnTo>
                  <a:lnTo>
                    <a:pt x="13" y="587"/>
                  </a:lnTo>
                  <a:lnTo>
                    <a:pt x="18" y="598"/>
                  </a:lnTo>
                  <a:lnTo>
                    <a:pt x="26" y="607"/>
                  </a:lnTo>
                  <a:lnTo>
                    <a:pt x="36" y="613"/>
                  </a:lnTo>
                  <a:lnTo>
                    <a:pt x="36" y="613"/>
                  </a:lnTo>
                  <a:lnTo>
                    <a:pt x="44" y="617"/>
                  </a:lnTo>
                  <a:lnTo>
                    <a:pt x="52" y="619"/>
                  </a:lnTo>
                  <a:lnTo>
                    <a:pt x="63" y="621"/>
                  </a:lnTo>
                  <a:lnTo>
                    <a:pt x="73" y="621"/>
                  </a:lnTo>
                  <a:lnTo>
                    <a:pt x="94" y="622"/>
                  </a:lnTo>
                  <a:lnTo>
                    <a:pt x="111" y="622"/>
                  </a:lnTo>
                  <a:lnTo>
                    <a:pt x="111" y="622"/>
                  </a:lnTo>
                  <a:lnTo>
                    <a:pt x="140" y="624"/>
                  </a:lnTo>
                  <a:lnTo>
                    <a:pt x="169" y="625"/>
                  </a:lnTo>
                  <a:lnTo>
                    <a:pt x="197" y="626"/>
                  </a:lnTo>
                  <a:lnTo>
                    <a:pt x="226" y="629"/>
                  </a:lnTo>
                  <a:lnTo>
                    <a:pt x="226" y="629"/>
                  </a:lnTo>
                  <a:lnTo>
                    <a:pt x="261" y="633"/>
                  </a:lnTo>
                  <a:lnTo>
                    <a:pt x="306" y="636"/>
                  </a:lnTo>
                  <a:lnTo>
                    <a:pt x="354" y="636"/>
                  </a:lnTo>
                  <a:lnTo>
                    <a:pt x="407" y="636"/>
                  </a:lnTo>
                  <a:lnTo>
                    <a:pt x="507" y="636"/>
                  </a:lnTo>
                  <a:lnTo>
                    <a:pt x="552" y="636"/>
                  </a:lnTo>
                  <a:lnTo>
                    <a:pt x="587" y="636"/>
                  </a:lnTo>
                  <a:lnTo>
                    <a:pt x="587" y="636"/>
                  </a:lnTo>
                  <a:lnTo>
                    <a:pt x="592" y="636"/>
                  </a:lnTo>
                  <a:lnTo>
                    <a:pt x="598" y="633"/>
                  </a:lnTo>
                  <a:lnTo>
                    <a:pt x="602" y="630"/>
                  </a:lnTo>
                  <a:lnTo>
                    <a:pt x="604" y="628"/>
                  </a:lnTo>
                  <a:lnTo>
                    <a:pt x="604" y="628"/>
                  </a:lnTo>
                  <a:lnTo>
                    <a:pt x="608" y="628"/>
                  </a:lnTo>
                  <a:lnTo>
                    <a:pt x="608" y="628"/>
                  </a:lnTo>
                  <a:lnTo>
                    <a:pt x="619" y="624"/>
                  </a:lnTo>
                  <a:lnTo>
                    <a:pt x="625" y="619"/>
                  </a:lnTo>
                  <a:lnTo>
                    <a:pt x="630" y="611"/>
                  </a:lnTo>
                  <a:lnTo>
                    <a:pt x="634" y="603"/>
                  </a:lnTo>
                  <a:lnTo>
                    <a:pt x="636" y="594"/>
                  </a:lnTo>
                  <a:lnTo>
                    <a:pt x="637" y="585"/>
                  </a:lnTo>
                  <a:lnTo>
                    <a:pt x="637" y="566"/>
                  </a:lnTo>
                  <a:lnTo>
                    <a:pt x="637" y="566"/>
                  </a:lnTo>
                  <a:lnTo>
                    <a:pt x="637" y="520"/>
                  </a:lnTo>
                  <a:lnTo>
                    <a:pt x="639" y="475"/>
                  </a:lnTo>
                  <a:lnTo>
                    <a:pt x="641" y="430"/>
                  </a:lnTo>
                  <a:lnTo>
                    <a:pt x="641" y="407"/>
                  </a:lnTo>
                  <a:lnTo>
                    <a:pt x="639" y="384"/>
                  </a:lnTo>
                  <a:lnTo>
                    <a:pt x="639" y="384"/>
                  </a:lnTo>
                  <a:close/>
                  <a:moveTo>
                    <a:pt x="102" y="575"/>
                  </a:moveTo>
                  <a:lnTo>
                    <a:pt x="102" y="575"/>
                  </a:lnTo>
                  <a:lnTo>
                    <a:pt x="87" y="573"/>
                  </a:lnTo>
                  <a:lnTo>
                    <a:pt x="76" y="568"/>
                  </a:lnTo>
                  <a:lnTo>
                    <a:pt x="67" y="562"/>
                  </a:lnTo>
                  <a:lnTo>
                    <a:pt x="60" y="554"/>
                  </a:lnTo>
                  <a:lnTo>
                    <a:pt x="55" y="545"/>
                  </a:lnTo>
                  <a:lnTo>
                    <a:pt x="52" y="535"/>
                  </a:lnTo>
                  <a:lnTo>
                    <a:pt x="51" y="523"/>
                  </a:lnTo>
                  <a:lnTo>
                    <a:pt x="51" y="509"/>
                  </a:lnTo>
                  <a:lnTo>
                    <a:pt x="51" y="51"/>
                  </a:lnTo>
                  <a:lnTo>
                    <a:pt x="51" y="51"/>
                  </a:lnTo>
                  <a:lnTo>
                    <a:pt x="50" y="51"/>
                  </a:lnTo>
                  <a:lnTo>
                    <a:pt x="50" y="51"/>
                  </a:lnTo>
                  <a:lnTo>
                    <a:pt x="64" y="48"/>
                  </a:lnTo>
                  <a:lnTo>
                    <a:pt x="77" y="47"/>
                  </a:lnTo>
                  <a:lnTo>
                    <a:pt x="104" y="46"/>
                  </a:lnTo>
                  <a:lnTo>
                    <a:pt x="158" y="47"/>
                  </a:lnTo>
                  <a:lnTo>
                    <a:pt x="158" y="47"/>
                  </a:lnTo>
                  <a:lnTo>
                    <a:pt x="235" y="46"/>
                  </a:lnTo>
                  <a:lnTo>
                    <a:pt x="277" y="47"/>
                  </a:lnTo>
                  <a:lnTo>
                    <a:pt x="312" y="50"/>
                  </a:lnTo>
                  <a:lnTo>
                    <a:pt x="312" y="50"/>
                  </a:lnTo>
                  <a:lnTo>
                    <a:pt x="371" y="55"/>
                  </a:lnTo>
                  <a:lnTo>
                    <a:pt x="446" y="60"/>
                  </a:lnTo>
                  <a:lnTo>
                    <a:pt x="520" y="64"/>
                  </a:lnTo>
                  <a:lnTo>
                    <a:pt x="579" y="65"/>
                  </a:lnTo>
                  <a:lnTo>
                    <a:pt x="579" y="65"/>
                  </a:lnTo>
                  <a:lnTo>
                    <a:pt x="582" y="68"/>
                  </a:lnTo>
                  <a:lnTo>
                    <a:pt x="583" y="71"/>
                  </a:lnTo>
                  <a:lnTo>
                    <a:pt x="587" y="81"/>
                  </a:lnTo>
                  <a:lnTo>
                    <a:pt x="590" y="95"/>
                  </a:lnTo>
                  <a:lnTo>
                    <a:pt x="592" y="114"/>
                  </a:lnTo>
                  <a:lnTo>
                    <a:pt x="594" y="159"/>
                  </a:lnTo>
                  <a:lnTo>
                    <a:pt x="595" y="212"/>
                  </a:lnTo>
                  <a:lnTo>
                    <a:pt x="592" y="312"/>
                  </a:lnTo>
                  <a:lnTo>
                    <a:pt x="592" y="349"/>
                  </a:lnTo>
                  <a:lnTo>
                    <a:pt x="592" y="370"/>
                  </a:lnTo>
                  <a:lnTo>
                    <a:pt x="592" y="370"/>
                  </a:lnTo>
                  <a:lnTo>
                    <a:pt x="594" y="413"/>
                  </a:lnTo>
                  <a:lnTo>
                    <a:pt x="594" y="485"/>
                  </a:lnTo>
                  <a:lnTo>
                    <a:pt x="595" y="553"/>
                  </a:lnTo>
                  <a:lnTo>
                    <a:pt x="596" y="583"/>
                  </a:lnTo>
                  <a:lnTo>
                    <a:pt x="596" y="583"/>
                  </a:lnTo>
                  <a:lnTo>
                    <a:pt x="590" y="586"/>
                  </a:lnTo>
                  <a:lnTo>
                    <a:pt x="585" y="590"/>
                  </a:lnTo>
                  <a:lnTo>
                    <a:pt x="585" y="590"/>
                  </a:lnTo>
                  <a:lnTo>
                    <a:pt x="533" y="588"/>
                  </a:lnTo>
                  <a:lnTo>
                    <a:pt x="475" y="588"/>
                  </a:lnTo>
                  <a:lnTo>
                    <a:pt x="343" y="588"/>
                  </a:lnTo>
                  <a:lnTo>
                    <a:pt x="276" y="587"/>
                  </a:lnTo>
                  <a:lnTo>
                    <a:pt x="212" y="585"/>
                  </a:lnTo>
                  <a:lnTo>
                    <a:pt x="153" y="581"/>
                  </a:lnTo>
                  <a:lnTo>
                    <a:pt x="125" y="578"/>
                  </a:lnTo>
                  <a:lnTo>
                    <a:pt x="102" y="575"/>
                  </a:lnTo>
                  <a:lnTo>
                    <a:pt x="102" y="57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10" name="chenying0907 767"/>
            <p:cNvSpPr/>
            <p:nvPr/>
          </p:nvSpPr>
          <p:spPr bwMode="auto">
            <a:xfrm>
              <a:off x="2033588" y="3146425"/>
              <a:ext cx="30163" cy="538163"/>
            </a:xfrm>
            <a:custGeom>
              <a:cxnLst>
                <a:cxn ang="0">
                  <a:pos x="62" y="1072"/>
                </a:cxn>
                <a:cxn ang="0">
                  <a:pos x="62" y="1011"/>
                </a:cxn>
                <a:cxn ang="0">
                  <a:pos x="54" y="834"/>
                </a:cxn>
                <a:cxn ang="0">
                  <a:pos x="51" y="614"/>
                </a:cxn>
                <a:cxn ang="0">
                  <a:pos x="53" y="452"/>
                </a:cxn>
                <a:cxn ang="0">
                  <a:pos x="50" y="331"/>
                </a:cxn>
                <a:cxn ang="0">
                  <a:pos x="49" y="290"/>
                </a:cxn>
                <a:cxn ang="0">
                  <a:pos x="48" y="251"/>
                </a:cxn>
                <a:cxn ang="0">
                  <a:pos x="55" y="174"/>
                </a:cxn>
                <a:cxn ang="0">
                  <a:pos x="61" y="134"/>
                </a:cxn>
                <a:cxn ang="0">
                  <a:pos x="65" y="78"/>
                </a:cxn>
                <a:cxn ang="0">
                  <a:pos x="70" y="43"/>
                </a:cxn>
                <a:cxn ang="0">
                  <a:pos x="79" y="14"/>
                </a:cxn>
                <a:cxn ang="0">
                  <a:pos x="70" y="6"/>
                </a:cxn>
                <a:cxn ang="0">
                  <a:pos x="58" y="1"/>
                </a:cxn>
                <a:cxn ang="0">
                  <a:pos x="48" y="0"/>
                </a:cxn>
                <a:cxn ang="0">
                  <a:pos x="34" y="2"/>
                </a:cxn>
                <a:cxn ang="0">
                  <a:pos x="28" y="22"/>
                </a:cxn>
                <a:cxn ang="0">
                  <a:pos x="20" y="65"/>
                </a:cxn>
                <a:cxn ang="0">
                  <a:pos x="14" y="129"/>
                </a:cxn>
                <a:cxn ang="0">
                  <a:pos x="11" y="163"/>
                </a:cxn>
                <a:cxn ang="0">
                  <a:pos x="4" y="205"/>
                </a:cxn>
                <a:cxn ang="0">
                  <a:pos x="0" y="291"/>
                </a:cxn>
                <a:cxn ang="0">
                  <a:pos x="3" y="423"/>
                </a:cxn>
                <a:cxn ang="0">
                  <a:pos x="6" y="510"/>
                </a:cxn>
                <a:cxn ang="0">
                  <a:pos x="4" y="620"/>
                </a:cxn>
                <a:cxn ang="0">
                  <a:pos x="2" y="826"/>
                </a:cxn>
                <a:cxn ang="0">
                  <a:pos x="6" y="953"/>
                </a:cxn>
                <a:cxn ang="0">
                  <a:pos x="11" y="1003"/>
                </a:cxn>
                <a:cxn ang="0">
                  <a:pos x="14" y="1024"/>
                </a:cxn>
                <a:cxn ang="0">
                  <a:pos x="15" y="1088"/>
                </a:cxn>
                <a:cxn ang="0">
                  <a:pos x="12" y="1173"/>
                </a:cxn>
                <a:cxn ang="0">
                  <a:pos x="12" y="1192"/>
                </a:cxn>
                <a:cxn ang="0">
                  <a:pos x="20" y="1253"/>
                </a:cxn>
                <a:cxn ang="0">
                  <a:pos x="28" y="1313"/>
                </a:cxn>
                <a:cxn ang="0">
                  <a:pos x="28" y="1332"/>
                </a:cxn>
                <a:cxn ang="0">
                  <a:pos x="31" y="1341"/>
                </a:cxn>
                <a:cxn ang="0">
                  <a:pos x="36" y="1349"/>
                </a:cxn>
                <a:cxn ang="0">
                  <a:pos x="44" y="1353"/>
                </a:cxn>
                <a:cxn ang="0">
                  <a:pos x="59" y="1353"/>
                </a:cxn>
                <a:cxn ang="0">
                  <a:pos x="67" y="1349"/>
                </a:cxn>
                <a:cxn ang="0">
                  <a:pos x="72" y="1341"/>
                </a:cxn>
                <a:cxn ang="0">
                  <a:pos x="74" y="1332"/>
                </a:cxn>
                <a:cxn ang="0">
                  <a:pos x="74" y="1302"/>
                </a:cxn>
                <a:cxn ang="0">
                  <a:pos x="67" y="1242"/>
                </a:cxn>
                <a:cxn ang="0">
                  <a:pos x="62" y="1212"/>
                </a:cxn>
                <a:cxn ang="0">
                  <a:pos x="58" y="1178"/>
                </a:cxn>
                <a:cxn ang="0">
                  <a:pos x="58" y="1143"/>
                </a:cxn>
                <a:cxn ang="0">
                  <a:pos x="62" y="1072"/>
                </a:cxn>
              </a:cxnLst>
              <a:rect l="0" t="0" r="r" b="b"/>
              <a:pathLst>
                <a:path w="79" h="1355">
                  <a:moveTo>
                    <a:pt x="62" y="1072"/>
                  </a:moveTo>
                  <a:lnTo>
                    <a:pt x="62" y="1072"/>
                  </a:lnTo>
                  <a:lnTo>
                    <a:pt x="63" y="1047"/>
                  </a:lnTo>
                  <a:lnTo>
                    <a:pt x="62" y="1011"/>
                  </a:lnTo>
                  <a:lnTo>
                    <a:pt x="58" y="923"/>
                  </a:lnTo>
                  <a:lnTo>
                    <a:pt x="54" y="834"/>
                  </a:lnTo>
                  <a:lnTo>
                    <a:pt x="51" y="773"/>
                  </a:lnTo>
                  <a:lnTo>
                    <a:pt x="51" y="614"/>
                  </a:lnTo>
                  <a:lnTo>
                    <a:pt x="51" y="614"/>
                  </a:lnTo>
                  <a:lnTo>
                    <a:pt x="53" y="452"/>
                  </a:lnTo>
                  <a:lnTo>
                    <a:pt x="51" y="371"/>
                  </a:lnTo>
                  <a:lnTo>
                    <a:pt x="50" y="331"/>
                  </a:lnTo>
                  <a:lnTo>
                    <a:pt x="49" y="290"/>
                  </a:lnTo>
                  <a:lnTo>
                    <a:pt x="49" y="290"/>
                  </a:lnTo>
                  <a:lnTo>
                    <a:pt x="48" y="270"/>
                  </a:lnTo>
                  <a:lnTo>
                    <a:pt x="48" y="251"/>
                  </a:lnTo>
                  <a:lnTo>
                    <a:pt x="50" y="212"/>
                  </a:lnTo>
                  <a:lnTo>
                    <a:pt x="55" y="174"/>
                  </a:lnTo>
                  <a:lnTo>
                    <a:pt x="61" y="134"/>
                  </a:lnTo>
                  <a:lnTo>
                    <a:pt x="61" y="134"/>
                  </a:lnTo>
                  <a:lnTo>
                    <a:pt x="62" y="112"/>
                  </a:lnTo>
                  <a:lnTo>
                    <a:pt x="65" y="78"/>
                  </a:lnTo>
                  <a:lnTo>
                    <a:pt x="67" y="60"/>
                  </a:lnTo>
                  <a:lnTo>
                    <a:pt x="70" y="43"/>
                  </a:lnTo>
                  <a:lnTo>
                    <a:pt x="74" y="27"/>
                  </a:lnTo>
                  <a:lnTo>
                    <a:pt x="79" y="14"/>
                  </a:lnTo>
                  <a:lnTo>
                    <a:pt x="79" y="14"/>
                  </a:lnTo>
                  <a:lnTo>
                    <a:pt x="70" y="6"/>
                  </a:lnTo>
                  <a:lnTo>
                    <a:pt x="65" y="4"/>
                  </a:lnTo>
                  <a:lnTo>
                    <a:pt x="58" y="1"/>
                  </a:lnTo>
                  <a:lnTo>
                    <a:pt x="53" y="0"/>
                  </a:lnTo>
                  <a:lnTo>
                    <a:pt x="48" y="0"/>
                  </a:lnTo>
                  <a:lnTo>
                    <a:pt x="41" y="1"/>
                  </a:lnTo>
                  <a:lnTo>
                    <a:pt x="34" y="2"/>
                  </a:lnTo>
                  <a:lnTo>
                    <a:pt x="34" y="2"/>
                  </a:lnTo>
                  <a:lnTo>
                    <a:pt x="28" y="22"/>
                  </a:lnTo>
                  <a:lnTo>
                    <a:pt x="23" y="43"/>
                  </a:lnTo>
                  <a:lnTo>
                    <a:pt x="20" y="65"/>
                  </a:lnTo>
                  <a:lnTo>
                    <a:pt x="17" y="87"/>
                  </a:lnTo>
                  <a:lnTo>
                    <a:pt x="14" y="129"/>
                  </a:lnTo>
                  <a:lnTo>
                    <a:pt x="12" y="147"/>
                  </a:lnTo>
                  <a:lnTo>
                    <a:pt x="11" y="163"/>
                  </a:lnTo>
                  <a:lnTo>
                    <a:pt x="11" y="163"/>
                  </a:lnTo>
                  <a:lnTo>
                    <a:pt x="4" y="205"/>
                  </a:lnTo>
                  <a:lnTo>
                    <a:pt x="2" y="248"/>
                  </a:lnTo>
                  <a:lnTo>
                    <a:pt x="0" y="291"/>
                  </a:lnTo>
                  <a:lnTo>
                    <a:pt x="0" y="336"/>
                  </a:lnTo>
                  <a:lnTo>
                    <a:pt x="3" y="423"/>
                  </a:lnTo>
                  <a:lnTo>
                    <a:pt x="6" y="467"/>
                  </a:lnTo>
                  <a:lnTo>
                    <a:pt x="6" y="510"/>
                  </a:lnTo>
                  <a:lnTo>
                    <a:pt x="6" y="510"/>
                  </a:lnTo>
                  <a:lnTo>
                    <a:pt x="4" y="620"/>
                  </a:lnTo>
                  <a:lnTo>
                    <a:pt x="2" y="757"/>
                  </a:lnTo>
                  <a:lnTo>
                    <a:pt x="2" y="826"/>
                  </a:lnTo>
                  <a:lnTo>
                    <a:pt x="3" y="894"/>
                  </a:lnTo>
                  <a:lnTo>
                    <a:pt x="6" y="953"/>
                  </a:lnTo>
                  <a:lnTo>
                    <a:pt x="8" y="979"/>
                  </a:lnTo>
                  <a:lnTo>
                    <a:pt x="11" y="1003"/>
                  </a:lnTo>
                  <a:lnTo>
                    <a:pt x="11" y="1003"/>
                  </a:lnTo>
                  <a:lnTo>
                    <a:pt x="14" y="1024"/>
                  </a:lnTo>
                  <a:lnTo>
                    <a:pt x="14" y="1046"/>
                  </a:lnTo>
                  <a:lnTo>
                    <a:pt x="15" y="1088"/>
                  </a:lnTo>
                  <a:lnTo>
                    <a:pt x="14" y="1130"/>
                  </a:lnTo>
                  <a:lnTo>
                    <a:pt x="12" y="1173"/>
                  </a:lnTo>
                  <a:lnTo>
                    <a:pt x="12" y="1173"/>
                  </a:lnTo>
                  <a:lnTo>
                    <a:pt x="12" y="1192"/>
                  </a:lnTo>
                  <a:lnTo>
                    <a:pt x="15" y="1212"/>
                  </a:lnTo>
                  <a:lnTo>
                    <a:pt x="20" y="1253"/>
                  </a:lnTo>
                  <a:lnTo>
                    <a:pt x="25" y="1292"/>
                  </a:lnTo>
                  <a:lnTo>
                    <a:pt x="28" y="1313"/>
                  </a:lnTo>
                  <a:lnTo>
                    <a:pt x="28" y="1332"/>
                  </a:lnTo>
                  <a:lnTo>
                    <a:pt x="28" y="1332"/>
                  </a:lnTo>
                  <a:lnTo>
                    <a:pt x="29" y="1338"/>
                  </a:lnTo>
                  <a:lnTo>
                    <a:pt x="31" y="1341"/>
                  </a:lnTo>
                  <a:lnTo>
                    <a:pt x="33" y="1345"/>
                  </a:lnTo>
                  <a:lnTo>
                    <a:pt x="36" y="1349"/>
                  </a:lnTo>
                  <a:lnTo>
                    <a:pt x="40" y="1352"/>
                  </a:lnTo>
                  <a:lnTo>
                    <a:pt x="44" y="1353"/>
                  </a:lnTo>
                  <a:lnTo>
                    <a:pt x="51" y="1355"/>
                  </a:lnTo>
                  <a:lnTo>
                    <a:pt x="59" y="1353"/>
                  </a:lnTo>
                  <a:lnTo>
                    <a:pt x="63" y="1352"/>
                  </a:lnTo>
                  <a:lnTo>
                    <a:pt x="67" y="1349"/>
                  </a:lnTo>
                  <a:lnTo>
                    <a:pt x="70" y="1345"/>
                  </a:lnTo>
                  <a:lnTo>
                    <a:pt x="72" y="1341"/>
                  </a:lnTo>
                  <a:lnTo>
                    <a:pt x="74" y="1338"/>
                  </a:lnTo>
                  <a:lnTo>
                    <a:pt x="74" y="1332"/>
                  </a:lnTo>
                  <a:lnTo>
                    <a:pt x="74" y="1332"/>
                  </a:lnTo>
                  <a:lnTo>
                    <a:pt x="74" y="1302"/>
                  </a:lnTo>
                  <a:lnTo>
                    <a:pt x="71" y="1272"/>
                  </a:lnTo>
                  <a:lnTo>
                    <a:pt x="67" y="1242"/>
                  </a:lnTo>
                  <a:lnTo>
                    <a:pt x="62" y="1212"/>
                  </a:lnTo>
                  <a:lnTo>
                    <a:pt x="62" y="1212"/>
                  </a:lnTo>
                  <a:lnTo>
                    <a:pt x="59" y="1195"/>
                  </a:lnTo>
                  <a:lnTo>
                    <a:pt x="58" y="1178"/>
                  </a:lnTo>
                  <a:lnTo>
                    <a:pt x="57" y="1160"/>
                  </a:lnTo>
                  <a:lnTo>
                    <a:pt x="58" y="1143"/>
                  </a:lnTo>
                  <a:lnTo>
                    <a:pt x="61" y="1107"/>
                  </a:lnTo>
                  <a:lnTo>
                    <a:pt x="62" y="1072"/>
                  </a:lnTo>
                  <a:lnTo>
                    <a:pt x="62" y="107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11" name="chenying0907 768"/>
            <p:cNvSpPr/>
            <p:nvPr/>
          </p:nvSpPr>
          <p:spPr bwMode="auto">
            <a:xfrm>
              <a:off x="2044701" y="3662363"/>
              <a:ext cx="758825" cy="128588"/>
            </a:xfrm>
            <a:custGeom>
              <a:cxnLst>
                <a:cxn ang="0">
                  <a:pos x="1912" y="41"/>
                </a:cxn>
                <a:cxn ang="0">
                  <a:pos x="1906" y="29"/>
                </a:cxn>
                <a:cxn ang="0">
                  <a:pos x="1890" y="24"/>
                </a:cxn>
                <a:cxn ang="0">
                  <a:pos x="1874" y="29"/>
                </a:cxn>
                <a:cxn ang="0">
                  <a:pos x="1868" y="41"/>
                </a:cxn>
                <a:cxn ang="0">
                  <a:pos x="1868" y="94"/>
                </a:cxn>
                <a:cxn ang="0">
                  <a:pos x="1867" y="143"/>
                </a:cxn>
                <a:cxn ang="0">
                  <a:pos x="1861" y="168"/>
                </a:cxn>
                <a:cxn ang="0">
                  <a:pos x="1840" y="202"/>
                </a:cxn>
                <a:cxn ang="0">
                  <a:pos x="1800" y="230"/>
                </a:cxn>
                <a:cxn ang="0">
                  <a:pos x="1771" y="245"/>
                </a:cxn>
                <a:cxn ang="0">
                  <a:pos x="1728" y="258"/>
                </a:cxn>
                <a:cxn ang="0">
                  <a:pos x="1668" y="263"/>
                </a:cxn>
                <a:cxn ang="0">
                  <a:pos x="1621" y="267"/>
                </a:cxn>
                <a:cxn ang="0">
                  <a:pos x="1575" y="274"/>
                </a:cxn>
                <a:cxn ang="0">
                  <a:pos x="1394" y="278"/>
                </a:cxn>
                <a:cxn ang="0">
                  <a:pos x="1214" y="274"/>
                </a:cxn>
                <a:cxn ang="0">
                  <a:pos x="961" y="279"/>
                </a:cxn>
                <a:cxn ang="0">
                  <a:pos x="902" y="278"/>
                </a:cxn>
                <a:cxn ang="0">
                  <a:pos x="757" y="263"/>
                </a:cxn>
                <a:cxn ang="0">
                  <a:pos x="659" y="261"/>
                </a:cxn>
                <a:cxn ang="0">
                  <a:pos x="422" y="251"/>
                </a:cxn>
                <a:cxn ang="0">
                  <a:pos x="398" y="250"/>
                </a:cxn>
                <a:cxn ang="0">
                  <a:pos x="333" y="241"/>
                </a:cxn>
                <a:cxn ang="0">
                  <a:pos x="289" y="238"/>
                </a:cxn>
                <a:cxn ang="0">
                  <a:pos x="194" y="225"/>
                </a:cxn>
                <a:cxn ang="0">
                  <a:pos x="146" y="211"/>
                </a:cxn>
                <a:cxn ang="0">
                  <a:pos x="106" y="185"/>
                </a:cxn>
                <a:cxn ang="0">
                  <a:pos x="81" y="162"/>
                </a:cxn>
                <a:cxn ang="0">
                  <a:pos x="63" y="140"/>
                </a:cxn>
                <a:cxn ang="0">
                  <a:pos x="50" y="97"/>
                </a:cxn>
                <a:cxn ang="0">
                  <a:pos x="46" y="23"/>
                </a:cxn>
                <a:cxn ang="0">
                  <a:pos x="44" y="13"/>
                </a:cxn>
                <a:cxn ang="0">
                  <a:pos x="35" y="4"/>
                </a:cxn>
                <a:cxn ang="0">
                  <a:pos x="14" y="2"/>
                </a:cxn>
                <a:cxn ang="0">
                  <a:pos x="5" y="9"/>
                </a:cxn>
                <a:cxn ang="0">
                  <a:pos x="0" y="23"/>
                </a:cxn>
                <a:cxn ang="0">
                  <a:pos x="3" y="80"/>
                </a:cxn>
                <a:cxn ang="0">
                  <a:pos x="17" y="143"/>
                </a:cxn>
                <a:cxn ang="0">
                  <a:pos x="35" y="177"/>
                </a:cxn>
                <a:cxn ang="0">
                  <a:pos x="63" y="208"/>
                </a:cxn>
                <a:cxn ang="0">
                  <a:pos x="85" y="228"/>
                </a:cxn>
                <a:cxn ang="0">
                  <a:pos x="123" y="250"/>
                </a:cxn>
                <a:cxn ang="0">
                  <a:pos x="209" y="278"/>
                </a:cxn>
                <a:cxn ang="0">
                  <a:pos x="297" y="285"/>
                </a:cxn>
                <a:cxn ang="0">
                  <a:pos x="366" y="289"/>
                </a:cxn>
                <a:cxn ang="0">
                  <a:pos x="538" y="308"/>
                </a:cxn>
                <a:cxn ang="0">
                  <a:pos x="613" y="309"/>
                </a:cxn>
                <a:cxn ang="0">
                  <a:pos x="871" y="322"/>
                </a:cxn>
                <a:cxn ang="0">
                  <a:pos x="961" y="325"/>
                </a:cxn>
                <a:cxn ang="0">
                  <a:pos x="1184" y="321"/>
                </a:cxn>
                <a:cxn ang="0">
                  <a:pos x="1537" y="319"/>
                </a:cxn>
                <a:cxn ang="0">
                  <a:pos x="1596" y="314"/>
                </a:cxn>
                <a:cxn ang="0">
                  <a:pos x="1652" y="309"/>
                </a:cxn>
                <a:cxn ang="0">
                  <a:pos x="1712" y="305"/>
                </a:cxn>
                <a:cxn ang="0">
                  <a:pos x="1792" y="283"/>
                </a:cxn>
                <a:cxn ang="0">
                  <a:pos x="1868" y="240"/>
                </a:cxn>
                <a:cxn ang="0">
                  <a:pos x="1886" y="221"/>
                </a:cxn>
                <a:cxn ang="0">
                  <a:pos x="1904" y="189"/>
                </a:cxn>
                <a:cxn ang="0">
                  <a:pos x="1912" y="149"/>
                </a:cxn>
                <a:cxn ang="0">
                  <a:pos x="1914" y="46"/>
                </a:cxn>
              </a:cxnLst>
              <a:rect l="0" t="0" r="r" b="b"/>
              <a:pathLst>
                <a:path w="1914" h="325">
                  <a:moveTo>
                    <a:pt x="1914" y="46"/>
                  </a:moveTo>
                  <a:lnTo>
                    <a:pt x="1914" y="46"/>
                  </a:lnTo>
                  <a:lnTo>
                    <a:pt x="1912" y="41"/>
                  </a:lnTo>
                  <a:lnTo>
                    <a:pt x="1911" y="36"/>
                  </a:lnTo>
                  <a:lnTo>
                    <a:pt x="1908" y="32"/>
                  </a:lnTo>
                  <a:lnTo>
                    <a:pt x="1906" y="29"/>
                  </a:lnTo>
                  <a:lnTo>
                    <a:pt x="1902" y="26"/>
                  </a:lnTo>
                  <a:lnTo>
                    <a:pt x="1898" y="25"/>
                  </a:lnTo>
                  <a:lnTo>
                    <a:pt x="1890" y="24"/>
                  </a:lnTo>
                  <a:lnTo>
                    <a:pt x="1882" y="25"/>
                  </a:lnTo>
                  <a:lnTo>
                    <a:pt x="1878" y="26"/>
                  </a:lnTo>
                  <a:lnTo>
                    <a:pt x="1874" y="29"/>
                  </a:lnTo>
                  <a:lnTo>
                    <a:pt x="1872" y="32"/>
                  </a:lnTo>
                  <a:lnTo>
                    <a:pt x="1869" y="36"/>
                  </a:lnTo>
                  <a:lnTo>
                    <a:pt x="1868" y="41"/>
                  </a:lnTo>
                  <a:lnTo>
                    <a:pt x="1868" y="46"/>
                  </a:lnTo>
                  <a:lnTo>
                    <a:pt x="1868" y="46"/>
                  </a:lnTo>
                  <a:lnTo>
                    <a:pt x="1868" y="94"/>
                  </a:lnTo>
                  <a:lnTo>
                    <a:pt x="1868" y="118"/>
                  </a:lnTo>
                  <a:lnTo>
                    <a:pt x="1867" y="143"/>
                  </a:lnTo>
                  <a:lnTo>
                    <a:pt x="1867" y="143"/>
                  </a:lnTo>
                  <a:lnTo>
                    <a:pt x="1867" y="152"/>
                  </a:lnTo>
                  <a:lnTo>
                    <a:pt x="1864" y="160"/>
                  </a:lnTo>
                  <a:lnTo>
                    <a:pt x="1861" y="168"/>
                  </a:lnTo>
                  <a:lnTo>
                    <a:pt x="1859" y="176"/>
                  </a:lnTo>
                  <a:lnTo>
                    <a:pt x="1850" y="190"/>
                  </a:lnTo>
                  <a:lnTo>
                    <a:pt x="1840" y="202"/>
                  </a:lnTo>
                  <a:lnTo>
                    <a:pt x="1827" y="212"/>
                  </a:lnTo>
                  <a:lnTo>
                    <a:pt x="1814" y="221"/>
                  </a:lnTo>
                  <a:lnTo>
                    <a:pt x="1800" y="230"/>
                  </a:lnTo>
                  <a:lnTo>
                    <a:pt x="1784" y="238"/>
                  </a:lnTo>
                  <a:lnTo>
                    <a:pt x="1784" y="238"/>
                  </a:lnTo>
                  <a:lnTo>
                    <a:pt x="1771" y="245"/>
                  </a:lnTo>
                  <a:lnTo>
                    <a:pt x="1757" y="251"/>
                  </a:lnTo>
                  <a:lnTo>
                    <a:pt x="1742" y="255"/>
                  </a:lnTo>
                  <a:lnTo>
                    <a:pt x="1728" y="258"/>
                  </a:lnTo>
                  <a:lnTo>
                    <a:pt x="1714" y="261"/>
                  </a:lnTo>
                  <a:lnTo>
                    <a:pt x="1698" y="262"/>
                  </a:lnTo>
                  <a:lnTo>
                    <a:pt x="1668" y="263"/>
                  </a:lnTo>
                  <a:lnTo>
                    <a:pt x="1668" y="263"/>
                  </a:lnTo>
                  <a:lnTo>
                    <a:pt x="1644" y="264"/>
                  </a:lnTo>
                  <a:lnTo>
                    <a:pt x="1621" y="267"/>
                  </a:lnTo>
                  <a:lnTo>
                    <a:pt x="1598" y="271"/>
                  </a:lnTo>
                  <a:lnTo>
                    <a:pt x="1575" y="274"/>
                  </a:lnTo>
                  <a:lnTo>
                    <a:pt x="1575" y="274"/>
                  </a:lnTo>
                  <a:lnTo>
                    <a:pt x="1538" y="276"/>
                  </a:lnTo>
                  <a:lnTo>
                    <a:pt x="1495" y="278"/>
                  </a:lnTo>
                  <a:lnTo>
                    <a:pt x="1394" y="278"/>
                  </a:lnTo>
                  <a:lnTo>
                    <a:pt x="1295" y="275"/>
                  </a:lnTo>
                  <a:lnTo>
                    <a:pt x="1214" y="274"/>
                  </a:lnTo>
                  <a:lnTo>
                    <a:pt x="1214" y="274"/>
                  </a:lnTo>
                  <a:lnTo>
                    <a:pt x="1151" y="275"/>
                  </a:lnTo>
                  <a:lnTo>
                    <a:pt x="1088" y="276"/>
                  </a:lnTo>
                  <a:lnTo>
                    <a:pt x="961" y="279"/>
                  </a:lnTo>
                  <a:lnTo>
                    <a:pt x="961" y="279"/>
                  </a:lnTo>
                  <a:lnTo>
                    <a:pt x="931" y="279"/>
                  </a:lnTo>
                  <a:lnTo>
                    <a:pt x="902" y="278"/>
                  </a:lnTo>
                  <a:lnTo>
                    <a:pt x="845" y="271"/>
                  </a:lnTo>
                  <a:lnTo>
                    <a:pt x="786" y="266"/>
                  </a:lnTo>
                  <a:lnTo>
                    <a:pt x="757" y="263"/>
                  </a:lnTo>
                  <a:lnTo>
                    <a:pt x="729" y="263"/>
                  </a:lnTo>
                  <a:lnTo>
                    <a:pt x="729" y="263"/>
                  </a:lnTo>
                  <a:lnTo>
                    <a:pt x="659" y="261"/>
                  </a:lnTo>
                  <a:lnTo>
                    <a:pt x="575" y="257"/>
                  </a:lnTo>
                  <a:lnTo>
                    <a:pt x="492" y="253"/>
                  </a:lnTo>
                  <a:lnTo>
                    <a:pt x="422" y="251"/>
                  </a:lnTo>
                  <a:lnTo>
                    <a:pt x="422" y="251"/>
                  </a:lnTo>
                  <a:lnTo>
                    <a:pt x="411" y="251"/>
                  </a:lnTo>
                  <a:lnTo>
                    <a:pt x="398" y="250"/>
                  </a:lnTo>
                  <a:lnTo>
                    <a:pt x="371" y="246"/>
                  </a:lnTo>
                  <a:lnTo>
                    <a:pt x="347" y="242"/>
                  </a:lnTo>
                  <a:lnTo>
                    <a:pt x="333" y="241"/>
                  </a:lnTo>
                  <a:lnTo>
                    <a:pt x="320" y="240"/>
                  </a:lnTo>
                  <a:lnTo>
                    <a:pt x="320" y="240"/>
                  </a:lnTo>
                  <a:lnTo>
                    <a:pt x="289" y="238"/>
                  </a:lnTo>
                  <a:lnTo>
                    <a:pt x="256" y="234"/>
                  </a:lnTo>
                  <a:lnTo>
                    <a:pt x="194" y="225"/>
                  </a:lnTo>
                  <a:lnTo>
                    <a:pt x="194" y="225"/>
                  </a:lnTo>
                  <a:lnTo>
                    <a:pt x="177" y="223"/>
                  </a:lnTo>
                  <a:lnTo>
                    <a:pt x="161" y="217"/>
                  </a:lnTo>
                  <a:lnTo>
                    <a:pt x="146" y="211"/>
                  </a:lnTo>
                  <a:lnTo>
                    <a:pt x="132" y="204"/>
                  </a:lnTo>
                  <a:lnTo>
                    <a:pt x="119" y="195"/>
                  </a:lnTo>
                  <a:lnTo>
                    <a:pt x="106" y="185"/>
                  </a:lnTo>
                  <a:lnTo>
                    <a:pt x="93" y="174"/>
                  </a:lnTo>
                  <a:lnTo>
                    <a:pt x="81" y="162"/>
                  </a:lnTo>
                  <a:lnTo>
                    <a:pt x="81" y="162"/>
                  </a:lnTo>
                  <a:lnTo>
                    <a:pt x="74" y="156"/>
                  </a:lnTo>
                  <a:lnTo>
                    <a:pt x="68" y="148"/>
                  </a:lnTo>
                  <a:lnTo>
                    <a:pt x="63" y="140"/>
                  </a:lnTo>
                  <a:lnTo>
                    <a:pt x="59" y="132"/>
                  </a:lnTo>
                  <a:lnTo>
                    <a:pt x="54" y="115"/>
                  </a:lnTo>
                  <a:lnTo>
                    <a:pt x="50" y="97"/>
                  </a:lnTo>
                  <a:lnTo>
                    <a:pt x="47" y="79"/>
                  </a:lnTo>
                  <a:lnTo>
                    <a:pt x="46" y="60"/>
                  </a:lnTo>
                  <a:lnTo>
                    <a:pt x="46" y="23"/>
                  </a:lnTo>
                  <a:lnTo>
                    <a:pt x="46" y="23"/>
                  </a:lnTo>
                  <a:lnTo>
                    <a:pt x="46" y="17"/>
                  </a:lnTo>
                  <a:lnTo>
                    <a:pt x="44" y="13"/>
                  </a:lnTo>
                  <a:lnTo>
                    <a:pt x="42" y="9"/>
                  </a:lnTo>
                  <a:lnTo>
                    <a:pt x="39" y="7"/>
                  </a:lnTo>
                  <a:lnTo>
                    <a:pt x="35" y="4"/>
                  </a:lnTo>
                  <a:lnTo>
                    <a:pt x="31" y="2"/>
                  </a:lnTo>
                  <a:lnTo>
                    <a:pt x="23" y="0"/>
                  </a:lnTo>
                  <a:lnTo>
                    <a:pt x="14" y="2"/>
                  </a:lnTo>
                  <a:lnTo>
                    <a:pt x="12" y="4"/>
                  </a:lnTo>
                  <a:lnTo>
                    <a:pt x="8" y="7"/>
                  </a:lnTo>
                  <a:lnTo>
                    <a:pt x="5" y="9"/>
                  </a:lnTo>
                  <a:lnTo>
                    <a:pt x="3" y="13"/>
                  </a:lnTo>
                  <a:lnTo>
                    <a:pt x="1" y="17"/>
                  </a:lnTo>
                  <a:lnTo>
                    <a:pt x="0" y="23"/>
                  </a:lnTo>
                  <a:lnTo>
                    <a:pt x="0" y="23"/>
                  </a:lnTo>
                  <a:lnTo>
                    <a:pt x="1" y="53"/>
                  </a:lnTo>
                  <a:lnTo>
                    <a:pt x="3" y="80"/>
                  </a:lnTo>
                  <a:lnTo>
                    <a:pt x="6" y="106"/>
                  </a:lnTo>
                  <a:lnTo>
                    <a:pt x="13" y="131"/>
                  </a:lnTo>
                  <a:lnTo>
                    <a:pt x="17" y="143"/>
                  </a:lnTo>
                  <a:lnTo>
                    <a:pt x="22" y="155"/>
                  </a:lnTo>
                  <a:lnTo>
                    <a:pt x="29" y="165"/>
                  </a:lnTo>
                  <a:lnTo>
                    <a:pt x="35" y="177"/>
                  </a:lnTo>
                  <a:lnTo>
                    <a:pt x="43" y="187"/>
                  </a:lnTo>
                  <a:lnTo>
                    <a:pt x="52" y="198"/>
                  </a:lnTo>
                  <a:lnTo>
                    <a:pt x="63" y="208"/>
                  </a:lnTo>
                  <a:lnTo>
                    <a:pt x="74" y="219"/>
                  </a:lnTo>
                  <a:lnTo>
                    <a:pt x="74" y="219"/>
                  </a:lnTo>
                  <a:lnTo>
                    <a:pt x="85" y="228"/>
                  </a:lnTo>
                  <a:lnTo>
                    <a:pt x="97" y="236"/>
                  </a:lnTo>
                  <a:lnTo>
                    <a:pt x="110" y="244"/>
                  </a:lnTo>
                  <a:lnTo>
                    <a:pt x="123" y="250"/>
                  </a:lnTo>
                  <a:lnTo>
                    <a:pt x="150" y="262"/>
                  </a:lnTo>
                  <a:lnTo>
                    <a:pt x="179" y="271"/>
                  </a:lnTo>
                  <a:lnTo>
                    <a:pt x="209" y="278"/>
                  </a:lnTo>
                  <a:lnTo>
                    <a:pt x="239" y="283"/>
                  </a:lnTo>
                  <a:lnTo>
                    <a:pt x="268" y="284"/>
                  </a:lnTo>
                  <a:lnTo>
                    <a:pt x="297" y="285"/>
                  </a:lnTo>
                  <a:lnTo>
                    <a:pt x="297" y="285"/>
                  </a:lnTo>
                  <a:lnTo>
                    <a:pt x="332" y="287"/>
                  </a:lnTo>
                  <a:lnTo>
                    <a:pt x="366" y="289"/>
                  </a:lnTo>
                  <a:lnTo>
                    <a:pt x="434" y="297"/>
                  </a:lnTo>
                  <a:lnTo>
                    <a:pt x="502" y="305"/>
                  </a:lnTo>
                  <a:lnTo>
                    <a:pt x="538" y="308"/>
                  </a:lnTo>
                  <a:lnTo>
                    <a:pt x="572" y="309"/>
                  </a:lnTo>
                  <a:lnTo>
                    <a:pt x="572" y="309"/>
                  </a:lnTo>
                  <a:lnTo>
                    <a:pt x="613" y="309"/>
                  </a:lnTo>
                  <a:lnTo>
                    <a:pt x="661" y="312"/>
                  </a:lnTo>
                  <a:lnTo>
                    <a:pt x="766" y="317"/>
                  </a:lnTo>
                  <a:lnTo>
                    <a:pt x="871" y="322"/>
                  </a:lnTo>
                  <a:lnTo>
                    <a:pt x="920" y="325"/>
                  </a:lnTo>
                  <a:lnTo>
                    <a:pt x="961" y="325"/>
                  </a:lnTo>
                  <a:lnTo>
                    <a:pt x="961" y="325"/>
                  </a:lnTo>
                  <a:lnTo>
                    <a:pt x="1036" y="323"/>
                  </a:lnTo>
                  <a:lnTo>
                    <a:pt x="1109" y="322"/>
                  </a:lnTo>
                  <a:lnTo>
                    <a:pt x="1184" y="321"/>
                  </a:lnTo>
                  <a:lnTo>
                    <a:pt x="1258" y="319"/>
                  </a:lnTo>
                  <a:lnTo>
                    <a:pt x="1537" y="319"/>
                  </a:lnTo>
                  <a:lnTo>
                    <a:pt x="1537" y="319"/>
                  </a:lnTo>
                  <a:lnTo>
                    <a:pt x="1553" y="319"/>
                  </a:lnTo>
                  <a:lnTo>
                    <a:pt x="1567" y="318"/>
                  </a:lnTo>
                  <a:lnTo>
                    <a:pt x="1596" y="314"/>
                  </a:lnTo>
                  <a:lnTo>
                    <a:pt x="1623" y="310"/>
                  </a:lnTo>
                  <a:lnTo>
                    <a:pt x="1638" y="309"/>
                  </a:lnTo>
                  <a:lnTo>
                    <a:pt x="1652" y="309"/>
                  </a:lnTo>
                  <a:lnTo>
                    <a:pt x="1652" y="309"/>
                  </a:lnTo>
                  <a:lnTo>
                    <a:pt x="1683" y="308"/>
                  </a:lnTo>
                  <a:lnTo>
                    <a:pt x="1712" y="305"/>
                  </a:lnTo>
                  <a:lnTo>
                    <a:pt x="1740" y="300"/>
                  </a:lnTo>
                  <a:lnTo>
                    <a:pt x="1766" y="292"/>
                  </a:lnTo>
                  <a:lnTo>
                    <a:pt x="1792" y="283"/>
                  </a:lnTo>
                  <a:lnTo>
                    <a:pt x="1817" y="271"/>
                  </a:lnTo>
                  <a:lnTo>
                    <a:pt x="1843" y="257"/>
                  </a:lnTo>
                  <a:lnTo>
                    <a:pt x="1868" y="240"/>
                  </a:lnTo>
                  <a:lnTo>
                    <a:pt x="1868" y="240"/>
                  </a:lnTo>
                  <a:lnTo>
                    <a:pt x="1878" y="230"/>
                  </a:lnTo>
                  <a:lnTo>
                    <a:pt x="1886" y="221"/>
                  </a:lnTo>
                  <a:lnTo>
                    <a:pt x="1894" y="211"/>
                  </a:lnTo>
                  <a:lnTo>
                    <a:pt x="1899" y="200"/>
                  </a:lnTo>
                  <a:lnTo>
                    <a:pt x="1904" y="189"/>
                  </a:lnTo>
                  <a:lnTo>
                    <a:pt x="1908" y="176"/>
                  </a:lnTo>
                  <a:lnTo>
                    <a:pt x="1911" y="162"/>
                  </a:lnTo>
                  <a:lnTo>
                    <a:pt x="1912" y="149"/>
                  </a:lnTo>
                  <a:lnTo>
                    <a:pt x="1915" y="123"/>
                  </a:lnTo>
                  <a:lnTo>
                    <a:pt x="1915" y="96"/>
                  </a:lnTo>
                  <a:lnTo>
                    <a:pt x="1914" y="46"/>
                  </a:lnTo>
                  <a:lnTo>
                    <a:pt x="1914" y="4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12" name="chenying0907 769"/>
            <p:cNvSpPr/>
            <p:nvPr/>
          </p:nvSpPr>
          <p:spPr bwMode="auto">
            <a:xfrm>
              <a:off x="2560638" y="3128963"/>
              <a:ext cx="244475" cy="560388"/>
            </a:xfrm>
            <a:custGeom>
              <a:cxnLst>
                <a:cxn ang="0">
                  <a:pos x="615" y="557"/>
                </a:cxn>
                <a:cxn ang="0">
                  <a:pos x="612" y="359"/>
                </a:cxn>
                <a:cxn ang="0">
                  <a:pos x="609" y="293"/>
                </a:cxn>
                <a:cxn ang="0">
                  <a:pos x="603" y="247"/>
                </a:cxn>
                <a:cxn ang="0">
                  <a:pos x="599" y="200"/>
                </a:cxn>
                <a:cxn ang="0">
                  <a:pos x="599" y="190"/>
                </a:cxn>
                <a:cxn ang="0">
                  <a:pos x="592" y="164"/>
                </a:cxn>
                <a:cxn ang="0">
                  <a:pos x="578" y="128"/>
                </a:cxn>
                <a:cxn ang="0">
                  <a:pos x="567" y="110"/>
                </a:cxn>
                <a:cxn ang="0">
                  <a:pos x="541" y="80"/>
                </a:cxn>
                <a:cxn ang="0">
                  <a:pos x="509" y="56"/>
                </a:cxn>
                <a:cxn ang="0">
                  <a:pos x="473" y="37"/>
                </a:cxn>
                <a:cxn ang="0">
                  <a:pos x="454" y="29"/>
                </a:cxn>
                <a:cxn ang="0">
                  <a:pos x="403" y="13"/>
                </a:cxn>
                <a:cxn ang="0">
                  <a:pos x="352" y="4"/>
                </a:cxn>
                <a:cxn ang="0">
                  <a:pos x="298" y="0"/>
                </a:cxn>
                <a:cxn ang="0">
                  <a:pos x="244" y="0"/>
                </a:cxn>
                <a:cxn ang="0">
                  <a:pos x="131" y="4"/>
                </a:cxn>
                <a:cxn ang="0">
                  <a:pos x="14" y="7"/>
                </a:cxn>
                <a:cxn ang="0">
                  <a:pos x="5" y="11"/>
                </a:cxn>
                <a:cxn ang="0">
                  <a:pos x="1" y="17"/>
                </a:cxn>
                <a:cxn ang="0">
                  <a:pos x="1" y="28"/>
                </a:cxn>
                <a:cxn ang="0">
                  <a:pos x="6" y="39"/>
                </a:cxn>
                <a:cxn ang="0">
                  <a:pos x="10" y="47"/>
                </a:cxn>
                <a:cxn ang="0">
                  <a:pos x="15" y="54"/>
                </a:cxn>
                <a:cxn ang="0">
                  <a:pos x="200" y="47"/>
                </a:cxn>
                <a:cxn ang="0">
                  <a:pos x="302" y="46"/>
                </a:cxn>
                <a:cxn ang="0">
                  <a:pos x="365" y="51"/>
                </a:cxn>
                <a:cxn ang="0">
                  <a:pos x="383" y="54"/>
                </a:cxn>
                <a:cxn ang="0">
                  <a:pos x="429" y="67"/>
                </a:cxn>
                <a:cxn ang="0">
                  <a:pos x="471" y="87"/>
                </a:cxn>
                <a:cxn ang="0">
                  <a:pos x="509" y="114"/>
                </a:cxn>
                <a:cxn ang="0">
                  <a:pos x="526" y="131"/>
                </a:cxn>
                <a:cxn ang="0">
                  <a:pos x="539" y="151"/>
                </a:cxn>
                <a:cxn ang="0">
                  <a:pos x="545" y="165"/>
                </a:cxn>
                <a:cxn ang="0">
                  <a:pos x="550" y="192"/>
                </a:cxn>
                <a:cxn ang="0">
                  <a:pos x="552" y="233"/>
                </a:cxn>
                <a:cxn ang="0">
                  <a:pos x="556" y="260"/>
                </a:cxn>
                <a:cxn ang="0">
                  <a:pos x="561" y="288"/>
                </a:cxn>
                <a:cxn ang="0">
                  <a:pos x="565" y="342"/>
                </a:cxn>
                <a:cxn ang="0">
                  <a:pos x="565" y="369"/>
                </a:cxn>
                <a:cxn ang="0">
                  <a:pos x="567" y="484"/>
                </a:cxn>
                <a:cxn ang="0">
                  <a:pos x="570" y="599"/>
                </a:cxn>
                <a:cxn ang="0">
                  <a:pos x="569" y="663"/>
                </a:cxn>
                <a:cxn ang="0">
                  <a:pos x="565" y="790"/>
                </a:cxn>
                <a:cxn ang="0">
                  <a:pos x="565" y="1392"/>
                </a:cxn>
                <a:cxn ang="0">
                  <a:pos x="565" y="1397"/>
                </a:cxn>
                <a:cxn ang="0">
                  <a:pos x="569" y="1405"/>
                </a:cxn>
                <a:cxn ang="0">
                  <a:pos x="575" y="1410"/>
                </a:cxn>
                <a:cxn ang="0">
                  <a:pos x="587" y="1414"/>
                </a:cxn>
                <a:cxn ang="0">
                  <a:pos x="600" y="1410"/>
                </a:cxn>
                <a:cxn ang="0">
                  <a:pos x="605" y="1405"/>
                </a:cxn>
                <a:cxn ang="0">
                  <a:pos x="609" y="1397"/>
                </a:cxn>
                <a:cxn ang="0">
                  <a:pos x="611" y="814"/>
                </a:cxn>
                <a:cxn ang="0">
                  <a:pos x="611" y="750"/>
                </a:cxn>
                <a:cxn ang="0">
                  <a:pos x="615" y="621"/>
                </a:cxn>
                <a:cxn ang="0">
                  <a:pos x="615" y="557"/>
                </a:cxn>
              </a:cxnLst>
              <a:rect l="0" t="0" r="r" b="b"/>
              <a:pathLst>
                <a:path w="615" h="1414">
                  <a:moveTo>
                    <a:pt x="615" y="557"/>
                  </a:moveTo>
                  <a:lnTo>
                    <a:pt x="615" y="557"/>
                  </a:lnTo>
                  <a:lnTo>
                    <a:pt x="613" y="425"/>
                  </a:lnTo>
                  <a:lnTo>
                    <a:pt x="612" y="359"/>
                  </a:lnTo>
                  <a:lnTo>
                    <a:pt x="609" y="293"/>
                  </a:lnTo>
                  <a:lnTo>
                    <a:pt x="609" y="293"/>
                  </a:lnTo>
                  <a:lnTo>
                    <a:pt x="607" y="270"/>
                  </a:lnTo>
                  <a:lnTo>
                    <a:pt x="603" y="247"/>
                  </a:lnTo>
                  <a:lnTo>
                    <a:pt x="600" y="224"/>
                  </a:lnTo>
                  <a:lnTo>
                    <a:pt x="599" y="200"/>
                  </a:lnTo>
                  <a:lnTo>
                    <a:pt x="599" y="200"/>
                  </a:lnTo>
                  <a:lnTo>
                    <a:pt x="599" y="190"/>
                  </a:lnTo>
                  <a:lnTo>
                    <a:pt x="598" y="181"/>
                  </a:lnTo>
                  <a:lnTo>
                    <a:pt x="592" y="164"/>
                  </a:lnTo>
                  <a:lnTo>
                    <a:pt x="586" y="145"/>
                  </a:lnTo>
                  <a:lnTo>
                    <a:pt x="578" y="128"/>
                  </a:lnTo>
                  <a:lnTo>
                    <a:pt x="578" y="128"/>
                  </a:lnTo>
                  <a:lnTo>
                    <a:pt x="567" y="110"/>
                  </a:lnTo>
                  <a:lnTo>
                    <a:pt x="556" y="94"/>
                  </a:lnTo>
                  <a:lnTo>
                    <a:pt x="541" y="80"/>
                  </a:lnTo>
                  <a:lnTo>
                    <a:pt x="526" y="67"/>
                  </a:lnTo>
                  <a:lnTo>
                    <a:pt x="509" y="56"/>
                  </a:lnTo>
                  <a:lnTo>
                    <a:pt x="490" y="46"/>
                  </a:lnTo>
                  <a:lnTo>
                    <a:pt x="473" y="37"/>
                  </a:lnTo>
                  <a:lnTo>
                    <a:pt x="454" y="29"/>
                  </a:lnTo>
                  <a:lnTo>
                    <a:pt x="454" y="29"/>
                  </a:lnTo>
                  <a:lnTo>
                    <a:pt x="429" y="20"/>
                  </a:lnTo>
                  <a:lnTo>
                    <a:pt x="403" y="13"/>
                  </a:lnTo>
                  <a:lnTo>
                    <a:pt x="378" y="8"/>
                  </a:lnTo>
                  <a:lnTo>
                    <a:pt x="352" y="4"/>
                  </a:lnTo>
                  <a:lnTo>
                    <a:pt x="325" y="2"/>
                  </a:lnTo>
                  <a:lnTo>
                    <a:pt x="298" y="0"/>
                  </a:lnTo>
                  <a:lnTo>
                    <a:pt x="272" y="0"/>
                  </a:lnTo>
                  <a:lnTo>
                    <a:pt x="244" y="0"/>
                  </a:lnTo>
                  <a:lnTo>
                    <a:pt x="244" y="0"/>
                  </a:lnTo>
                  <a:lnTo>
                    <a:pt x="131" y="4"/>
                  </a:lnTo>
                  <a:lnTo>
                    <a:pt x="14" y="7"/>
                  </a:lnTo>
                  <a:lnTo>
                    <a:pt x="14" y="7"/>
                  </a:lnTo>
                  <a:lnTo>
                    <a:pt x="9" y="8"/>
                  </a:lnTo>
                  <a:lnTo>
                    <a:pt x="5" y="11"/>
                  </a:lnTo>
                  <a:lnTo>
                    <a:pt x="2" y="15"/>
                  </a:lnTo>
                  <a:lnTo>
                    <a:pt x="1" y="17"/>
                  </a:lnTo>
                  <a:lnTo>
                    <a:pt x="0" y="22"/>
                  </a:lnTo>
                  <a:lnTo>
                    <a:pt x="1" y="28"/>
                  </a:lnTo>
                  <a:lnTo>
                    <a:pt x="2" y="33"/>
                  </a:lnTo>
                  <a:lnTo>
                    <a:pt x="6" y="39"/>
                  </a:lnTo>
                  <a:lnTo>
                    <a:pt x="6" y="39"/>
                  </a:lnTo>
                  <a:lnTo>
                    <a:pt x="10" y="47"/>
                  </a:lnTo>
                  <a:lnTo>
                    <a:pt x="15" y="54"/>
                  </a:lnTo>
                  <a:lnTo>
                    <a:pt x="15" y="54"/>
                  </a:lnTo>
                  <a:lnTo>
                    <a:pt x="98" y="51"/>
                  </a:lnTo>
                  <a:lnTo>
                    <a:pt x="200" y="47"/>
                  </a:lnTo>
                  <a:lnTo>
                    <a:pt x="252" y="46"/>
                  </a:lnTo>
                  <a:lnTo>
                    <a:pt x="302" y="46"/>
                  </a:lnTo>
                  <a:lnTo>
                    <a:pt x="345" y="49"/>
                  </a:lnTo>
                  <a:lnTo>
                    <a:pt x="365" y="51"/>
                  </a:lnTo>
                  <a:lnTo>
                    <a:pt x="383" y="54"/>
                  </a:lnTo>
                  <a:lnTo>
                    <a:pt x="383" y="54"/>
                  </a:lnTo>
                  <a:lnTo>
                    <a:pt x="405" y="60"/>
                  </a:lnTo>
                  <a:lnTo>
                    <a:pt x="429" y="67"/>
                  </a:lnTo>
                  <a:lnTo>
                    <a:pt x="450" y="76"/>
                  </a:lnTo>
                  <a:lnTo>
                    <a:pt x="471" y="87"/>
                  </a:lnTo>
                  <a:lnTo>
                    <a:pt x="490" y="100"/>
                  </a:lnTo>
                  <a:lnTo>
                    <a:pt x="509" y="114"/>
                  </a:lnTo>
                  <a:lnTo>
                    <a:pt x="518" y="123"/>
                  </a:lnTo>
                  <a:lnTo>
                    <a:pt x="526" y="131"/>
                  </a:lnTo>
                  <a:lnTo>
                    <a:pt x="532" y="141"/>
                  </a:lnTo>
                  <a:lnTo>
                    <a:pt x="539" y="151"/>
                  </a:lnTo>
                  <a:lnTo>
                    <a:pt x="539" y="151"/>
                  </a:lnTo>
                  <a:lnTo>
                    <a:pt x="545" y="165"/>
                  </a:lnTo>
                  <a:lnTo>
                    <a:pt x="549" y="178"/>
                  </a:lnTo>
                  <a:lnTo>
                    <a:pt x="550" y="192"/>
                  </a:lnTo>
                  <a:lnTo>
                    <a:pt x="552" y="206"/>
                  </a:lnTo>
                  <a:lnTo>
                    <a:pt x="552" y="233"/>
                  </a:lnTo>
                  <a:lnTo>
                    <a:pt x="553" y="247"/>
                  </a:lnTo>
                  <a:lnTo>
                    <a:pt x="556" y="260"/>
                  </a:lnTo>
                  <a:lnTo>
                    <a:pt x="556" y="260"/>
                  </a:lnTo>
                  <a:lnTo>
                    <a:pt x="561" y="288"/>
                  </a:lnTo>
                  <a:lnTo>
                    <a:pt x="564" y="315"/>
                  </a:lnTo>
                  <a:lnTo>
                    <a:pt x="565" y="342"/>
                  </a:lnTo>
                  <a:lnTo>
                    <a:pt x="565" y="369"/>
                  </a:lnTo>
                  <a:lnTo>
                    <a:pt x="565" y="369"/>
                  </a:lnTo>
                  <a:lnTo>
                    <a:pt x="565" y="427"/>
                  </a:lnTo>
                  <a:lnTo>
                    <a:pt x="567" y="484"/>
                  </a:lnTo>
                  <a:lnTo>
                    <a:pt x="569" y="542"/>
                  </a:lnTo>
                  <a:lnTo>
                    <a:pt x="570" y="599"/>
                  </a:lnTo>
                  <a:lnTo>
                    <a:pt x="570" y="599"/>
                  </a:lnTo>
                  <a:lnTo>
                    <a:pt x="569" y="663"/>
                  </a:lnTo>
                  <a:lnTo>
                    <a:pt x="567" y="726"/>
                  </a:lnTo>
                  <a:lnTo>
                    <a:pt x="565" y="790"/>
                  </a:lnTo>
                  <a:lnTo>
                    <a:pt x="565" y="853"/>
                  </a:lnTo>
                  <a:lnTo>
                    <a:pt x="565" y="1392"/>
                  </a:lnTo>
                  <a:lnTo>
                    <a:pt x="565" y="1392"/>
                  </a:lnTo>
                  <a:lnTo>
                    <a:pt x="565" y="1397"/>
                  </a:lnTo>
                  <a:lnTo>
                    <a:pt x="566" y="1401"/>
                  </a:lnTo>
                  <a:lnTo>
                    <a:pt x="569" y="1405"/>
                  </a:lnTo>
                  <a:lnTo>
                    <a:pt x="571" y="1409"/>
                  </a:lnTo>
                  <a:lnTo>
                    <a:pt x="575" y="1410"/>
                  </a:lnTo>
                  <a:lnTo>
                    <a:pt x="579" y="1413"/>
                  </a:lnTo>
                  <a:lnTo>
                    <a:pt x="587" y="1414"/>
                  </a:lnTo>
                  <a:lnTo>
                    <a:pt x="596" y="1413"/>
                  </a:lnTo>
                  <a:lnTo>
                    <a:pt x="600" y="1410"/>
                  </a:lnTo>
                  <a:lnTo>
                    <a:pt x="603" y="1409"/>
                  </a:lnTo>
                  <a:lnTo>
                    <a:pt x="605" y="1405"/>
                  </a:lnTo>
                  <a:lnTo>
                    <a:pt x="608" y="1401"/>
                  </a:lnTo>
                  <a:lnTo>
                    <a:pt x="609" y="1397"/>
                  </a:lnTo>
                  <a:lnTo>
                    <a:pt x="611" y="1392"/>
                  </a:lnTo>
                  <a:lnTo>
                    <a:pt x="611" y="814"/>
                  </a:lnTo>
                  <a:lnTo>
                    <a:pt x="611" y="814"/>
                  </a:lnTo>
                  <a:lnTo>
                    <a:pt x="611" y="750"/>
                  </a:lnTo>
                  <a:lnTo>
                    <a:pt x="613" y="686"/>
                  </a:lnTo>
                  <a:lnTo>
                    <a:pt x="615" y="621"/>
                  </a:lnTo>
                  <a:lnTo>
                    <a:pt x="615" y="557"/>
                  </a:lnTo>
                  <a:lnTo>
                    <a:pt x="615" y="55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13" name="chenying0907 770"/>
            <p:cNvSpPr/>
            <p:nvPr/>
          </p:nvSpPr>
          <p:spPr bwMode="auto">
            <a:xfrm>
              <a:off x="2044701" y="3044825"/>
              <a:ext cx="533400" cy="114300"/>
            </a:xfrm>
            <a:custGeom>
              <a:cxnLst>
                <a:cxn ang="0">
                  <a:pos x="1338" y="227"/>
                </a:cxn>
                <a:cxn ang="0">
                  <a:pos x="1281" y="176"/>
                </a:cxn>
                <a:cxn ang="0">
                  <a:pos x="1218" y="132"/>
                </a:cxn>
                <a:cxn ang="0">
                  <a:pos x="1150" y="93"/>
                </a:cxn>
                <a:cxn ang="0">
                  <a:pos x="1081" y="60"/>
                </a:cxn>
                <a:cxn ang="0">
                  <a:pos x="1057" y="51"/>
                </a:cxn>
                <a:cxn ang="0">
                  <a:pos x="1004" y="34"/>
                </a:cxn>
                <a:cxn ang="0">
                  <a:pos x="943" y="22"/>
                </a:cxn>
                <a:cxn ang="0">
                  <a:pos x="848" y="10"/>
                </a:cxn>
                <a:cxn ang="0">
                  <a:pos x="721" y="1"/>
                </a:cxn>
                <a:cxn ang="0">
                  <a:pos x="608" y="0"/>
                </a:cxn>
                <a:cxn ang="0">
                  <a:pos x="563" y="0"/>
                </a:cxn>
                <a:cxn ang="0">
                  <a:pos x="471" y="5"/>
                </a:cxn>
                <a:cxn ang="0">
                  <a:pos x="378" y="17"/>
                </a:cxn>
                <a:cxn ang="0">
                  <a:pos x="332" y="27"/>
                </a:cxn>
                <a:cxn ang="0">
                  <a:pos x="289" y="40"/>
                </a:cxn>
                <a:cxn ang="0">
                  <a:pos x="246" y="57"/>
                </a:cxn>
                <a:cxn ang="0">
                  <a:pos x="212" y="73"/>
                </a:cxn>
                <a:cxn ang="0">
                  <a:pos x="138" y="111"/>
                </a:cxn>
                <a:cxn ang="0">
                  <a:pos x="100" y="134"/>
                </a:cxn>
                <a:cxn ang="0">
                  <a:pos x="66" y="161"/>
                </a:cxn>
                <a:cxn ang="0">
                  <a:pos x="36" y="189"/>
                </a:cxn>
                <a:cxn ang="0">
                  <a:pos x="13" y="223"/>
                </a:cxn>
                <a:cxn ang="0">
                  <a:pos x="0" y="260"/>
                </a:cxn>
                <a:cxn ang="0">
                  <a:pos x="0" y="265"/>
                </a:cxn>
                <a:cxn ang="0">
                  <a:pos x="2" y="274"/>
                </a:cxn>
                <a:cxn ang="0">
                  <a:pos x="7" y="281"/>
                </a:cxn>
                <a:cxn ang="0">
                  <a:pos x="19" y="287"/>
                </a:cxn>
                <a:cxn ang="0">
                  <a:pos x="30" y="287"/>
                </a:cxn>
                <a:cxn ang="0">
                  <a:pos x="38" y="283"/>
                </a:cxn>
                <a:cxn ang="0">
                  <a:pos x="43" y="277"/>
                </a:cxn>
                <a:cxn ang="0">
                  <a:pos x="45" y="272"/>
                </a:cxn>
                <a:cxn ang="0">
                  <a:pos x="58" y="238"/>
                </a:cxn>
                <a:cxn ang="0">
                  <a:pos x="81" y="206"/>
                </a:cxn>
                <a:cxn ang="0">
                  <a:pos x="111" y="179"/>
                </a:cxn>
                <a:cxn ang="0">
                  <a:pos x="147" y="155"/>
                </a:cxn>
                <a:cxn ang="0">
                  <a:pos x="186" y="134"/>
                </a:cxn>
                <a:cxn ang="0">
                  <a:pos x="262" y="99"/>
                </a:cxn>
                <a:cxn ang="0">
                  <a:pos x="295" y="86"/>
                </a:cxn>
                <a:cxn ang="0">
                  <a:pos x="336" y="72"/>
                </a:cxn>
                <a:cxn ang="0">
                  <a:pos x="387" y="62"/>
                </a:cxn>
                <a:cxn ang="0">
                  <a:pos x="444" y="55"/>
                </a:cxn>
                <a:cxn ang="0">
                  <a:pos x="561" y="47"/>
                </a:cxn>
                <a:cxn ang="0">
                  <a:pos x="716" y="45"/>
                </a:cxn>
                <a:cxn ang="0">
                  <a:pos x="762" y="45"/>
                </a:cxn>
                <a:cxn ang="0">
                  <a:pos x="853" y="52"/>
                </a:cxn>
                <a:cxn ang="0">
                  <a:pos x="945" y="65"/>
                </a:cxn>
                <a:cxn ang="0">
                  <a:pos x="1010" y="82"/>
                </a:cxn>
                <a:cxn ang="0">
                  <a:pos x="1055" y="98"/>
                </a:cxn>
                <a:cxn ang="0">
                  <a:pos x="1075" y="107"/>
                </a:cxn>
                <a:cxn ang="0">
                  <a:pos x="1138" y="137"/>
                </a:cxn>
                <a:cxn ang="0">
                  <a:pos x="1198" y="172"/>
                </a:cxn>
                <a:cxn ang="0">
                  <a:pos x="1255" y="213"/>
                </a:cxn>
                <a:cxn ang="0">
                  <a:pos x="1306" y="259"/>
                </a:cxn>
                <a:cxn ang="0">
                  <a:pos x="1310" y="263"/>
                </a:cxn>
                <a:cxn ang="0">
                  <a:pos x="1319" y="266"/>
                </a:cxn>
                <a:cxn ang="0">
                  <a:pos x="1327" y="265"/>
                </a:cxn>
                <a:cxn ang="0">
                  <a:pos x="1338" y="259"/>
                </a:cxn>
                <a:cxn ang="0">
                  <a:pos x="1345" y="248"/>
                </a:cxn>
                <a:cxn ang="0">
                  <a:pos x="1345" y="239"/>
                </a:cxn>
                <a:cxn ang="0">
                  <a:pos x="1342" y="231"/>
                </a:cxn>
                <a:cxn ang="0">
                  <a:pos x="1338" y="227"/>
                </a:cxn>
              </a:cxnLst>
              <a:rect l="0" t="0" r="r" b="b"/>
              <a:pathLst>
                <a:path w="1345" h="289">
                  <a:moveTo>
                    <a:pt x="1338" y="227"/>
                  </a:moveTo>
                  <a:lnTo>
                    <a:pt x="1338" y="227"/>
                  </a:lnTo>
                  <a:lnTo>
                    <a:pt x="1311" y="201"/>
                  </a:lnTo>
                  <a:lnTo>
                    <a:pt x="1281" y="176"/>
                  </a:lnTo>
                  <a:lnTo>
                    <a:pt x="1249" y="153"/>
                  </a:lnTo>
                  <a:lnTo>
                    <a:pt x="1218" y="132"/>
                  </a:lnTo>
                  <a:lnTo>
                    <a:pt x="1184" y="111"/>
                  </a:lnTo>
                  <a:lnTo>
                    <a:pt x="1150" y="93"/>
                  </a:lnTo>
                  <a:lnTo>
                    <a:pt x="1116" y="76"/>
                  </a:lnTo>
                  <a:lnTo>
                    <a:pt x="1081" y="60"/>
                  </a:lnTo>
                  <a:lnTo>
                    <a:pt x="1081" y="60"/>
                  </a:lnTo>
                  <a:lnTo>
                    <a:pt x="1057" y="51"/>
                  </a:lnTo>
                  <a:lnTo>
                    <a:pt x="1031" y="42"/>
                  </a:lnTo>
                  <a:lnTo>
                    <a:pt x="1004" y="34"/>
                  </a:lnTo>
                  <a:lnTo>
                    <a:pt x="975" y="27"/>
                  </a:lnTo>
                  <a:lnTo>
                    <a:pt x="943" y="22"/>
                  </a:lnTo>
                  <a:lnTo>
                    <a:pt x="912" y="17"/>
                  </a:lnTo>
                  <a:lnTo>
                    <a:pt x="848" y="10"/>
                  </a:lnTo>
                  <a:lnTo>
                    <a:pt x="784" y="5"/>
                  </a:lnTo>
                  <a:lnTo>
                    <a:pt x="721" y="1"/>
                  </a:lnTo>
                  <a:lnTo>
                    <a:pt x="662" y="0"/>
                  </a:lnTo>
                  <a:lnTo>
                    <a:pt x="608" y="0"/>
                  </a:lnTo>
                  <a:lnTo>
                    <a:pt x="608" y="0"/>
                  </a:lnTo>
                  <a:lnTo>
                    <a:pt x="563" y="0"/>
                  </a:lnTo>
                  <a:lnTo>
                    <a:pt x="517" y="1"/>
                  </a:lnTo>
                  <a:lnTo>
                    <a:pt x="471" y="5"/>
                  </a:lnTo>
                  <a:lnTo>
                    <a:pt x="424" y="9"/>
                  </a:lnTo>
                  <a:lnTo>
                    <a:pt x="378" y="17"/>
                  </a:lnTo>
                  <a:lnTo>
                    <a:pt x="356" y="22"/>
                  </a:lnTo>
                  <a:lnTo>
                    <a:pt x="332" y="27"/>
                  </a:lnTo>
                  <a:lnTo>
                    <a:pt x="310" y="32"/>
                  </a:lnTo>
                  <a:lnTo>
                    <a:pt x="289" y="40"/>
                  </a:lnTo>
                  <a:lnTo>
                    <a:pt x="267" y="48"/>
                  </a:lnTo>
                  <a:lnTo>
                    <a:pt x="246" y="57"/>
                  </a:lnTo>
                  <a:lnTo>
                    <a:pt x="246" y="57"/>
                  </a:lnTo>
                  <a:lnTo>
                    <a:pt x="212" y="73"/>
                  </a:lnTo>
                  <a:lnTo>
                    <a:pt x="176" y="90"/>
                  </a:lnTo>
                  <a:lnTo>
                    <a:pt x="138" y="111"/>
                  </a:lnTo>
                  <a:lnTo>
                    <a:pt x="118" y="123"/>
                  </a:lnTo>
                  <a:lnTo>
                    <a:pt x="100" y="134"/>
                  </a:lnTo>
                  <a:lnTo>
                    <a:pt x="83" y="146"/>
                  </a:lnTo>
                  <a:lnTo>
                    <a:pt x="66" y="161"/>
                  </a:lnTo>
                  <a:lnTo>
                    <a:pt x="50" y="175"/>
                  </a:lnTo>
                  <a:lnTo>
                    <a:pt x="36" y="189"/>
                  </a:lnTo>
                  <a:lnTo>
                    <a:pt x="24" y="206"/>
                  </a:lnTo>
                  <a:lnTo>
                    <a:pt x="13" y="223"/>
                  </a:lnTo>
                  <a:lnTo>
                    <a:pt x="5" y="240"/>
                  </a:lnTo>
                  <a:lnTo>
                    <a:pt x="0" y="260"/>
                  </a:lnTo>
                  <a:lnTo>
                    <a:pt x="0" y="260"/>
                  </a:lnTo>
                  <a:lnTo>
                    <a:pt x="0" y="265"/>
                  </a:lnTo>
                  <a:lnTo>
                    <a:pt x="0" y="270"/>
                  </a:lnTo>
                  <a:lnTo>
                    <a:pt x="2" y="274"/>
                  </a:lnTo>
                  <a:lnTo>
                    <a:pt x="4" y="278"/>
                  </a:lnTo>
                  <a:lnTo>
                    <a:pt x="7" y="281"/>
                  </a:lnTo>
                  <a:lnTo>
                    <a:pt x="11" y="283"/>
                  </a:lnTo>
                  <a:lnTo>
                    <a:pt x="19" y="287"/>
                  </a:lnTo>
                  <a:lnTo>
                    <a:pt x="26" y="289"/>
                  </a:lnTo>
                  <a:lnTo>
                    <a:pt x="30" y="287"/>
                  </a:lnTo>
                  <a:lnTo>
                    <a:pt x="34" y="286"/>
                  </a:lnTo>
                  <a:lnTo>
                    <a:pt x="38" y="283"/>
                  </a:lnTo>
                  <a:lnTo>
                    <a:pt x="41" y="281"/>
                  </a:lnTo>
                  <a:lnTo>
                    <a:pt x="43" y="277"/>
                  </a:lnTo>
                  <a:lnTo>
                    <a:pt x="45" y="272"/>
                  </a:lnTo>
                  <a:lnTo>
                    <a:pt x="45" y="272"/>
                  </a:lnTo>
                  <a:lnTo>
                    <a:pt x="50" y="255"/>
                  </a:lnTo>
                  <a:lnTo>
                    <a:pt x="58" y="238"/>
                  </a:lnTo>
                  <a:lnTo>
                    <a:pt x="68" y="222"/>
                  </a:lnTo>
                  <a:lnTo>
                    <a:pt x="81" y="206"/>
                  </a:lnTo>
                  <a:lnTo>
                    <a:pt x="96" y="193"/>
                  </a:lnTo>
                  <a:lnTo>
                    <a:pt x="111" y="179"/>
                  </a:lnTo>
                  <a:lnTo>
                    <a:pt x="128" y="167"/>
                  </a:lnTo>
                  <a:lnTo>
                    <a:pt x="147" y="155"/>
                  </a:lnTo>
                  <a:lnTo>
                    <a:pt x="166" y="145"/>
                  </a:lnTo>
                  <a:lnTo>
                    <a:pt x="186" y="134"/>
                  </a:lnTo>
                  <a:lnTo>
                    <a:pt x="225" y="116"/>
                  </a:lnTo>
                  <a:lnTo>
                    <a:pt x="262" y="99"/>
                  </a:lnTo>
                  <a:lnTo>
                    <a:pt x="295" y="86"/>
                  </a:lnTo>
                  <a:lnTo>
                    <a:pt x="295" y="86"/>
                  </a:lnTo>
                  <a:lnTo>
                    <a:pt x="314" y="78"/>
                  </a:lnTo>
                  <a:lnTo>
                    <a:pt x="336" y="72"/>
                  </a:lnTo>
                  <a:lnTo>
                    <a:pt x="361" y="66"/>
                  </a:lnTo>
                  <a:lnTo>
                    <a:pt x="387" y="62"/>
                  </a:lnTo>
                  <a:lnTo>
                    <a:pt x="415" y="59"/>
                  </a:lnTo>
                  <a:lnTo>
                    <a:pt x="444" y="55"/>
                  </a:lnTo>
                  <a:lnTo>
                    <a:pt x="503" y="49"/>
                  </a:lnTo>
                  <a:lnTo>
                    <a:pt x="561" y="47"/>
                  </a:lnTo>
                  <a:lnTo>
                    <a:pt x="619" y="45"/>
                  </a:lnTo>
                  <a:lnTo>
                    <a:pt x="716" y="45"/>
                  </a:lnTo>
                  <a:lnTo>
                    <a:pt x="716" y="45"/>
                  </a:lnTo>
                  <a:lnTo>
                    <a:pt x="762" y="45"/>
                  </a:lnTo>
                  <a:lnTo>
                    <a:pt x="807" y="48"/>
                  </a:lnTo>
                  <a:lnTo>
                    <a:pt x="853" y="52"/>
                  </a:lnTo>
                  <a:lnTo>
                    <a:pt x="899" y="57"/>
                  </a:lnTo>
                  <a:lnTo>
                    <a:pt x="945" y="65"/>
                  </a:lnTo>
                  <a:lnTo>
                    <a:pt x="989" y="76"/>
                  </a:lnTo>
                  <a:lnTo>
                    <a:pt x="1010" y="82"/>
                  </a:lnTo>
                  <a:lnTo>
                    <a:pt x="1032" y="90"/>
                  </a:lnTo>
                  <a:lnTo>
                    <a:pt x="1055" y="98"/>
                  </a:lnTo>
                  <a:lnTo>
                    <a:pt x="1075" y="107"/>
                  </a:lnTo>
                  <a:lnTo>
                    <a:pt x="1075" y="107"/>
                  </a:lnTo>
                  <a:lnTo>
                    <a:pt x="1107" y="121"/>
                  </a:lnTo>
                  <a:lnTo>
                    <a:pt x="1138" y="137"/>
                  </a:lnTo>
                  <a:lnTo>
                    <a:pt x="1168" y="154"/>
                  </a:lnTo>
                  <a:lnTo>
                    <a:pt x="1198" y="172"/>
                  </a:lnTo>
                  <a:lnTo>
                    <a:pt x="1227" y="192"/>
                  </a:lnTo>
                  <a:lnTo>
                    <a:pt x="1255" y="213"/>
                  </a:lnTo>
                  <a:lnTo>
                    <a:pt x="1281" y="236"/>
                  </a:lnTo>
                  <a:lnTo>
                    <a:pt x="1306" y="259"/>
                  </a:lnTo>
                  <a:lnTo>
                    <a:pt x="1306" y="259"/>
                  </a:lnTo>
                  <a:lnTo>
                    <a:pt x="1310" y="263"/>
                  </a:lnTo>
                  <a:lnTo>
                    <a:pt x="1315" y="265"/>
                  </a:lnTo>
                  <a:lnTo>
                    <a:pt x="1319" y="266"/>
                  </a:lnTo>
                  <a:lnTo>
                    <a:pt x="1323" y="266"/>
                  </a:lnTo>
                  <a:lnTo>
                    <a:pt x="1327" y="265"/>
                  </a:lnTo>
                  <a:lnTo>
                    <a:pt x="1331" y="264"/>
                  </a:lnTo>
                  <a:lnTo>
                    <a:pt x="1338" y="259"/>
                  </a:lnTo>
                  <a:lnTo>
                    <a:pt x="1342" y="252"/>
                  </a:lnTo>
                  <a:lnTo>
                    <a:pt x="1345" y="248"/>
                  </a:lnTo>
                  <a:lnTo>
                    <a:pt x="1345" y="244"/>
                  </a:lnTo>
                  <a:lnTo>
                    <a:pt x="1345" y="239"/>
                  </a:lnTo>
                  <a:lnTo>
                    <a:pt x="1344" y="235"/>
                  </a:lnTo>
                  <a:lnTo>
                    <a:pt x="1342" y="231"/>
                  </a:lnTo>
                  <a:lnTo>
                    <a:pt x="1338" y="227"/>
                  </a:lnTo>
                  <a:lnTo>
                    <a:pt x="1338" y="22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14" name="chenying0907 771"/>
            <p:cNvSpPr>
              <a:spLocks noEditPoints="1"/>
            </p:cNvSpPr>
            <p:nvPr/>
          </p:nvSpPr>
          <p:spPr bwMode="auto">
            <a:xfrm>
              <a:off x="2586038" y="3386138"/>
              <a:ext cx="158750" cy="50800"/>
            </a:xfrm>
            <a:custGeom>
              <a:cxnLst>
                <a:cxn ang="0">
                  <a:pos x="343" y="8"/>
                </a:cxn>
                <a:cxn ang="0">
                  <a:pos x="308" y="11"/>
                </a:cxn>
                <a:cxn ang="0">
                  <a:pos x="240" y="5"/>
                </a:cxn>
                <a:cxn ang="0">
                  <a:pos x="206" y="4"/>
                </a:cxn>
                <a:cxn ang="0">
                  <a:pos x="121" y="3"/>
                </a:cxn>
                <a:cxn ang="0">
                  <a:pos x="34" y="0"/>
                </a:cxn>
                <a:cxn ang="0">
                  <a:pos x="30" y="2"/>
                </a:cxn>
                <a:cxn ang="0">
                  <a:pos x="19" y="7"/>
                </a:cxn>
                <a:cxn ang="0">
                  <a:pos x="12" y="20"/>
                </a:cxn>
                <a:cxn ang="0">
                  <a:pos x="7" y="24"/>
                </a:cxn>
                <a:cxn ang="0">
                  <a:pos x="0" y="37"/>
                </a:cxn>
                <a:cxn ang="0">
                  <a:pos x="0" y="45"/>
                </a:cxn>
                <a:cxn ang="0">
                  <a:pos x="3" y="62"/>
                </a:cxn>
                <a:cxn ang="0">
                  <a:pos x="4" y="89"/>
                </a:cxn>
                <a:cxn ang="0">
                  <a:pos x="9" y="105"/>
                </a:cxn>
                <a:cxn ang="0">
                  <a:pos x="15" y="111"/>
                </a:cxn>
                <a:cxn ang="0">
                  <a:pos x="25" y="119"/>
                </a:cxn>
                <a:cxn ang="0">
                  <a:pos x="39" y="124"/>
                </a:cxn>
                <a:cxn ang="0">
                  <a:pos x="72" y="127"/>
                </a:cxn>
                <a:cxn ang="0">
                  <a:pos x="106" y="124"/>
                </a:cxn>
                <a:cxn ang="0">
                  <a:pos x="134" y="123"/>
                </a:cxn>
                <a:cxn ang="0">
                  <a:pos x="211" y="122"/>
                </a:cxn>
                <a:cxn ang="0">
                  <a:pos x="289" y="122"/>
                </a:cxn>
                <a:cxn ang="0">
                  <a:pos x="327" y="123"/>
                </a:cxn>
                <a:cxn ang="0">
                  <a:pos x="357" y="122"/>
                </a:cxn>
                <a:cxn ang="0">
                  <a:pos x="377" y="117"/>
                </a:cxn>
                <a:cxn ang="0">
                  <a:pos x="386" y="110"/>
                </a:cxn>
                <a:cxn ang="0">
                  <a:pos x="389" y="106"/>
                </a:cxn>
                <a:cxn ang="0">
                  <a:pos x="397" y="89"/>
                </a:cxn>
                <a:cxn ang="0">
                  <a:pos x="401" y="72"/>
                </a:cxn>
                <a:cxn ang="0">
                  <a:pos x="401" y="55"/>
                </a:cxn>
                <a:cxn ang="0">
                  <a:pos x="395" y="39"/>
                </a:cxn>
                <a:cxn ang="0">
                  <a:pos x="387" y="25"/>
                </a:cxn>
                <a:cxn ang="0">
                  <a:pos x="376" y="16"/>
                </a:cxn>
                <a:cxn ang="0">
                  <a:pos x="361" y="9"/>
                </a:cxn>
                <a:cxn ang="0">
                  <a:pos x="343" y="8"/>
                </a:cxn>
                <a:cxn ang="0">
                  <a:pos x="351" y="80"/>
                </a:cxn>
                <a:cxn ang="0">
                  <a:pos x="348" y="80"/>
                </a:cxn>
                <a:cxn ang="0">
                  <a:pos x="322" y="77"/>
                </a:cxn>
                <a:cxn ang="0">
                  <a:pos x="152" y="76"/>
                </a:cxn>
                <a:cxn ang="0">
                  <a:pos x="102" y="77"/>
                </a:cxn>
                <a:cxn ang="0">
                  <a:pos x="54" y="76"/>
                </a:cxn>
                <a:cxn ang="0">
                  <a:pos x="53" y="76"/>
                </a:cxn>
                <a:cxn ang="0">
                  <a:pos x="50" y="67"/>
                </a:cxn>
                <a:cxn ang="0">
                  <a:pos x="47" y="46"/>
                </a:cxn>
                <a:cxn ang="0">
                  <a:pos x="145" y="50"/>
                </a:cxn>
                <a:cxn ang="0">
                  <a:pos x="242" y="56"/>
                </a:cxn>
                <a:cxn ang="0">
                  <a:pos x="301" y="59"/>
                </a:cxn>
                <a:cxn ang="0">
                  <a:pos x="319" y="58"/>
                </a:cxn>
                <a:cxn ang="0">
                  <a:pos x="355" y="53"/>
                </a:cxn>
                <a:cxn ang="0">
                  <a:pos x="352" y="56"/>
                </a:cxn>
                <a:cxn ang="0">
                  <a:pos x="351" y="80"/>
                </a:cxn>
              </a:cxnLst>
              <a:rect l="0" t="0" r="r" b="b"/>
              <a:pathLst>
                <a:path w="401" h="127">
                  <a:moveTo>
                    <a:pt x="343" y="8"/>
                  </a:moveTo>
                  <a:lnTo>
                    <a:pt x="343" y="8"/>
                  </a:lnTo>
                  <a:lnTo>
                    <a:pt x="325" y="11"/>
                  </a:lnTo>
                  <a:lnTo>
                    <a:pt x="308" y="11"/>
                  </a:lnTo>
                  <a:lnTo>
                    <a:pt x="274" y="8"/>
                  </a:lnTo>
                  <a:lnTo>
                    <a:pt x="240" y="5"/>
                  </a:lnTo>
                  <a:lnTo>
                    <a:pt x="206" y="4"/>
                  </a:lnTo>
                  <a:lnTo>
                    <a:pt x="206" y="4"/>
                  </a:lnTo>
                  <a:lnTo>
                    <a:pt x="162" y="4"/>
                  </a:lnTo>
                  <a:lnTo>
                    <a:pt x="121" y="3"/>
                  </a:lnTo>
                  <a:lnTo>
                    <a:pt x="77" y="2"/>
                  </a:lnTo>
                  <a:lnTo>
                    <a:pt x="34" y="0"/>
                  </a:lnTo>
                  <a:lnTo>
                    <a:pt x="34" y="0"/>
                  </a:lnTo>
                  <a:lnTo>
                    <a:pt x="30" y="2"/>
                  </a:lnTo>
                  <a:lnTo>
                    <a:pt x="25" y="2"/>
                  </a:lnTo>
                  <a:lnTo>
                    <a:pt x="19" y="7"/>
                  </a:lnTo>
                  <a:lnTo>
                    <a:pt x="15" y="12"/>
                  </a:lnTo>
                  <a:lnTo>
                    <a:pt x="12" y="20"/>
                  </a:lnTo>
                  <a:lnTo>
                    <a:pt x="12" y="20"/>
                  </a:lnTo>
                  <a:lnTo>
                    <a:pt x="7" y="24"/>
                  </a:lnTo>
                  <a:lnTo>
                    <a:pt x="3" y="29"/>
                  </a:lnTo>
                  <a:lnTo>
                    <a:pt x="0" y="37"/>
                  </a:lnTo>
                  <a:lnTo>
                    <a:pt x="0" y="45"/>
                  </a:lnTo>
                  <a:lnTo>
                    <a:pt x="0" y="45"/>
                  </a:lnTo>
                  <a:lnTo>
                    <a:pt x="3" y="54"/>
                  </a:lnTo>
                  <a:lnTo>
                    <a:pt x="3" y="62"/>
                  </a:lnTo>
                  <a:lnTo>
                    <a:pt x="3" y="80"/>
                  </a:lnTo>
                  <a:lnTo>
                    <a:pt x="4" y="89"/>
                  </a:lnTo>
                  <a:lnTo>
                    <a:pt x="5" y="97"/>
                  </a:lnTo>
                  <a:lnTo>
                    <a:pt x="9" y="105"/>
                  </a:lnTo>
                  <a:lnTo>
                    <a:pt x="15" y="111"/>
                  </a:lnTo>
                  <a:lnTo>
                    <a:pt x="15" y="111"/>
                  </a:lnTo>
                  <a:lnTo>
                    <a:pt x="20" y="117"/>
                  </a:lnTo>
                  <a:lnTo>
                    <a:pt x="25" y="119"/>
                  </a:lnTo>
                  <a:lnTo>
                    <a:pt x="32" y="122"/>
                  </a:lnTo>
                  <a:lnTo>
                    <a:pt x="39" y="124"/>
                  </a:lnTo>
                  <a:lnTo>
                    <a:pt x="55" y="126"/>
                  </a:lnTo>
                  <a:lnTo>
                    <a:pt x="72" y="127"/>
                  </a:lnTo>
                  <a:lnTo>
                    <a:pt x="89" y="126"/>
                  </a:lnTo>
                  <a:lnTo>
                    <a:pt x="106" y="124"/>
                  </a:lnTo>
                  <a:lnTo>
                    <a:pt x="134" y="123"/>
                  </a:lnTo>
                  <a:lnTo>
                    <a:pt x="134" y="123"/>
                  </a:lnTo>
                  <a:lnTo>
                    <a:pt x="173" y="122"/>
                  </a:lnTo>
                  <a:lnTo>
                    <a:pt x="211" y="122"/>
                  </a:lnTo>
                  <a:lnTo>
                    <a:pt x="289" y="122"/>
                  </a:lnTo>
                  <a:lnTo>
                    <a:pt x="289" y="122"/>
                  </a:lnTo>
                  <a:lnTo>
                    <a:pt x="313" y="123"/>
                  </a:lnTo>
                  <a:lnTo>
                    <a:pt x="327" y="123"/>
                  </a:lnTo>
                  <a:lnTo>
                    <a:pt x="342" y="123"/>
                  </a:lnTo>
                  <a:lnTo>
                    <a:pt x="357" y="122"/>
                  </a:lnTo>
                  <a:lnTo>
                    <a:pt x="370" y="119"/>
                  </a:lnTo>
                  <a:lnTo>
                    <a:pt x="377" y="117"/>
                  </a:lnTo>
                  <a:lnTo>
                    <a:pt x="382" y="114"/>
                  </a:lnTo>
                  <a:lnTo>
                    <a:pt x="386" y="110"/>
                  </a:lnTo>
                  <a:lnTo>
                    <a:pt x="389" y="106"/>
                  </a:lnTo>
                  <a:lnTo>
                    <a:pt x="389" y="106"/>
                  </a:lnTo>
                  <a:lnTo>
                    <a:pt x="394" y="98"/>
                  </a:lnTo>
                  <a:lnTo>
                    <a:pt x="397" y="89"/>
                  </a:lnTo>
                  <a:lnTo>
                    <a:pt x="399" y="81"/>
                  </a:lnTo>
                  <a:lnTo>
                    <a:pt x="401" y="72"/>
                  </a:lnTo>
                  <a:lnTo>
                    <a:pt x="401" y="63"/>
                  </a:lnTo>
                  <a:lnTo>
                    <a:pt x="401" y="55"/>
                  </a:lnTo>
                  <a:lnTo>
                    <a:pt x="398" y="47"/>
                  </a:lnTo>
                  <a:lnTo>
                    <a:pt x="395" y="39"/>
                  </a:lnTo>
                  <a:lnTo>
                    <a:pt x="393" y="32"/>
                  </a:lnTo>
                  <a:lnTo>
                    <a:pt x="387" y="25"/>
                  </a:lnTo>
                  <a:lnTo>
                    <a:pt x="382" y="20"/>
                  </a:lnTo>
                  <a:lnTo>
                    <a:pt x="376" y="16"/>
                  </a:lnTo>
                  <a:lnTo>
                    <a:pt x="369" y="12"/>
                  </a:lnTo>
                  <a:lnTo>
                    <a:pt x="361" y="9"/>
                  </a:lnTo>
                  <a:lnTo>
                    <a:pt x="352" y="8"/>
                  </a:lnTo>
                  <a:lnTo>
                    <a:pt x="343" y="8"/>
                  </a:lnTo>
                  <a:lnTo>
                    <a:pt x="343" y="8"/>
                  </a:lnTo>
                  <a:close/>
                  <a:moveTo>
                    <a:pt x="351" y="80"/>
                  </a:moveTo>
                  <a:lnTo>
                    <a:pt x="351" y="80"/>
                  </a:lnTo>
                  <a:lnTo>
                    <a:pt x="348" y="80"/>
                  </a:lnTo>
                  <a:lnTo>
                    <a:pt x="343" y="79"/>
                  </a:lnTo>
                  <a:lnTo>
                    <a:pt x="322" y="77"/>
                  </a:lnTo>
                  <a:lnTo>
                    <a:pt x="258" y="76"/>
                  </a:lnTo>
                  <a:lnTo>
                    <a:pt x="152" y="76"/>
                  </a:lnTo>
                  <a:lnTo>
                    <a:pt x="152" y="76"/>
                  </a:lnTo>
                  <a:lnTo>
                    <a:pt x="102" y="77"/>
                  </a:lnTo>
                  <a:lnTo>
                    <a:pt x="79" y="77"/>
                  </a:lnTo>
                  <a:lnTo>
                    <a:pt x="54" y="76"/>
                  </a:lnTo>
                  <a:lnTo>
                    <a:pt x="54" y="76"/>
                  </a:lnTo>
                  <a:lnTo>
                    <a:pt x="53" y="76"/>
                  </a:lnTo>
                  <a:lnTo>
                    <a:pt x="51" y="73"/>
                  </a:lnTo>
                  <a:lnTo>
                    <a:pt x="50" y="67"/>
                  </a:lnTo>
                  <a:lnTo>
                    <a:pt x="47" y="46"/>
                  </a:lnTo>
                  <a:lnTo>
                    <a:pt x="47" y="46"/>
                  </a:lnTo>
                  <a:lnTo>
                    <a:pt x="96" y="47"/>
                  </a:lnTo>
                  <a:lnTo>
                    <a:pt x="145" y="50"/>
                  </a:lnTo>
                  <a:lnTo>
                    <a:pt x="242" y="56"/>
                  </a:lnTo>
                  <a:lnTo>
                    <a:pt x="242" y="56"/>
                  </a:lnTo>
                  <a:lnTo>
                    <a:pt x="281" y="59"/>
                  </a:lnTo>
                  <a:lnTo>
                    <a:pt x="301" y="59"/>
                  </a:lnTo>
                  <a:lnTo>
                    <a:pt x="319" y="58"/>
                  </a:lnTo>
                  <a:lnTo>
                    <a:pt x="319" y="58"/>
                  </a:lnTo>
                  <a:lnTo>
                    <a:pt x="355" y="53"/>
                  </a:lnTo>
                  <a:lnTo>
                    <a:pt x="355" y="53"/>
                  </a:lnTo>
                  <a:lnTo>
                    <a:pt x="353" y="54"/>
                  </a:lnTo>
                  <a:lnTo>
                    <a:pt x="352" y="56"/>
                  </a:lnTo>
                  <a:lnTo>
                    <a:pt x="351" y="66"/>
                  </a:lnTo>
                  <a:lnTo>
                    <a:pt x="351" y="80"/>
                  </a:lnTo>
                  <a:lnTo>
                    <a:pt x="351" y="8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15" name="chenying0907 772"/>
            <p:cNvSpPr/>
            <p:nvPr/>
          </p:nvSpPr>
          <p:spPr bwMode="auto">
            <a:xfrm>
              <a:off x="2127251" y="3201988"/>
              <a:ext cx="46038" cy="36513"/>
            </a:xfrm>
            <a:custGeom>
              <a:cxnLst>
                <a:cxn ang="0">
                  <a:pos x="115" y="47"/>
                </a:cxn>
                <a:cxn ang="0">
                  <a:pos x="115" y="47"/>
                </a:cxn>
                <a:cxn ang="0">
                  <a:pos x="113" y="35"/>
                </a:cxn>
                <a:cxn ang="0">
                  <a:pos x="111" y="24"/>
                </a:cxn>
                <a:cxn ang="0">
                  <a:pos x="111" y="24"/>
                </a:cxn>
                <a:cxn ang="0">
                  <a:pos x="111" y="19"/>
                </a:cxn>
                <a:cxn ang="0">
                  <a:pos x="109" y="15"/>
                </a:cxn>
                <a:cxn ang="0">
                  <a:pos x="107" y="11"/>
                </a:cxn>
                <a:cxn ang="0">
                  <a:pos x="104" y="7"/>
                </a:cxn>
                <a:cxn ang="0">
                  <a:pos x="102" y="5"/>
                </a:cxn>
                <a:cxn ang="0">
                  <a:pos x="98" y="4"/>
                </a:cxn>
                <a:cxn ang="0">
                  <a:pos x="92" y="2"/>
                </a:cxn>
                <a:cxn ang="0">
                  <a:pos x="88" y="1"/>
                </a:cxn>
                <a:cxn ang="0">
                  <a:pos x="88" y="1"/>
                </a:cxn>
                <a:cxn ang="0">
                  <a:pos x="61" y="2"/>
                </a:cxn>
                <a:cxn ang="0">
                  <a:pos x="61" y="2"/>
                </a:cxn>
                <a:cxn ang="0">
                  <a:pos x="60" y="2"/>
                </a:cxn>
                <a:cxn ang="0">
                  <a:pos x="60" y="2"/>
                </a:cxn>
                <a:cxn ang="0">
                  <a:pos x="56" y="1"/>
                </a:cxn>
                <a:cxn ang="0">
                  <a:pos x="49" y="1"/>
                </a:cxn>
                <a:cxn ang="0">
                  <a:pos x="39" y="1"/>
                </a:cxn>
                <a:cxn ang="0">
                  <a:pos x="39" y="1"/>
                </a:cxn>
                <a:cxn ang="0">
                  <a:pos x="30" y="0"/>
                </a:cxn>
                <a:cxn ang="0">
                  <a:pos x="22" y="1"/>
                </a:cxn>
                <a:cxn ang="0">
                  <a:pos x="18" y="4"/>
                </a:cxn>
                <a:cxn ang="0">
                  <a:pos x="14" y="5"/>
                </a:cxn>
                <a:cxn ang="0">
                  <a:pos x="10" y="9"/>
                </a:cxn>
                <a:cxn ang="0">
                  <a:pos x="7" y="13"/>
                </a:cxn>
                <a:cxn ang="0">
                  <a:pos x="7" y="13"/>
                </a:cxn>
                <a:cxn ang="0">
                  <a:pos x="3" y="23"/>
                </a:cxn>
                <a:cxn ang="0">
                  <a:pos x="1" y="34"/>
                </a:cxn>
                <a:cxn ang="0">
                  <a:pos x="0" y="44"/>
                </a:cxn>
                <a:cxn ang="0">
                  <a:pos x="0" y="56"/>
                </a:cxn>
                <a:cxn ang="0">
                  <a:pos x="0" y="56"/>
                </a:cxn>
                <a:cxn ang="0">
                  <a:pos x="1" y="61"/>
                </a:cxn>
                <a:cxn ang="0">
                  <a:pos x="2" y="65"/>
                </a:cxn>
                <a:cxn ang="0">
                  <a:pos x="5" y="69"/>
                </a:cxn>
                <a:cxn ang="0">
                  <a:pos x="7" y="73"/>
                </a:cxn>
                <a:cxn ang="0">
                  <a:pos x="7" y="73"/>
                </a:cxn>
                <a:cxn ang="0">
                  <a:pos x="10" y="77"/>
                </a:cxn>
                <a:cxn ang="0">
                  <a:pos x="13" y="81"/>
                </a:cxn>
                <a:cxn ang="0">
                  <a:pos x="19" y="85"/>
                </a:cxn>
                <a:cxn ang="0">
                  <a:pos x="27" y="89"/>
                </a:cxn>
                <a:cxn ang="0">
                  <a:pos x="36" y="90"/>
                </a:cxn>
                <a:cxn ang="0">
                  <a:pos x="36" y="90"/>
                </a:cxn>
                <a:cxn ang="0">
                  <a:pos x="73" y="91"/>
                </a:cxn>
                <a:cxn ang="0">
                  <a:pos x="73" y="91"/>
                </a:cxn>
                <a:cxn ang="0">
                  <a:pos x="82" y="91"/>
                </a:cxn>
                <a:cxn ang="0">
                  <a:pos x="91" y="89"/>
                </a:cxn>
                <a:cxn ang="0">
                  <a:pos x="100" y="86"/>
                </a:cxn>
                <a:cxn ang="0">
                  <a:pos x="108" y="81"/>
                </a:cxn>
                <a:cxn ang="0">
                  <a:pos x="108" y="81"/>
                </a:cxn>
                <a:cxn ang="0">
                  <a:pos x="111" y="77"/>
                </a:cxn>
                <a:cxn ang="0">
                  <a:pos x="112" y="73"/>
                </a:cxn>
                <a:cxn ang="0">
                  <a:pos x="115" y="65"/>
                </a:cxn>
                <a:cxn ang="0">
                  <a:pos x="115" y="56"/>
                </a:cxn>
                <a:cxn ang="0">
                  <a:pos x="115" y="47"/>
                </a:cxn>
                <a:cxn ang="0">
                  <a:pos x="115" y="47"/>
                </a:cxn>
              </a:cxnLst>
              <a:rect l="0" t="0" r="r" b="b"/>
              <a:pathLst>
                <a:path w="115" h="91">
                  <a:moveTo>
                    <a:pt x="115" y="47"/>
                  </a:moveTo>
                  <a:lnTo>
                    <a:pt x="115" y="47"/>
                  </a:lnTo>
                  <a:lnTo>
                    <a:pt x="113" y="35"/>
                  </a:lnTo>
                  <a:lnTo>
                    <a:pt x="111" y="24"/>
                  </a:lnTo>
                  <a:lnTo>
                    <a:pt x="111" y="24"/>
                  </a:lnTo>
                  <a:lnTo>
                    <a:pt x="111" y="19"/>
                  </a:lnTo>
                  <a:lnTo>
                    <a:pt x="109" y="15"/>
                  </a:lnTo>
                  <a:lnTo>
                    <a:pt x="107" y="11"/>
                  </a:lnTo>
                  <a:lnTo>
                    <a:pt x="104" y="7"/>
                  </a:lnTo>
                  <a:lnTo>
                    <a:pt x="102" y="5"/>
                  </a:lnTo>
                  <a:lnTo>
                    <a:pt x="98" y="4"/>
                  </a:lnTo>
                  <a:lnTo>
                    <a:pt x="92" y="2"/>
                  </a:lnTo>
                  <a:lnTo>
                    <a:pt x="88" y="1"/>
                  </a:lnTo>
                  <a:lnTo>
                    <a:pt x="88" y="1"/>
                  </a:lnTo>
                  <a:lnTo>
                    <a:pt x="61" y="2"/>
                  </a:lnTo>
                  <a:lnTo>
                    <a:pt x="61" y="2"/>
                  </a:lnTo>
                  <a:lnTo>
                    <a:pt x="60" y="2"/>
                  </a:lnTo>
                  <a:lnTo>
                    <a:pt x="60" y="2"/>
                  </a:lnTo>
                  <a:lnTo>
                    <a:pt x="56" y="1"/>
                  </a:lnTo>
                  <a:lnTo>
                    <a:pt x="49" y="1"/>
                  </a:lnTo>
                  <a:lnTo>
                    <a:pt x="39" y="1"/>
                  </a:lnTo>
                  <a:lnTo>
                    <a:pt x="39" y="1"/>
                  </a:lnTo>
                  <a:lnTo>
                    <a:pt x="30" y="0"/>
                  </a:lnTo>
                  <a:lnTo>
                    <a:pt x="22" y="1"/>
                  </a:lnTo>
                  <a:lnTo>
                    <a:pt x="18" y="4"/>
                  </a:lnTo>
                  <a:lnTo>
                    <a:pt x="14" y="5"/>
                  </a:lnTo>
                  <a:lnTo>
                    <a:pt x="10" y="9"/>
                  </a:lnTo>
                  <a:lnTo>
                    <a:pt x="7" y="13"/>
                  </a:lnTo>
                  <a:lnTo>
                    <a:pt x="7" y="13"/>
                  </a:lnTo>
                  <a:lnTo>
                    <a:pt x="3" y="23"/>
                  </a:lnTo>
                  <a:lnTo>
                    <a:pt x="1" y="34"/>
                  </a:lnTo>
                  <a:lnTo>
                    <a:pt x="0" y="44"/>
                  </a:lnTo>
                  <a:lnTo>
                    <a:pt x="0" y="56"/>
                  </a:lnTo>
                  <a:lnTo>
                    <a:pt x="0" y="56"/>
                  </a:lnTo>
                  <a:lnTo>
                    <a:pt x="1" y="61"/>
                  </a:lnTo>
                  <a:lnTo>
                    <a:pt x="2" y="65"/>
                  </a:lnTo>
                  <a:lnTo>
                    <a:pt x="5" y="69"/>
                  </a:lnTo>
                  <a:lnTo>
                    <a:pt x="7" y="73"/>
                  </a:lnTo>
                  <a:lnTo>
                    <a:pt x="7" y="73"/>
                  </a:lnTo>
                  <a:lnTo>
                    <a:pt x="10" y="77"/>
                  </a:lnTo>
                  <a:lnTo>
                    <a:pt x="13" y="81"/>
                  </a:lnTo>
                  <a:lnTo>
                    <a:pt x="19" y="85"/>
                  </a:lnTo>
                  <a:lnTo>
                    <a:pt x="27" y="89"/>
                  </a:lnTo>
                  <a:lnTo>
                    <a:pt x="36" y="90"/>
                  </a:lnTo>
                  <a:lnTo>
                    <a:pt x="36" y="90"/>
                  </a:lnTo>
                  <a:lnTo>
                    <a:pt x="73" y="91"/>
                  </a:lnTo>
                  <a:lnTo>
                    <a:pt x="73" y="91"/>
                  </a:lnTo>
                  <a:lnTo>
                    <a:pt x="82" y="91"/>
                  </a:lnTo>
                  <a:lnTo>
                    <a:pt x="91" y="89"/>
                  </a:lnTo>
                  <a:lnTo>
                    <a:pt x="100" y="86"/>
                  </a:lnTo>
                  <a:lnTo>
                    <a:pt x="108" y="81"/>
                  </a:lnTo>
                  <a:lnTo>
                    <a:pt x="108" y="81"/>
                  </a:lnTo>
                  <a:lnTo>
                    <a:pt x="111" y="77"/>
                  </a:lnTo>
                  <a:lnTo>
                    <a:pt x="112" y="73"/>
                  </a:lnTo>
                  <a:lnTo>
                    <a:pt x="115" y="65"/>
                  </a:lnTo>
                  <a:lnTo>
                    <a:pt x="115" y="56"/>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16" name="chenying0907 773"/>
            <p:cNvSpPr/>
            <p:nvPr/>
          </p:nvSpPr>
          <p:spPr bwMode="auto">
            <a:xfrm>
              <a:off x="2127251" y="3267075"/>
              <a:ext cx="46038" cy="34925"/>
            </a:xfrm>
            <a:custGeom>
              <a:cxnLst>
                <a:cxn ang="0">
                  <a:pos x="115" y="47"/>
                </a:cxn>
                <a:cxn ang="0">
                  <a:pos x="115" y="47"/>
                </a:cxn>
                <a:cxn ang="0">
                  <a:pos x="113" y="34"/>
                </a:cxn>
                <a:cxn ang="0">
                  <a:pos x="111" y="24"/>
                </a:cxn>
                <a:cxn ang="0">
                  <a:pos x="111" y="24"/>
                </a:cxn>
                <a:cxn ang="0">
                  <a:pos x="111" y="20"/>
                </a:cxn>
                <a:cxn ang="0">
                  <a:pos x="109" y="14"/>
                </a:cxn>
                <a:cxn ang="0">
                  <a:pos x="107" y="11"/>
                </a:cxn>
                <a:cxn ang="0">
                  <a:pos x="104" y="8"/>
                </a:cxn>
                <a:cxn ang="0">
                  <a:pos x="102" y="5"/>
                </a:cxn>
                <a:cxn ang="0">
                  <a:pos x="98" y="3"/>
                </a:cxn>
                <a:cxn ang="0">
                  <a:pos x="92" y="1"/>
                </a:cxn>
                <a:cxn ang="0">
                  <a:pos x="88" y="1"/>
                </a:cxn>
                <a:cxn ang="0">
                  <a:pos x="88" y="1"/>
                </a:cxn>
                <a:cxn ang="0">
                  <a:pos x="61" y="1"/>
                </a:cxn>
                <a:cxn ang="0">
                  <a:pos x="61" y="1"/>
                </a:cxn>
                <a:cxn ang="0">
                  <a:pos x="60" y="1"/>
                </a:cxn>
                <a:cxn ang="0">
                  <a:pos x="60" y="1"/>
                </a:cxn>
                <a:cxn ang="0">
                  <a:pos x="56" y="0"/>
                </a:cxn>
                <a:cxn ang="0">
                  <a:pos x="49" y="0"/>
                </a:cxn>
                <a:cxn ang="0">
                  <a:pos x="39" y="1"/>
                </a:cxn>
                <a:cxn ang="0">
                  <a:pos x="39" y="1"/>
                </a:cxn>
                <a:cxn ang="0">
                  <a:pos x="30" y="0"/>
                </a:cxn>
                <a:cxn ang="0">
                  <a:pos x="22" y="1"/>
                </a:cxn>
                <a:cxn ang="0">
                  <a:pos x="18" y="3"/>
                </a:cxn>
                <a:cxn ang="0">
                  <a:pos x="14" y="5"/>
                </a:cxn>
                <a:cxn ang="0">
                  <a:pos x="10" y="8"/>
                </a:cxn>
                <a:cxn ang="0">
                  <a:pos x="7" y="12"/>
                </a:cxn>
                <a:cxn ang="0">
                  <a:pos x="7" y="12"/>
                </a:cxn>
                <a:cxn ang="0">
                  <a:pos x="3" y="22"/>
                </a:cxn>
                <a:cxn ang="0">
                  <a:pos x="1" y="33"/>
                </a:cxn>
                <a:cxn ang="0">
                  <a:pos x="0" y="45"/>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8"/>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7"/>
                </a:cxn>
                <a:cxn ang="0">
                  <a:pos x="115" y="47"/>
                </a:cxn>
              </a:cxnLst>
              <a:rect l="0" t="0" r="r" b="b"/>
              <a:pathLst>
                <a:path w="115" h="90">
                  <a:moveTo>
                    <a:pt x="115" y="47"/>
                  </a:moveTo>
                  <a:lnTo>
                    <a:pt x="115" y="47"/>
                  </a:lnTo>
                  <a:lnTo>
                    <a:pt x="113" y="34"/>
                  </a:lnTo>
                  <a:lnTo>
                    <a:pt x="111" y="24"/>
                  </a:lnTo>
                  <a:lnTo>
                    <a:pt x="111" y="24"/>
                  </a:lnTo>
                  <a:lnTo>
                    <a:pt x="111" y="20"/>
                  </a:lnTo>
                  <a:lnTo>
                    <a:pt x="109" y="14"/>
                  </a:lnTo>
                  <a:lnTo>
                    <a:pt x="107" y="11"/>
                  </a:lnTo>
                  <a:lnTo>
                    <a:pt x="104" y="8"/>
                  </a:lnTo>
                  <a:lnTo>
                    <a:pt x="102" y="5"/>
                  </a:lnTo>
                  <a:lnTo>
                    <a:pt x="98" y="3"/>
                  </a:lnTo>
                  <a:lnTo>
                    <a:pt x="92" y="1"/>
                  </a:lnTo>
                  <a:lnTo>
                    <a:pt x="88" y="1"/>
                  </a:lnTo>
                  <a:lnTo>
                    <a:pt x="88" y="1"/>
                  </a:lnTo>
                  <a:lnTo>
                    <a:pt x="61" y="1"/>
                  </a:lnTo>
                  <a:lnTo>
                    <a:pt x="61" y="1"/>
                  </a:lnTo>
                  <a:lnTo>
                    <a:pt x="60" y="1"/>
                  </a:lnTo>
                  <a:lnTo>
                    <a:pt x="60" y="1"/>
                  </a:lnTo>
                  <a:lnTo>
                    <a:pt x="56" y="0"/>
                  </a:lnTo>
                  <a:lnTo>
                    <a:pt x="49" y="0"/>
                  </a:lnTo>
                  <a:lnTo>
                    <a:pt x="39" y="1"/>
                  </a:lnTo>
                  <a:lnTo>
                    <a:pt x="39" y="1"/>
                  </a:lnTo>
                  <a:lnTo>
                    <a:pt x="30" y="0"/>
                  </a:lnTo>
                  <a:lnTo>
                    <a:pt x="22" y="1"/>
                  </a:lnTo>
                  <a:lnTo>
                    <a:pt x="18" y="3"/>
                  </a:lnTo>
                  <a:lnTo>
                    <a:pt x="14" y="5"/>
                  </a:lnTo>
                  <a:lnTo>
                    <a:pt x="10" y="8"/>
                  </a:lnTo>
                  <a:lnTo>
                    <a:pt x="7" y="12"/>
                  </a:lnTo>
                  <a:lnTo>
                    <a:pt x="7" y="12"/>
                  </a:lnTo>
                  <a:lnTo>
                    <a:pt x="3" y="22"/>
                  </a:lnTo>
                  <a:lnTo>
                    <a:pt x="1" y="33"/>
                  </a:lnTo>
                  <a:lnTo>
                    <a:pt x="0" y="45"/>
                  </a:lnTo>
                  <a:lnTo>
                    <a:pt x="0" y="55"/>
                  </a:lnTo>
                  <a:lnTo>
                    <a:pt x="0" y="55"/>
                  </a:lnTo>
                  <a:lnTo>
                    <a:pt x="1" y="60"/>
                  </a:lnTo>
                  <a:lnTo>
                    <a:pt x="2" y="65"/>
                  </a:lnTo>
                  <a:lnTo>
                    <a:pt x="5" y="69"/>
                  </a:lnTo>
                  <a:lnTo>
                    <a:pt x="7" y="72"/>
                  </a:lnTo>
                  <a:lnTo>
                    <a:pt x="7" y="72"/>
                  </a:lnTo>
                  <a:lnTo>
                    <a:pt x="10" y="76"/>
                  </a:lnTo>
                  <a:lnTo>
                    <a:pt x="13" y="80"/>
                  </a:lnTo>
                  <a:lnTo>
                    <a:pt x="19" y="85"/>
                  </a:lnTo>
                  <a:lnTo>
                    <a:pt x="27" y="88"/>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17" name="chenying0907 774"/>
            <p:cNvSpPr/>
            <p:nvPr/>
          </p:nvSpPr>
          <p:spPr bwMode="auto">
            <a:xfrm>
              <a:off x="2127251" y="3330575"/>
              <a:ext cx="46038" cy="36513"/>
            </a:xfrm>
            <a:custGeom>
              <a:cxnLst>
                <a:cxn ang="0">
                  <a:pos x="115" y="47"/>
                </a:cxn>
                <a:cxn ang="0">
                  <a:pos x="115" y="47"/>
                </a:cxn>
                <a:cxn ang="0">
                  <a:pos x="113" y="36"/>
                </a:cxn>
                <a:cxn ang="0">
                  <a:pos x="111" y="24"/>
                </a:cxn>
                <a:cxn ang="0">
                  <a:pos x="111" y="24"/>
                </a:cxn>
                <a:cxn ang="0">
                  <a:pos x="111" y="20"/>
                </a:cxn>
                <a:cxn ang="0">
                  <a:pos x="109" y="16"/>
                </a:cxn>
                <a:cxn ang="0">
                  <a:pos x="107" y="12"/>
                </a:cxn>
                <a:cxn ang="0">
                  <a:pos x="104" y="8"/>
                </a:cxn>
                <a:cxn ang="0">
                  <a:pos x="102" y="5"/>
                </a:cxn>
                <a:cxn ang="0">
                  <a:pos x="98" y="3"/>
                </a:cxn>
                <a:cxn ang="0">
                  <a:pos x="92" y="2"/>
                </a:cxn>
                <a:cxn ang="0">
                  <a:pos x="88" y="2"/>
                </a:cxn>
                <a:cxn ang="0">
                  <a:pos x="88" y="2"/>
                </a:cxn>
                <a:cxn ang="0">
                  <a:pos x="61" y="3"/>
                </a:cxn>
                <a:cxn ang="0">
                  <a:pos x="61" y="3"/>
                </a:cxn>
                <a:cxn ang="0">
                  <a:pos x="60" y="3"/>
                </a:cxn>
                <a:cxn ang="0">
                  <a:pos x="60" y="3"/>
                </a:cxn>
                <a:cxn ang="0">
                  <a:pos x="56" y="2"/>
                </a:cxn>
                <a:cxn ang="0">
                  <a:pos x="49" y="2"/>
                </a:cxn>
                <a:cxn ang="0">
                  <a:pos x="39" y="2"/>
                </a:cxn>
                <a:cxn ang="0">
                  <a:pos x="39" y="2"/>
                </a:cxn>
                <a:cxn ang="0">
                  <a:pos x="30" y="0"/>
                </a:cxn>
                <a:cxn ang="0">
                  <a:pos x="22" y="2"/>
                </a:cxn>
                <a:cxn ang="0">
                  <a:pos x="18" y="3"/>
                </a:cxn>
                <a:cxn ang="0">
                  <a:pos x="14" y="5"/>
                </a:cxn>
                <a:cxn ang="0">
                  <a:pos x="10" y="9"/>
                </a:cxn>
                <a:cxn ang="0">
                  <a:pos x="7" y="13"/>
                </a:cxn>
                <a:cxn ang="0">
                  <a:pos x="7" y="13"/>
                </a:cxn>
                <a:cxn ang="0">
                  <a:pos x="3" y="22"/>
                </a:cxn>
                <a:cxn ang="0">
                  <a:pos x="1" y="34"/>
                </a:cxn>
                <a:cxn ang="0">
                  <a:pos x="0" y="45"/>
                </a:cxn>
                <a:cxn ang="0">
                  <a:pos x="0" y="57"/>
                </a:cxn>
                <a:cxn ang="0">
                  <a:pos x="0" y="57"/>
                </a:cxn>
                <a:cxn ang="0">
                  <a:pos x="1" y="62"/>
                </a:cxn>
                <a:cxn ang="0">
                  <a:pos x="2" y="66"/>
                </a:cxn>
                <a:cxn ang="0">
                  <a:pos x="5" y="70"/>
                </a:cxn>
                <a:cxn ang="0">
                  <a:pos x="7" y="74"/>
                </a:cxn>
                <a:cxn ang="0">
                  <a:pos x="7" y="74"/>
                </a:cxn>
                <a:cxn ang="0">
                  <a:pos x="10" y="77"/>
                </a:cxn>
                <a:cxn ang="0">
                  <a:pos x="13" y="80"/>
                </a:cxn>
                <a:cxn ang="0">
                  <a:pos x="19" y="85"/>
                </a:cxn>
                <a:cxn ang="0">
                  <a:pos x="27" y="89"/>
                </a:cxn>
                <a:cxn ang="0">
                  <a:pos x="36" y="91"/>
                </a:cxn>
                <a:cxn ang="0">
                  <a:pos x="36" y="91"/>
                </a:cxn>
                <a:cxn ang="0">
                  <a:pos x="73" y="92"/>
                </a:cxn>
                <a:cxn ang="0">
                  <a:pos x="73" y="92"/>
                </a:cxn>
                <a:cxn ang="0">
                  <a:pos x="82" y="92"/>
                </a:cxn>
                <a:cxn ang="0">
                  <a:pos x="91" y="89"/>
                </a:cxn>
                <a:cxn ang="0">
                  <a:pos x="100" y="85"/>
                </a:cxn>
                <a:cxn ang="0">
                  <a:pos x="108" y="80"/>
                </a:cxn>
                <a:cxn ang="0">
                  <a:pos x="108" y="80"/>
                </a:cxn>
                <a:cxn ang="0">
                  <a:pos x="111" y="77"/>
                </a:cxn>
                <a:cxn ang="0">
                  <a:pos x="112" y="74"/>
                </a:cxn>
                <a:cxn ang="0">
                  <a:pos x="115" y="64"/>
                </a:cxn>
                <a:cxn ang="0">
                  <a:pos x="115" y="57"/>
                </a:cxn>
                <a:cxn ang="0">
                  <a:pos x="115" y="47"/>
                </a:cxn>
                <a:cxn ang="0">
                  <a:pos x="115" y="47"/>
                </a:cxn>
              </a:cxnLst>
              <a:rect l="0" t="0" r="r" b="b"/>
              <a:pathLst>
                <a:path w="115" h="92">
                  <a:moveTo>
                    <a:pt x="115" y="47"/>
                  </a:moveTo>
                  <a:lnTo>
                    <a:pt x="115" y="47"/>
                  </a:lnTo>
                  <a:lnTo>
                    <a:pt x="113" y="36"/>
                  </a:lnTo>
                  <a:lnTo>
                    <a:pt x="111" y="24"/>
                  </a:lnTo>
                  <a:lnTo>
                    <a:pt x="111" y="24"/>
                  </a:lnTo>
                  <a:lnTo>
                    <a:pt x="111" y="20"/>
                  </a:lnTo>
                  <a:lnTo>
                    <a:pt x="109" y="16"/>
                  </a:lnTo>
                  <a:lnTo>
                    <a:pt x="107" y="12"/>
                  </a:lnTo>
                  <a:lnTo>
                    <a:pt x="104" y="8"/>
                  </a:lnTo>
                  <a:lnTo>
                    <a:pt x="102" y="5"/>
                  </a:lnTo>
                  <a:lnTo>
                    <a:pt x="98" y="3"/>
                  </a:lnTo>
                  <a:lnTo>
                    <a:pt x="92" y="2"/>
                  </a:lnTo>
                  <a:lnTo>
                    <a:pt x="88" y="2"/>
                  </a:lnTo>
                  <a:lnTo>
                    <a:pt x="88" y="2"/>
                  </a:lnTo>
                  <a:lnTo>
                    <a:pt x="61" y="3"/>
                  </a:lnTo>
                  <a:lnTo>
                    <a:pt x="61" y="3"/>
                  </a:lnTo>
                  <a:lnTo>
                    <a:pt x="60" y="3"/>
                  </a:lnTo>
                  <a:lnTo>
                    <a:pt x="60" y="3"/>
                  </a:lnTo>
                  <a:lnTo>
                    <a:pt x="56" y="2"/>
                  </a:lnTo>
                  <a:lnTo>
                    <a:pt x="49" y="2"/>
                  </a:lnTo>
                  <a:lnTo>
                    <a:pt x="39" y="2"/>
                  </a:lnTo>
                  <a:lnTo>
                    <a:pt x="39" y="2"/>
                  </a:lnTo>
                  <a:lnTo>
                    <a:pt x="30" y="0"/>
                  </a:lnTo>
                  <a:lnTo>
                    <a:pt x="22" y="2"/>
                  </a:lnTo>
                  <a:lnTo>
                    <a:pt x="18" y="3"/>
                  </a:lnTo>
                  <a:lnTo>
                    <a:pt x="14" y="5"/>
                  </a:lnTo>
                  <a:lnTo>
                    <a:pt x="10" y="9"/>
                  </a:lnTo>
                  <a:lnTo>
                    <a:pt x="7" y="13"/>
                  </a:lnTo>
                  <a:lnTo>
                    <a:pt x="7" y="13"/>
                  </a:lnTo>
                  <a:lnTo>
                    <a:pt x="3" y="22"/>
                  </a:lnTo>
                  <a:lnTo>
                    <a:pt x="1" y="34"/>
                  </a:lnTo>
                  <a:lnTo>
                    <a:pt x="0" y="45"/>
                  </a:lnTo>
                  <a:lnTo>
                    <a:pt x="0" y="57"/>
                  </a:lnTo>
                  <a:lnTo>
                    <a:pt x="0" y="57"/>
                  </a:lnTo>
                  <a:lnTo>
                    <a:pt x="1" y="62"/>
                  </a:lnTo>
                  <a:lnTo>
                    <a:pt x="2" y="66"/>
                  </a:lnTo>
                  <a:lnTo>
                    <a:pt x="5" y="70"/>
                  </a:lnTo>
                  <a:lnTo>
                    <a:pt x="7" y="74"/>
                  </a:lnTo>
                  <a:lnTo>
                    <a:pt x="7" y="74"/>
                  </a:lnTo>
                  <a:lnTo>
                    <a:pt x="10" y="77"/>
                  </a:lnTo>
                  <a:lnTo>
                    <a:pt x="13" y="80"/>
                  </a:lnTo>
                  <a:lnTo>
                    <a:pt x="19" y="85"/>
                  </a:lnTo>
                  <a:lnTo>
                    <a:pt x="27" y="89"/>
                  </a:lnTo>
                  <a:lnTo>
                    <a:pt x="36" y="91"/>
                  </a:lnTo>
                  <a:lnTo>
                    <a:pt x="36" y="91"/>
                  </a:lnTo>
                  <a:lnTo>
                    <a:pt x="73" y="92"/>
                  </a:lnTo>
                  <a:lnTo>
                    <a:pt x="73" y="92"/>
                  </a:lnTo>
                  <a:lnTo>
                    <a:pt x="82" y="92"/>
                  </a:lnTo>
                  <a:lnTo>
                    <a:pt x="91" y="89"/>
                  </a:lnTo>
                  <a:lnTo>
                    <a:pt x="100" y="85"/>
                  </a:lnTo>
                  <a:lnTo>
                    <a:pt x="108" y="80"/>
                  </a:lnTo>
                  <a:lnTo>
                    <a:pt x="108" y="80"/>
                  </a:lnTo>
                  <a:lnTo>
                    <a:pt x="111" y="77"/>
                  </a:lnTo>
                  <a:lnTo>
                    <a:pt x="112" y="74"/>
                  </a:lnTo>
                  <a:lnTo>
                    <a:pt x="115" y="64"/>
                  </a:lnTo>
                  <a:lnTo>
                    <a:pt x="115" y="57"/>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18" name="chenying0907 775"/>
            <p:cNvSpPr/>
            <p:nvPr/>
          </p:nvSpPr>
          <p:spPr bwMode="auto">
            <a:xfrm>
              <a:off x="2127251" y="3395663"/>
              <a:ext cx="46038" cy="36513"/>
            </a:xfrm>
            <a:custGeom>
              <a:cxnLst>
                <a:cxn ang="0">
                  <a:pos x="115" y="46"/>
                </a:cxn>
                <a:cxn ang="0">
                  <a:pos x="115" y="46"/>
                </a:cxn>
                <a:cxn ang="0">
                  <a:pos x="113" y="34"/>
                </a:cxn>
                <a:cxn ang="0">
                  <a:pos x="111" y="23"/>
                </a:cxn>
                <a:cxn ang="0">
                  <a:pos x="111" y="23"/>
                </a:cxn>
                <a:cxn ang="0">
                  <a:pos x="111" y="18"/>
                </a:cxn>
                <a:cxn ang="0">
                  <a:pos x="109" y="14"/>
                </a:cxn>
                <a:cxn ang="0">
                  <a:pos x="107" y="10"/>
                </a:cxn>
                <a:cxn ang="0">
                  <a:pos x="104" y="8"/>
                </a:cxn>
                <a:cxn ang="0">
                  <a:pos x="102" y="4"/>
                </a:cxn>
                <a:cxn ang="0">
                  <a:pos x="98" y="2"/>
                </a:cxn>
                <a:cxn ang="0">
                  <a:pos x="92" y="1"/>
                </a:cxn>
                <a:cxn ang="0">
                  <a:pos x="88" y="0"/>
                </a:cxn>
                <a:cxn ang="0">
                  <a:pos x="88" y="0"/>
                </a:cxn>
                <a:cxn ang="0">
                  <a:pos x="61" y="1"/>
                </a:cxn>
                <a:cxn ang="0">
                  <a:pos x="61" y="1"/>
                </a:cxn>
                <a:cxn ang="0">
                  <a:pos x="60" y="1"/>
                </a:cxn>
                <a:cxn ang="0">
                  <a:pos x="60" y="1"/>
                </a:cxn>
                <a:cxn ang="0">
                  <a:pos x="56" y="0"/>
                </a:cxn>
                <a:cxn ang="0">
                  <a:pos x="49" y="0"/>
                </a:cxn>
                <a:cxn ang="0">
                  <a:pos x="39" y="0"/>
                </a:cxn>
                <a:cxn ang="0">
                  <a:pos x="39" y="0"/>
                </a:cxn>
                <a:cxn ang="0">
                  <a:pos x="30" y="0"/>
                </a:cxn>
                <a:cxn ang="0">
                  <a:pos x="22" y="1"/>
                </a:cxn>
                <a:cxn ang="0">
                  <a:pos x="18" y="2"/>
                </a:cxn>
                <a:cxn ang="0">
                  <a:pos x="14" y="5"/>
                </a:cxn>
                <a:cxn ang="0">
                  <a:pos x="10" y="8"/>
                </a:cxn>
                <a:cxn ang="0">
                  <a:pos x="7" y="12"/>
                </a:cxn>
                <a:cxn ang="0">
                  <a:pos x="7" y="12"/>
                </a:cxn>
                <a:cxn ang="0">
                  <a:pos x="3" y="22"/>
                </a:cxn>
                <a:cxn ang="0">
                  <a:pos x="1" y="32"/>
                </a:cxn>
                <a:cxn ang="0">
                  <a:pos x="0" y="43"/>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7"/>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6"/>
                </a:cxn>
                <a:cxn ang="0">
                  <a:pos x="115" y="46"/>
                </a:cxn>
              </a:cxnLst>
              <a:rect l="0" t="0" r="r" b="b"/>
              <a:pathLst>
                <a:path w="115" h="90">
                  <a:moveTo>
                    <a:pt x="115" y="46"/>
                  </a:moveTo>
                  <a:lnTo>
                    <a:pt x="115" y="46"/>
                  </a:lnTo>
                  <a:lnTo>
                    <a:pt x="113" y="34"/>
                  </a:lnTo>
                  <a:lnTo>
                    <a:pt x="111" y="23"/>
                  </a:lnTo>
                  <a:lnTo>
                    <a:pt x="111" y="23"/>
                  </a:lnTo>
                  <a:lnTo>
                    <a:pt x="111" y="18"/>
                  </a:lnTo>
                  <a:lnTo>
                    <a:pt x="109" y="14"/>
                  </a:lnTo>
                  <a:lnTo>
                    <a:pt x="107" y="10"/>
                  </a:lnTo>
                  <a:lnTo>
                    <a:pt x="104" y="8"/>
                  </a:lnTo>
                  <a:lnTo>
                    <a:pt x="102" y="4"/>
                  </a:lnTo>
                  <a:lnTo>
                    <a:pt x="98" y="2"/>
                  </a:lnTo>
                  <a:lnTo>
                    <a:pt x="92" y="1"/>
                  </a:lnTo>
                  <a:lnTo>
                    <a:pt x="88" y="0"/>
                  </a:lnTo>
                  <a:lnTo>
                    <a:pt x="88" y="0"/>
                  </a:lnTo>
                  <a:lnTo>
                    <a:pt x="61" y="1"/>
                  </a:lnTo>
                  <a:lnTo>
                    <a:pt x="61" y="1"/>
                  </a:lnTo>
                  <a:lnTo>
                    <a:pt x="60" y="1"/>
                  </a:lnTo>
                  <a:lnTo>
                    <a:pt x="60" y="1"/>
                  </a:lnTo>
                  <a:lnTo>
                    <a:pt x="56" y="0"/>
                  </a:lnTo>
                  <a:lnTo>
                    <a:pt x="49" y="0"/>
                  </a:lnTo>
                  <a:lnTo>
                    <a:pt x="39" y="0"/>
                  </a:lnTo>
                  <a:lnTo>
                    <a:pt x="39" y="0"/>
                  </a:lnTo>
                  <a:lnTo>
                    <a:pt x="30" y="0"/>
                  </a:lnTo>
                  <a:lnTo>
                    <a:pt x="22" y="1"/>
                  </a:lnTo>
                  <a:lnTo>
                    <a:pt x="18" y="2"/>
                  </a:lnTo>
                  <a:lnTo>
                    <a:pt x="14" y="5"/>
                  </a:lnTo>
                  <a:lnTo>
                    <a:pt x="10" y="8"/>
                  </a:lnTo>
                  <a:lnTo>
                    <a:pt x="7" y="12"/>
                  </a:lnTo>
                  <a:lnTo>
                    <a:pt x="7" y="12"/>
                  </a:lnTo>
                  <a:lnTo>
                    <a:pt x="3" y="22"/>
                  </a:lnTo>
                  <a:lnTo>
                    <a:pt x="1" y="32"/>
                  </a:lnTo>
                  <a:lnTo>
                    <a:pt x="0" y="43"/>
                  </a:lnTo>
                  <a:lnTo>
                    <a:pt x="0" y="55"/>
                  </a:lnTo>
                  <a:lnTo>
                    <a:pt x="0" y="55"/>
                  </a:lnTo>
                  <a:lnTo>
                    <a:pt x="1" y="60"/>
                  </a:lnTo>
                  <a:lnTo>
                    <a:pt x="2" y="65"/>
                  </a:lnTo>
                  <a:lnTo>
                    <a:pt x="5" y="69"/>
                  </a:lnTo>
                  <a:lnTo>
                    <a:pt x="7" y="72"/>
                  </a:lnTo>
                  <a:lnTo>
                    <a:pt x="7" y="72"/>
                  </a:lnTo>
                  <a:lnTo>
                    <a:pt x="10" y="76"/>
                  </a:lnTo>
                  <a:lnTo>
                    <a:pt x="13" y="80"/>
                  </a:lnTo>
                  <a:lnTo>
                    <a:pt x="19" y="85"/>
                  </a:lnTo>
                  <a:lnTo>
                    <a:pt x="27" y="87"/>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6"/>
                  </a:lnTo>
                  <a:lnTo>
                    <a:pt x="115" y="4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19" name="chenying0907 776"/>
            <p:cNvSpPr/>
            <p:nvPr/>
          </p:nvSpPr>
          <p:spPr bwMode="auto">
            <a:xfrm>
              <a:off x="2452688" y="3208338"/>
              <a:ext cx="46038" cy="36513"/>
            </a:xfrm>
            <a:custGeom>
              <a:cxnLst>
                <a:cxn ang="0">
                  <a:pos x="114" y="47"/>
                </a:cxn>
                <a:cxn ang="0">
                  <a:pos x="114" y="47"/>
                </a:cxn>
                <a:cxn ang="0">
                  <a:pos x="114" y="35"/>
                </a:cxn>
                <a:cxn ang="0">
                  <a:pos x="112" y="25"/>
                </a:cxn>
                <a:cxn ang="0">
                  <a:pos x="112" y="25"/>
                </a:cxn>
                <a:cxn ang="0">
                  <a:pos x="112" y="20"/>
                </a:cxn>
                <a:cxn ang="0">
                  <a:pos x="110" y="16"/>
                </a:cxn>
                <a:cxn ang="0">
                  <a:pos x="108" y="12"/>
                </a:cxn>
                <a:cxn ang="0">
                  <a:pos x="105" y="8"/>
                </a:cxn>
                <a:cxn ang="0">
                  <a:pos x="101" y="5"/>
                </a:cxn>
                <a:cxn ang="0">
                  <a:pos x="97" y="4"/>
                </a:cxn>
                <a:cxn ang="0">
                  <a:pos x="93" y="3"/>
                </a:cxn>
                <a:cxn ang="0">
                  <a:pos x="89" y="1"/>
                </a:cxn>
                <a:cxn ang="0">
                  <a:pos x="89" y="1"/>
                </a:cxn>
                <a:cxn ang="0">
                  <a:pos x="62" y="3"/>
                </a:cxn>
                <a:cxn ang="0">
                  <a:pos x="62" y="3"/>
                </a:cxn>
                <a:cxn ang="0">
                  <a:pos x="61" y="3"/>
                </a:cxn>
                <a:cxn ang="0">
                  <a:pos x="61" y="3"/>
                </a:cxn>
                <a:cxn ang="0">
                  <a:pos x="55" y="1"/>
                </a:cxn>
                <a:cxn ang="0">
                  <a:pos x="50" y="1"/>
                </a:cxn>
                <a:cxn ang="0">
                  <a:pos x="40" y="1"/>
                </a:cxn>
                <a:cxn ang="0">
                  <a:pos x="40" y="1"/>
                </a:cxn>
                <a:cxn ang="0">
                  <a:pos x="30" y="0"/>
                </a:cxn>
                <a:cxn ang="0">
                  <a:pos x="21" y="1"/>
                </a:cxn>
                <a:cxn ang="0">
                  <a:pos x="17" y="4"/>
                </a:cxn>
                <a:cxn ang="0">
                  <a:pos x="15" y="5"/>
                </a:cxn>
                <a:cxn ang="0">
                  <a:pos x="11" y="9"/>
                </a:cxn>
                <a:cxn ang="0">
                  <a:pos x="8" y="13"/>
                </a:cxn>
                <a:cxn ang="0">
                  <a:pos x="8" y="13"/>
                </a:cxn>
                <a:cxn ang="0">
                  <a:pos x="3" y="23"/>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81"/>
                </a:cxn>
                <a:cxn ang="0">
                  <a:pos x="20" y="86"/>
                </a:cxn>
                <a:cxn ang="0">
                  <a:pos x="28" y="89"/>
                </a:cxn>
                <a:cxn ang="0">
                  <a:pos x="37" y="90"/>
                </a:cxn>
                <a:cxn ang="0">
                  <a:pos x="37" y="90"/>
                </a:cxn>
                <a:cxn ang="0">
                  <a:pos x="74" y="91"/>
                </a:cxn>
                <a:cxn ang="0">
                  <a:pos x="74" y="91"/>
                </a:cxn>
                <a:cxn ang="0">
                  <a:pos x="83" y="91"/>
                </a:cxn>
                <a:cxn ang="0">
                  <a:pos x="92" y="89"/>
                </a:cxn>
                <a:cxn ang="0">
                  <a:pos x="101" y="86"/>
                </a:cxn>
                <a:cxn ang="0">
                  <a:pos x="108" y="81"/>
                </a:cxn>
                <a:cxn ang="0">
                  <a:pos x="108" y="81"/>
                </a:cxn>
                <a:cxn ang="0">
                  <a:pos x="110" y="77"/>
                </a:cxn>
                <a:cxn ang="0">
                  <a:pos x="113" y="73"/>
                </a:cxn>
                <a:cxn ang="0">
                  <a:pos x="114" y="65"/>
                </a:cxn>
                <a:cxn ang="0">
                  <a:pos x="114" y="56"/>
                </a:cxn>
                <a:cxn ang="0">
                  <a:pos x="114" y="47"/>
                </a:cxn>
                <a:cxn ang="0">
                  <a:pos x="114" y="47"/>
                </a:cxn>
              </a:cxnLst>
              <a:rect l="0" t="0" r="r" b="b"/>
              <a:pathLst>
                <a:path w="114" h="91">
                  <a:moveTo>
                    <a:pt x="114" y="47"/>
                  </a:moveTo>
                  <a:lnTo>
                    <a:pt x="114" y="47"/>
                  </a:lnTo>
                  <a:lnTo>
                    <a:pt x="114" y="35"/>
                  </a:lnTo>
                  <a:lnTo>
                    <a:pt x="112" y="25"/>
                  </a:lnTo>
                  <a:lnTo>
                    <a:pt x="112" y="25"/>
                  </a:lnTo>
                  <a:lnTo>
                    <a:pt x="112" y="20"/>
                  </a:lnTo>
                  <a:lnTo>
                    <a:pt x="110" y="16"/>
                  </a:lnTo>
                  <a:lnTo>
                    <a:pt x="108" y="12"/>
                  </a:lnTo>
                  <a:lnTo>
                    <a:pt x="105" y="8"/>
                  </a:lnTo>
                  <a:lnTo>
                    <a:pt x="101" y="5"/>
                  </a:lnTo>
                  <a:lnTo>
                    <a:pt x="97" y="4"/>
                  </a:lnTo>
                  <a:lnTo>
                    <a:pt x="93" y="3"/>
                  </a:lnTo>
                  <a:lnTo>
                    <a:pt x="89" y="1"/>
                  </a:lnTo>
                  <a:lnTo>
                    <a:pt x="89" y="1"/>
                  </a:lnTo>
                  <a:lnTo>
                    <a:pt x="62" y="3"/>
                  </a:lnTo>
                  <a:lnTo>
                    <a:pt x="62" y="3"/>
                  </a:lnTo>
                  <a:lnTo>
                    <a:pt x="61" y="3"/>
                  </a:lnTo>
                  <a:lnTo>
                    <a:pt x="61" y="3"/>
                  </a:lnTo>
                  <a:lnTo>
                    <a:pt x="55" y="1"/>
                  </a:lnTo>
                  <a:lnTo>
                    <a:pt x="50" y="1"/>
                  </a:lnTo>
                  <a:lnTo>
                    <a:pt x="40" y="1"/>
                  </a:lnTo>
                  <a:lnTo>
                    <a:pt x="40" y="1"/>
                  </a:lnTo>
                  <a:lnTo>
                    <a:pt x="30" y="0"/>
                  </a:lnTo>
                  <a:lnTo>
                    <a:pt x="21" y="1"/>
                  </a:lnTo>
                  <a:lnTo>
                    <a:pt x="17" y="4"/>
                  </a:lnTo>
                  <a:lnTo>
                    <a:pt x="15" y="5"/>
                  </a:lnTo>
                  <a:lnTo>
                    <a:pt x="11" y="9"/>
                  </a:lnTo>
                  <a:lnTo>
                    <a:pt x="8" y="13"/>
                  </a:lnTo>
                  <a:lnTo>
                    <a:pt x="8" y="13"/>
                  </a:lnTo>
                  <a:lnTo>
                    <a:pt x="3" y="23"/>
                  </a:lnTo>
                  <a:lnTo>
                    <a:pt x="2" y="34"/>
                  </a:lnTo>
                  <a:lnTo>
                    <a:pt x="0" y="44"/>
                  </a:lnTo>
                  <a:lnTo>
                    <a:pt x="0" y="56"/>
                  </a:lnTo>
                  <a:lnTo>
                    <a:pt x="0" y="56"/>
                  </a:lnTo>
                  <a:lnTo>
                    <a:pt x="0" y="61"/>
                  </a:lnTo>
                  <a:lnTo>
                    <a:pt x="3" y="65"/>
                  </a:lnTo>
                  <a:lnTo>
                    <a:pt x="4" y="69"/>
                  </a:lnTo>
                  <a:lnTo>
                    <a:pt x="8" y="73"/>
                  </a:lnTo>
                  <a:lnTo>
                    <a:pt x="8" y="73"/>
                  </a:lnTo>
                  <a:lnTo>
                    <a:pt x="10" y="77"/>
                  </a:lnTo>
                  <a:lnTo>
                    <a:pt x="12" y="81"/>
                  </a:lnTo>
                  <a:lnTo>
                    <a:pt x="20" y="86"/>
                  </a:lnTo>
                  <a:lnTo>
                    <a:pt x="28" y="89"/>
                  </a:lnTo>
                  <a:lnTo>
                    <a:pt x="37" y="90"/>
                  </a:lnTo>
                  <a:lnTo>
                    <a:pt x="37" y="90"/>
                  </a:lnTo>
                  <a:lnTo>
                    <a:pt x="74" y="91"/>
                  </a:lnTo>
                  <a:lnTo>
                    <a:pt x="74" y="91"/>
                  </a:lnTo>
                  <a:lnTo>
                    <a:pt x="83" y="91"/>
                  </a:lnTo>
                  <a:lnTo>
                    <a:pt x="92" y="89"/>
                  </a:lnTo>
                  <a:lnTo>
                    <a:pt x="101" y="86"/>
                  </a:lnTo>
                  <a:lnTo>
                    <a:pt x="108" y="81"/>
                  </a:lnTo>
                  <a:lnTo>
                    <a:pt x="108" y="81"/>
                  </a:lnTo>
                  <a:lnTo>
                    <a:pt x="110" y="77"/>
                  </a:lnTo>
                  <a:lnTo>
                    <a:pt x="113" y="73"/>
                  </a:lnTo>
                  <a:lnTo>
                    <a:pt x="114" y="65"/>
                  </a:lnTo>
                  <a:lnTo>
                    <a:pt x="114" y="56"/>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20" name="chenying0907 777"/>
            <p:cNvSpPr/>
            <p:nvPr/>
          </p:nvSpPr>
          <p:spPr bwMode="auto">
            <a:xfrm>
              <a:off x="2452688" y="3273425"/>
              <a:ext cx="46038" cy="36513"/>
            </a:xfrm>
            <a:custGeom>
              <a:cxnLst>
                <a:cxn ang="0">
                  <a:pos x="114" y="47"/>
                </a:cxn>
                <a:cxn ang="0">
                  <a:pos x="114" y="47"/>
                </a:cxn>
                <a:cxn ang="0">
                  <a:pos x="114" y="34"/>
                </a:cxn>
                <a:cxn ang="0">
                  <a:pos x="112" y="24"/>
                </a:cxn>
                <a:cxn ang="0">
                  <a:pos x="112" y="24"/>
                </a:cxn>
                <a:cxn ang="0">
                  <a:pos x="112" y="20"/>
                </a:cxn>
                <a:cxn ang="0">
                  <a:pos x="110" y="15"/>
                </a:cxn>
                <a:cxn ang="0">
                  <a:pos x="108" y="11"/>
                </a:cxn>
                <a:cxn ang="0">
                  <a:pos x="105" y="8"/>
                </a:cxn>
                <a:cxn ang="0">
                  <a:pos x="101" y="6"/>
                </a:cxn>
                <a:cxn ang="0">
                  <a:pos x="97" y="3"/>
                </a:cxn>
                <a:cxn ang="0">
                  <a:pos x="93" y="2"/>
                </a:cxn>
                <a:cxn ang="0">
                  <a:pos x="89" y="2"/>
                </a:cxn>
                <a:cxn ang="0">
                  <a:pos x="89" y="2"/>
                </a:cxn>
                <a:cxn ang="0">
                  <a:pos x="62" y="2"/>
                </a:cxn>
                <a:cxn ang="0">
                  <a:pos x="62" y="2"/>
                </a:cxn>
                <a:cxn ang="0">
                  <a:pos x="61" y="2"/>
                </a:cxn>
                <a:cxn ang="0">
                  <a:pos x="61" y="2"/>
                </a:cxn>
                <a:cxn ang="0">
                  <a:pos x="55" y="0"/>
                </a:cxn>
                <a:cxn ang="0">
                  <a:pos x="50" y="0"/>
                </a:cxn>
                <a:cxn ang="0">
                  <a:pos x="40" y="2"/>
                </a:cxn>
                <a:cxn ang="0">
                  <a:pos x="40" y="2"/>
                </a:cxn>
                <a:cxn ang="0">
                  <a:pos x="30" y="0"/>
                </a:cxn>
                <a:cxn ang="0">
                  <a:pos x="21" y="2"/>
                </a:cxn>
                <a:cxn ang="0">
                  <a:pos x="17" y="3"/>
                </a:cxn>
                <a:cxn ang="0">
                  <a:pos x="15" y="6"/>
                </a:cxn>
                <a:cxn ang="0">
                  <a:pos x="11" y="8"/>
                </a:cxn>
                <a:cxn ang="0">
                  <a:pos x="8" y="12"/>
                </a:cxn>
                <a:cxn ang="0">
                  <a:pos x="8" y="12"/>
                </a:cxn>
                <a:cxn ang="0">
                  <a:pos x="3" y="23"/>
                </a:cxn>
                <a:cxn ang="0">
                  <a:pos x="2" y="33"/>
                </a:cxn>
                <a:cxn ang="0">
                  <a:pos x="0" y="45"/>
                </a:cxn>
                <a:cxn ang="0">
                  <a:pos x="0" y="55"/>
                </a:cxn>
                <a:cxn ang="0">
                  <a:pos x="0" y="55"/>
                </a:cxn>
                <a:cxn ang="0">
                  <a:pos x="0" y="61"/>
                </a:cxn>
                <a:cxn ang="0">
                  <a:pos x="3" y="66"/>
                </a:cxn>
                <a:cxn ang="0">
                  <a:pos x="4" y="70"/>
                </a:cxn>
                <a:cxn ang="0">
                  <a:pos x="8" y="72"/>
                </a:cxn>
                <a:cxn ang="0">
                  <a:pos x="8" y="72"/>
                </a:cxn>
                <a:cxn ang="0">
                  <a:pos x="10" y="76"/>
                </a:cxn>
                <a:cxn ang="0">
                  <a:pos x="12" y="80"/>
                </a:cxn>
                <a:cxn ang="0">
                  <a:pos x="20" y="85"/>
                </a:cxn>
                <a:cxn ang="0">
                  <a:pos x="28" y="88"/>
                </a:cxn>
                <a:cxn ang="0">
                  <a:pos x="37" y="89"/>
                </a:cxn>
                <a:cxn ang="0">
                  <a:pos x="37" y="89"/>
                </a:cxn>
                <a:cxn ang="0">
                  <a:pos x="74" y="91"/>
                </a:cxn>
                <a:cxn ang="0">
                  <a:pos x="74" y="91"/>
                </a:cxn>
                <a:cxn ang="0">
                  <a:pos x="83" y="91"/>
                </a:cxn>
                <a:cxn ang="0">
                  <a:pos x="92" y="89"/>
                </a:cxn>
                <a:cxn ang="0">
                  <a:pos x="101" y="85"/>
                </a:cxn>
                <a:cxn ang="0">
                  <a:pos x="108" y="80"/>
                </a:cxn>
                <a:cxn ang="0">
                  <a:pos x="108" y="80"/>
                </a:cxn>
                <a:cxn ang="0">
                  <a:pos x="110" y="76"/>
                </a:cxn>
                <a:cxn ang="0">
                  <a:pos x="113" y="72"/>
                </a:cxn>
                <a:cxn ang="0">
                  <a:pos x="114" y="64"/>
                </a:cxn>
                <a:cxn ang="0">
                  <a:pos x="114" y="55"/>
                </a:cxn>
                <a:cxn ang="0">
                  <a:pos x="114" y="47"/>
                </a:cxn>
                <a:cxn ang="0">
                  <a:pos x="114" y="47"/>
                </a:cxn>
              </a:cxnLst>
              <a:rect l="0" t="0" r="r" b="b"/>
              <a:pathLst>
                <a:path w="114" h="91">
                  <a:moveTo>
                    <a:pt x="114" y="47"/>
                  </a:moveTo>
                  <a:lnTo>
                    <a:pt x="114" y="47"/>
                  </a:lnTo>
                  <a:lnTo>
                    <a:pt x="114" y="34"/>
                  </a:lnTo>
                  <a:lnTo>
                    <a:pt x="112" y="24"/>
                  </a:lnTo>
                  <a:lnTo>
                    <a:pt x="112" y="24"/>
                  </a:lnTo>
                  <a:lnTo>
                    <a:pt x="112" y="20"/>
                  </a:lnTo>
                  <a:lnTo>
                    <a:pt x="110" y="15"/>
                  </a:lnTo>
                  <a:lnTo>
                    <a:pt x="108" y="11"/>
                  </a:lnTo>
                  <a:lnTo>
                    <a:pt x="105" y="8"/>
                  </a:lnTo>
                  <a:lnTo>
                    <a:pt x="101" y="6"/>
                  </a:lnTo>
                  <a:lnTo>
                    <a:pt x="97" y="3"/>
                  </a:lnTo>
                  <a:lnTo>
                    <a:pt x="93" y="2"/>
                  </a:lnTo>
                  <a:lnTo>
                    <a:pt x="89" y="2"/>
                  </a:lnTo>
                  <a:lnTo>
                    <a:pt x="89" y="2"/>
                  </a:lnTo>
                  <a:lnTo>
                    <a:pt x="62" y="2"/>
                  </a:lnTo>
                  <a:lnTo>
                    <a:pt x="62" y="2"/>
                  </a:lnTo>
                  <a:lnTo>
                    <a:pt x="61" y="2"/>
                  </a:lnTo>
                  <a:lnTo>
                    <a:pt x="61" y="2"/>
                  </a:lnTo>
                  <a:lnTo>
                    <a:pt x="55" y="0"/>
                  </a:lnTo>
                  <a:lnTo>
                    <a:pt x="50" y="0"/>
                  </a:lnTo>
                  <a:lnTo>
                    <a:pt x="40" y="2"/>
                  </a:lnTo>
                  <a:lnTo>
                    <a:pt x="40" y="2"/>
                  </a:lnTo>
                  <a:lnTo>
                    <a:pt x="30" y="0"/>
                  </a:lnTo>
                  <a:lnTo>
                    <a:pt x="21" y="2"/>
                  </a:lnTo>
                  <a:lnTo>
                    <a:pt x="17" y="3"/>
                  </a:lnTo>
                  <a:lnTo>
                    <a:pt x="15" y="6"/>
                  </a:lnTo>
                  <a:lnTo>
                    <a:pt x="11" y="8"/>
                  </a:lnTo>
                  <a:lnTo>
                    <a:pt x="8" y="12"/>
                  </a:lnTo>
                  <a:lnTo>
                    <a:pt x="8" y="12"/>
                  </a:lnTo>
                  <a:lnTo>
                    <a:pt x="3" y="23"/>
                  </a:lnTo>
                  <a:lnTo>
                    <a:pt x="2" y="33"/>
                  </a:lnTo>
                  <a:lnTo>
                    <a:pt x="0" y="45"/>
                  </a:lnTo>
                  <a:lnTo>
                    <a:pt x="0" y="55"/>
                  </a:lnTo>
                  <a:lnTo>
                    <a:pt x="0" y="55"/>
                  </a:lnTo>
                  <a:lnTo>
                    <a:pt x="0" y="61"/>
                  </a:lnTo>
                  <a:lnTo>
                    <a:pt x="3" y="66"/>
                  </a:lnTo>
                  <a:lnTo>
                    <a:pt x="4" y="70"/>
                  </a:lnTo>
                  <a:lnTo>
                    <a:pt x="8" y="72"/>
                  </a:lnTo>
                  <a:lnTo>
                    <a:pt x="8" y="72"/>
                  </a:lnTo>
                  <a:lnTo>
                    <a:pt x="10" y="76"/>
                  </a:lnTo>
                  <a:lnTo>
                    <a:pt x="12" y="80"/>
                  </a:lnTo>
                  <a:lnTo>
                    <a:pt x="20" y="85"/>
                  </a:lnTo>
                  <a:lnTo>
                    <a:pt x="28" y="88"/>
                  </a:lnTo>
                  <a:lnTo>
                    <a:pt x="37" y="89"/>
                  </a:lnTo>
                  <a:lnTo>
                    <a:pt x="37" y="89"/>
                  </a:lnTo>
                  <a:lnTo>
                    <a:pt x="74" y="91"/>
                  </a:lnTo>
                  <a:lnTo>
                    <a:pt x="74" y="91"/>
                  </a:lnTo>
                  <a:lnTo>
                    <a:pt x="83" y="91"/>
                  </a:lnTo>
                  <a:lnTo>
                    <a:pt x="92" y="89"/>
                  </a:lnTo>
                  <a:lnTo>
                    <a:pt x="101" y="85"/>
                  </a:lnTo>
                  <a:lnTo>
                    <a:pt x="108" y="80"/>
                  </a:lnTo>
                  <a:lnTo>
                    <a:pt x="108" y="80"/>
                  </a:lnTo>
                  <a:lnTo>
                    <a:pt x="110" y="76"/>
                  </a:lnTo>
                  <a:lnTo>
                    <a:pt x="113" y="72"/>
                  </a:lnTo>
                  <a:lnTo>
                    <a:pt x="114" y="64"/>
                  </a:lnTo>
                  <a:lnTo>
                    <a:pt x="114" y="55"/>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21" name="chenying0907 778"/>
            <p:cNvSpPr/>
            <p:nvPr/>
          </p:nvSpPr>
          <p:spPr bwMode="auto">
            <a:xfrm>
              <a:off x="2452688" y="3338513"/>
              <a:ext cx="46038" cy="36513"/>
            </a:xfrm>
            <a:custGeom>
              <a:cxnLst>
                <a:cxn ang="0">
                  <a:pos x="114" y="47"/>
                </a:cxn>
                <a:cxn ang="0">
                  <a:pos x="114" y="47"/>
                </a:cxn>
                <a:cxn ang="0">
                  <a:pos x="114" y="35"/>
                </a:cxn>
                <a:cxn ang="0">
                  <a:pos x="112" y="23"/>
                </a:cxn>
                <a:cxn ang="0">
                  <a:pos x="112" y="23"/>
                </a:cxn>
                <a:cxn ang="0">
                  <a:pos x="112" y="19"/>
                </a:cxn>
                <a:cxn ang="0">
                  <a:pos x="110" y="15"/>
                </a:cxn>
                <a:cxn ang="0">
                  <a:pos x="108" y="11"/>
                </a:cxn>
                <a:cxn ang="0">
                  <a:pos x="105" y="7"/>
                </a:cxn>
                <a:cxn ang="0">
                  <a:pos x="101" y="5"/>
                </a:cxn>
                <a:cxn ang="0">
                  <a:pos x="97" y="2"/>
                </a:cxn>
                <a:cxn ang="0">
                  <a:pos x="93" y="1"/>
                </a:cxn>
                <a:cxn ang="0">
                  <a:pos x="89" y="1"/>
                </a:cxn>
                <a:cxn ang="0">
                  <a:pos x="89" y="1"/>
                </a:cxn>
                <a:cxn ang="0">
                  <a:pos x="62" y="2"/>
                </a:cxn>
                <a:cxn ang="0">
                  <a:pos x="62" y="2"/>
                </a:cxn>
                <a:cxn ang="0">
                  <a:pos x="61" y="2"/>
                </a:cxn>
                <a:cxn ang="0">
                  <a:pos x="61" y="2"/>
                </a:cxn>
                <a:cxn ang="0">
                  <a:pos x="55" y="1"/>
                </a:cxn>
                <a:cxn ang="0">
                  <a:pos x="50" y="1"/>
                </a:cxn>
                <a:cxn ang="0">
                  <a:pos x="40" y="1"/>
                </a:cxn>
                <a:cxn ang="0">
                  <a:pos x="40" y="1"/>
                </a:cxn>
                <a:cxn ang="0">
                  <a:pos x="30" y="0"/>
                </a:cxn>
                <a:cxn ang="0">
                  <a:pos x="21" y="1"/>
                </a:cxn>
                <a:cxn ang="0">
                  <a:pos x="17" y="2"/>
                </a:cxn>
                <a:cxn ang="0">
                  <a:pos x="15" y="5"/>
                </a:cxn>
                <a:cxn ang="0">
                  <a:pos x="11" y="9"/>
                </a:cxn>
                <a:cxn ang="0">
                  <a:pos x="8" y="13"/>
                </a:cxn>
                <a:cxn ang="0">
                  <a:pos x="8" y="13"/>
                </a:cxn>
                <a:cxn ang="0">
                  <a:pos x="3" y="22"/>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79"/>
                </a:cxn>
                <a:cxn ang="0">
                  <a:pos x="20" y="85"/>
                </a:cxn>
                <a:cxn ang="0">
                  <a:pos x="28" y="89"/>
                </a:cxn>
                <a:cxn ang="0">
                  <a:pos x="37" y="90"/>
                </a:cxn>
                <a:cxn ang="0">
                  <a:pos x="37" y="90"/>
                </a:cxn>
                <a:cxn ang="0">
                  <a:pos x="74" y="91"/>
                </a:cxn>
                <a:cxn ang="0">
                  <a:pos x="74" y="91"/>
                </a:cxn>
                <a:cxn ang="0">
                  <a:pos x="83" y="91"/>
                </a:cxn>
                <a:cxn ang="0">
                  <a:pos x="92" y="89"/>
                </a:cxn>
                <a:cxn ang="0">
                  <a:pos x="101" y="85"/>
                </a:cxn>
                <a:cxn ang="0">
                  <a:pos x="108" y="79"/>
                </a:cxn>
                <a:cxn ang="0">
                  <a:pos x="108" y="79"/>
                </a:cxn>
                <a:cxn ang="0">
                  <a:pos x="110" y="77"/>
                </a:cxn>
                <a:cxn ang="0">
                  <a:pos x="113" y="73"/>
                </a:cxn>
                <a:cxn ang="0">
                  <a:pos x="114" y="64"/>
                </a:cxn>
                <a:cxn ang="0">
                  <a:pos x="114" y="56"/>
                </a:cxn>
                <a:cxn ang="0">
                  <a:pos x="114" y="47"/>
                </a:cxn>
                <a:cxn ang="0">
                  <a:pos x="114" y="47"/>
                </a:cxn>
              </a:cxnLst>
              <a:rect l="0" t="0" r="r" b="b"/>
              <a:pathLst>
                <a:path w="114" h="91">
                  <a:moveTo>
                    <a:pt x="114" y="47"/>
                  </a:moveTo>
                  <a:lnTo>
                    <a:pt x="114" y="47"/>
                  </a:lnTo>
                  <a:lnTo>
                    <a:pt x="114" y="35"/>
                  </a:lnTo>
                  <a:lnTo>
                    <a:pt x="112" y="23"/>
                  </a:lnTo>
                  <a:lnTo>
                    <a:pt x="112" y="23"/>
                  </a:lnTo>
                  <a:lnTo>
                    <a:pt x="112" y="19"/>
                  </a:lnTo>
                  <a:lnTo>
                    <a:pt x="110" y="15"/>
                  </a:lnTo>
                  <a:lnTo>
                    <a:pt x="108" y="11"/>
                  </a:lnTo>
                  <a:lnTo>
                    <a:pt x="105" y="7"/>
                  </a:lnTo>
                  <a:lnTo>
                    <a:pt x="101" y="5"/>
                  </a:lnTo>
                  <a:lnTo>
                    <a:pt x="97" y="2"/>
                  </a:lnTo>
                  <a:lnTo>
                    <a:pt x="93" y="1"/>
                  </a:lnTo>
                  <a:lnTo>
                    <a:pt x="89" y="1"/>
                  </a:lnTo>
                  <a:lnTo>
                    <a:pt x="89" y="1"/>
                  </a:lnTo>
                  <a:lnTo>
                    <a:pt x="62" y="2"/>
                  </a:lnTo>
                  <a:lnTo>
                    <a:pt x="62" y="2"/>
                  </a:lnTo>
                  <a:lnTo>
                    <a:pt x="61" y="2"/>
                  </a:lnTo>
                  <a:lnTo>
                    <a:pt x="61" y="2"/>
                  </a:lnTo>
                  <a:lnTo>
                    <a:pt x="55" y="1"/>
                  </a:lnTo>
                  <a:lnTo>
                    <a:pt x="50" y="1"/>
                  </a:lnTo>
                  <a:lnTo>
                    <a:pt x="40" y="1"/>
                  </a:lnTo>
                  <a:lnTo>
                    <a:pt x="40" y="1"/>
                  </a:lnTo>
                  <a:lnTo>
                    <a:pt x="30" y="0"/>
                  </a:lnTo>
                  <a:lnTo>
                    <a:pt x="21" y="1"/>
                  </a:lnTo>
                  <a:lnTo>
                    <a:pt x="17" y="2"/>
                  </a:lnTo>
                  <a:lnTo>
                    <a:pt x="15" y="5"/>
                  </a:lnTo>
                  <a:lnTo>
                    <a:pt x="11" y="9"/>
                  </a:lnTo>
                  <a:lnTo>
                    <a:pt x="8" y="13"/>
                  </a:lnTo>
                  <a:lnTo>
                    <a:pt x="8" y="13"/>
                  </a:lnTo>
                  <a:lnTo>
                    <a:pt x="3" y="22"/>
                  </a:lnTo>
                  <a:lnTo>
                    <a:pt x="2" y="34"/>
                  </a:lnTo>
                  <a:lnTo>
                    <a:pt x="0" y="44"/>
                  </a:lnTo>
                  <a:lnTo>
                    <a:pt x="0" y="56"/>
                  </a:lnTo>
                  <a:lnTo>
                    <a:pt x="0" y="56"/>
                  </a:lnTo>
                  <a:lnTo>
                    <a:pt x="0" y="61"/>
                  </a:lnTo>
                  <a:lnTo>
                    <a:pt x="3" y="65"/>
                  </a:lnTo>
                  <a:lnTo>
                    <a:pt x="4" y="69"/>
                  </a:lnTo>
                  <a:lnTo>
                    <a:pt x="8" y="73"/>
                  </a:lnTo>
                  <a:lnTo>
                    <a:pt x="8" y="73"/>
                  </a:lnTo>
                  <a:lnTo>
                    <a:pt x="10" y="77"/>
                  </a:lnTo>
                  <a:lnTo>
                    <a:pt x="12" y="79"/>
                  </a:lnTo>
                  <a:lnTo>
                    <a:pt x="20" y="85"/>
                  </a:lnTo>
                  <a:lnTo>
                    <a:pt x="28" y="89"/>
                  </a:lnTo>
                  <a:lnTo>
                    <a:pt x="37" y="90"/>
                  </a:lnTo>
                  <a:lnTo>
                    <a:pt x="37" y="90"/>
                  </a:lnTo>
                  <a:lnTo>
                    <a:pt x="74" y="91"/>
                  </a:lnTo>
                  <a:lnTo>
                    <a:pt x="74" y="91"/>
                  </a:lnTo>
                  <a:lnTo>
                    <a:pt x="83" y="91"/>
                  </a:lnTo>
                  <a:lnTo>
                    <a:pt x="92" y="89"/>
                  </a:lnTo>
                  <a:lnTo>
                    <a:pt x="101" y="85"/>
                  </a:lnTo>
                  <a:lnTo>
                    <a:pt x="108" y="79"/>
                  </a:lnTo>
                  <a:lnTo>
                    <a:pt x="108" y="79"/>
                  </a:lnTo>
                  <a:lnTo>
                    <a:pt x="110" y="77"/>
                  </a:lnTo>
                  <a:lnTo>
                    <a:pt x="113" y="73"/>
                  </a:lnTo>
                  <a:lnTo>
                    <a:pt x="114" y="64"/>
                  </a:lnTo>
                  <a:lnTo>
                    <a:pt x="114" y="56"/>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22" name="chenying0907 779"/>
            <p:cNvSpPr/>
            <p:nvPr/>
          </p:nvSpPr>
          <p:spPr bwMode="auto">
            <a:xfrm>
              <a:off x="2452688" y="3403600"/>
              <a:ext cx="46038" cy="34925"/>
            </a:xfrm>
            <a:custGeom>
              <a:cxnLst>
                <a:cxn ang="0">
                  <a:pos x="114" y="46"/>
                </a:cxn>
                <a:cxn ang="0">
                  <a:pos x="114" y="46"/>
                </a:cxn>
                <a:cxn ang="0">
                  <a:pos x="114" y="34"/>
                </a:cxn>
                <a:cxn ang="0">
                  <a:pos x="112" y="24"/>
                </a:cxn>
                <a:cxn ang="0">
                  <a:pos x="112" y="24"/>
                </a:cxn>
                <a:cxn ang="0">
                  <a:pos x="112" y="18"/>
                </a:cxn>
                <a:cxn ang="0">
                  <a:pos x="110" y="14"/>
                </a:cxn>
                <a:cxn ang="0">
                  <a:pos x="108" y="11"/>
                </a:cxn>
                <a:cxn ang="0">
                  <a:pos x="105" y="8"/>
                </a:cxn>
                <a:cxn ang="0">
                  <a:pos x="101" y="4"/>
                </a:cxn>
                <a:cxn ang="0">
                  <a:pos x="97" y="3"/>
                </a:cxn>
                <a:cxn ang="0">
                  <a:pos x="93" y="1"/>
                </a:cxn>
                <a:cxn ang="0">
                  <a:pos x="89" y="0"/>
                </a:cxn>
                <a:cxn ang="0">
                  <a:pos x="89" y="0"/>
                </a:cxn>
                <a:cxn ang="0">
                  <a:pos x="62" y="1"/>
                </a:cxn>
                <a:cxn ang="0">
                  <a:pos x="62" y="1"/>
                </a:cxn>
                <a:cxn ang="0">
                  <a:pos x="61" y="1"/>
                </a:cxn>
                <a:cxn ang="0">
                  <a:pos x="61" y="1"/>
                </a:cxn>
                <a:cxn ang="0">
                  <a:pos x="55" y="0"/>
                </a:cxn>
                <a:cxn ang="0">
                  <a:pos x="50" y="0"/>
                </a:cxn>
                <a:cxn ang="0">
                  <a:pos x="40" y="0"/>
                </a:cxn>
                <a:cxn ang="0">
                  <a:pos x="40" y="0"/>
                </a:cxn>
                <a:cxn ang="0">
                  <a:pos x="30" y="0"/>
                </a:cxn>
                <a:cxn ang="0">
                  <a:pos x="21" y="1"/>
                </a:cxn>
                <a:cxn ang="0">
                  <a:pos x="17" y="3"/>
                </a:cxn>
                <a:cxn ang="0">
                  <a:pos x="15" y="5"/>
                </a:cxn>
                <a:cxn ang="0">
                  <a:pos x="11" y="8"/>
                </a:cxn>
                <a:cxn ang="0">
                  <a:pos x="8" y="12"/>
                </a:cxn>
                <a:cxn ang="0">
                  <a:pos x="8" y="12"/>
                </a:cxn>
                <a:cxn ang="0">
                  <a:pos x="3" y="22"/>
                </a:cxn>
                <a:cxn ang="0">
                  <a:pos x="2" y="33"/>
                </a:cxn>
                <a:cxn ang="0">
                  <a:pos x="0" y="43"/>
                </a:cxn>
                <a:cxn ang="0">
                  <a:pos x="0" y="55"/>
                </a:cxn>
                <a:cxn ang="0">
                  <a:pos x="0" y="55"/>
                </a:cxn>
                <a:cxn ang="0">
                  <a:pos x="0" y="60"/>
                </a:cxn>
                <a:cxn ang="0">
                  <a:pos x="3" y="65"/>
                </a:cxn>
                <a:cxn ang="0">
                  <a:pos x="4" y="69"/>
                </a:cxn>
                <a:cxn ang="0">
                  <a:pos x="8" y="72"/>
                </a:cxn>
                <a:cxn ang="0">
                  <a:pos x="8" y="72"/>
                </a:cxn>
                <a:cxn ang="0">
                  <a:pos x="10" y="76"/>
                </a:cxn>
                <a:cxn ang="0">
                  <a:pos x="12" y="80"/>
                </a:cxn>
                <a:cxn ang="0">
                  <a:pos x="20" y="85"/>
                </a:cxn>
                <a:cxn ang="0">
                  <a:pos x="28" y="88"/>
                </a:cxn>
                <a:cxn ang="0">
                  <a:pos x="37" y="89"/>
                </a:cxn>
                <a:cxn ang="0">
                  <a:pos x="37" y="89"/>
                </a:cxn>
                <a:cxn ang="0">
                  <a:pos x="74" y="90"/>
                </a:cxn>
                <a:cxn ang="0">
                  <a:pos x="74" y="90"/>
                </a:cxn>
                <a:cxn ang="0">
                  <a:pos x="83" y="90"/>
                </a:cxn>
                <a:cxn ang="0">
                  <a:pos x="92" y="89"/>
                </a:cxn>
                <a:cxn ang="0">
                  <a:pos x="101" y="85"/>
                </a:cxn>
                <a:cxn ang="0">
                  <a:pos x="108" y="80"/>
                </a:cxn>
                <a:cxn ang="0">
                  <a:pos x="108" y="80"/>
                </a:cxn>
                <a:cxn ang="0">
                  <a:pos x="110" y="76"/>
                </a:cxn>
                <a:cxn ang="0">
                  <a:pos x="113" y="72"/>
                </a:cxn>
                <a:cxn ang="0">
                  <a:pos x="114" y="64"/>
                </a:cxn>
                <a:cxn ang="0">
                  <a:pos x="114" y="55"/>
                </a:cxn>
                <a:cxn ang="0">
                  <a:pos x="114" y="46"/>
                </a:cxn>
                <a:cxn ang="0">
                  <a:pos x="114" y="46"/>
                </a:cxn>
              </a:cxnLst>
              <a:rect l="0" t="0" r="r" b="b"/>
              <a:pathLst>
                <a:path w="114" h="90">
                  <a:moveTo>
                    <a:pt x="114" y="46"/>
                  </a:moveTo>
                  <a:lnTo>
                    <a:pt x="114" y="46"/>
                  </a:lnTo>
                  <a:lnTo>
                    <a:pt x="114" y="34"/>
                  </a:lnTo>
                  <a:lnTo>
                    <a:pt x="112" y="24"/>
                  </a:lnTo>
                  <a:lnTo>
                    <a:pt x="112" y="24"/>
                  </a:lnTo>
                  <a:lnTo>
                    <a:pt x="112" y="18"/>
                  </a:lnTo>
                  <a:lnTo>
                    <a:pt x="110" y="14"/>
                  </a:lnTo>
                  <a:lnTo>
                    <a:pt x="108" y="11"/>
                  </a:lnTo>
                  <a:lnTo>
                    <a:pt x="105" y="8"/>
                  </a:lnTo>
                  <a:lnTo>
                    <a:pt x="101" y="4"/>
                  </a:lnTo>
                  <a:lnTo>
                    <a:pt x="97" y="3"/>
                  </a:lnTo>
                  <a:lnTo>
                    <a:pt x="93" y="1"/>
                  </a:lnTo>
                  <a:lnTo>
                    <a:pt x="89" y="0"/>
                  </a:lnTo>
                  <a:lnTo>
                    <a:pt x="89" y="0"/>
                  </a:lnTo>
                  <a:lnTo>
                    <a:pt x="62" y="1"/>
                  </a:lnTo>
                  <a:lnTo>
                    <a:pt x="62" y="1"/>
                  </a:lnTo>
                  <a:lnTo>
                    <a:pt x="61" y="1"/>
                  </a:lnTo>
                  <a:lnTo>
                    <a:pt x="61" y="1"/>
                  </a:lnTo>
                  <a:lnTo>
                    <a:pt x="55" y="0"/>
                  </a:lnTo>
                  <a:lnTo>
                    <a:pt x="50" y="0"/>
                  </a:lnTo>
                  <a:lnTo>
                    <a:pt x="40" y="0"/>
                  </a:lnTo>
                  <a:lnTo>
                    <a:pt x="40" y="0"/>
                  </a:lnTo>
                  <a:lnTo>
                    <a:pt x="30" y="0"/>
                  </a:lnTo>
                  <a:lnTo>
                    <a:pt x="21" y="1"/>
                  </a:lnTo>
                  <a:lnTo>
                    <a:pt x="17" y="3"/>
                  </a:lnTo>
                  <a:lnTo>
                    <a:pt x="15" y="5"/>
                  </a:lnTo>
                  <a:lnTo>
                    <a:pt x="11" y="8"/>
                  </a:lnTo>
                  <a:lnTo>
                    <a:pt x="8" y="12"/>
                  </a:lnTo>
                  <a:lnTo>
                    <a:pt x="8" y="12"/>
                  </a:lnTo>
                  <a:lnTo>
                    <a:pt x="3" y="22"/>
                  </a:lnTo>
                  <a:lnTo>
                    <a:pt x="2" y="33"/>
                  </a:lnTo>
                  <a:lnTo>
                    <a:pt x="0" y="43"/>
                  </a:lnTo>
                  <a:lnTo>
                    <a:pt x="0" y="55"/>
                  </a:lnTo>
                  <a:lnTo>
                    <a:pt x="0" y="55"/>
                  </a:lnTo>
                  <a:lnTo>
                    <a:pt x="0" y="60"/>
                  </a:lnTo>
                  <a:lnTo>
                    <a:pt x="3" y="65"/>
                  </a:lnTo>
                  <a:lnTo>
                    <a:pt x="4" y="69"/>
                  </a:lnTo>
                  <a:lnTo>
                    <a:pt x="8" y="72"/>
                  </a:lnTo>
                  <a:lnTo>
                    <a:pt x="8" y="72"/>
                  </a:lnTo>
                  <a:lnTo>
                    <a:pt x="10" y="76"/>
                  </a:lnTo>
                  <a:lnTo>
                    <a:pt x="12" y="80"/>
                  </a:lnTo>
                  <a:lnTo>
                    <a:pt x="20" y="85"/>
                  </a:lnTo>
                  <a:lnTo>
                    <a:pt x="28" y="88"/>
                  </a:lnTo>
                  <a:lnTo>
                    <a:pt x="37" y="89"/>
                  </a:lnTo>
                  <a:lnTo>
                    <a:pt x="37" y="89"/>
                  </a:lnTo>
                  <a:lnTo>
                    <a:pt x="74" y="90"/>
                  </a:lnTo>
                  <a:lnTo>
                    <a:pt x="74" y="90"/>
                  </a:lnTo>
                  <a:lnTo>
                    <a:pt x="83" y="90"/>
                  </a:lnTo>
                  <a:lnTo>
                    <a:pt x="92" y="89"/>
                  </a:lnTo>
                  <a:lnTo>
                    <a:pt x="101" y="85"/>
                  </a:lnTo>
                  <a:lnTo>
                    <a:pt x="108" y="80"/>
                  </a:lnTo>
                  <a:lnTo>
                    <a:pt x="108" y="80"/>
                  </a:lnTo>
                  <a:lnTo>
                    <a:pt x="110" y="76"/>
                  </a:lnTo>
                  <a:lnTo>
                    <a:pt x="113" y="72"/>
                  </a:lnTo>
                  <a:lnTo>
                    <a:pt x="114" y="64"/>
                  </a:lnTo>
                  <a:lnTo>
                    <a:pt x="114" y="55"/>
                  </a:lnTo>
                  <a:lnTo>
                    <a:pt x="114" y="46"/>
                  </a:lnTo>
                  <a:lnTo>
                    <a:pt x="114" y="4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23" name="chenying0907 780"/>
            <p:cNvSpPr/>
            <p:nvPr/>
          </p:nvSpPr>
          <p:spPr bwMode="auto">
            <a:xfrm>
              <a:off x="2216151" y="3517900"/>
              <a:ext cx="1588" cy="1588"/>
            </a:xfrm>
            <a:custGeom>
              <a:cxnLst>
                <a:cxn ang="0">
                  <a:pos x="1" y="0"/>
                </a:cxn>
                <a:cxn ang="0">
                  <a:pos x="1" y="0"/>
                </a:cxn>
                <a:cxn ang="0">
                  <a:pos x="0" y="3"/>
                </a:cxn>
                <a:cxn ang="0">
                  <a:pos x="0" y="3"/>
                </a:cxn>
                <a:cxn ang="0">
                  <a:pos x="1" y="0"/>
                </a:cxn>
                <a:cxn ang="0">
                  <a:pos x="1" y="0"/>
                </a:cxn>
              </a:cxnLst>
              <a:rect l="0" t="0" r="r" b="b"/>
              <a:pathLst>
                <a:path w="1" h="3">
                  <a:moveTo>
                    <a:pt x="1" y="0"/>
                  </a:moveTo>
                  <a:lnTo>
                    <a:pt x="1" y="0"/>
                  </a:lnTo>
                  <a:lnTo>
                    <a:pt x="0" y="3"/>
                  </a:lnTo>
                  <a:lnTo>
                    <a:pt x="0" y="3"/>
                  </a:lnTo>
                  <a:lnTo>
                    <a:pt x="1" y="0"/>
                  </a:lnTo>
                  <a:lnTo>
                    <a:pt x="1"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24" name="chenying0907 781"/>
            <p:cNvSpPr>
              <a:spLocks noEditPoints="1"/>
            </p:cNvSpPr>
            <p:nvPr/>
          </p:nvSpPr>
          <p:spPr bwMode="auto">
            <a:xfrm>
              <a:off x="2138363" y="3497263"/>
              <a:ext cx="342900" cy="120650"/>
            </a:xfrm>
            <a:custGeom>
              <a:cxnLst>
                <a:cxn ang="0">
                  <a:pos x="858" y="257"/>
                </a:cxn>
                <a:cxn ang="0">
                  <a:pos x="838" y="209"/>
                </a:cxn>
                <a:cxn ang="0">
                  <a:pos x="799" y="150"/>
                </a:cxn>
                <a:cxn ang="0">
                  <a:pos x="748" y="78"/>
                </a:cxn>
                <a:cxn ang="0">
                  <a:pos x="725" y="32"/>
                </a:cxn>
                <a:cxn ang="0">
                  <a:pos x="718" y="22"/>
                </a:cxn>
                <a:cxn ang="0">
                  <a:pos x="710" y="15"/>
                </a:cxn>
                <a:cxn ang="0">
                  <a:pos x="699" y="12"/>
                </a:cxn>
                <a:cxn ang="0">
                  <a:pos x="445" y="6"/>
                </a:cxn>
                <a:cxn ang="0">
                  <a:pos x="191" y="0"/>
                </a:cxn>
                <a:cxn ang="0">
                  <a:pos x="181" y="2"/>
                </a:cxn>
                <a:cxn ang="0">
                  <a:pos x="174" y="9"/>
                </a:cxn>
                <a:cxn ang="0">
                  <a:pos x="170" y="13"/>
                </a:cxn>
                <a:cxn ang="0">
                  <a:pos x="164" y="19"/>
                </a:cxn>
                <a:cxn ang="0">
                  <a:pos x="162" y="21"/>
                </a:cxn>
                <a:cxn ang="0">
                  <a:pos x="158" y="27"/>
                </a:cxn>
                <a:cxn ang="0">
                  <a:pos x="145" y="44"/>
                </a:cxn>
                <a:cxn ang="0">
                  <a:pos x="95" y="116"/>
                </a:cxn>
                <a:cxn ang="0">
                  <a:pos x="56" y="166"/>
                </a:cxn>
                <a:cxn ang="0">
                  <a:pos x="20" y="209"/>
                </a:cxn>
                <a:cxn ang="0">
                  <a:pos x="5" y="233"/>
                </a:cxn>
                <a:cxn ang="0">
                  <a:pos x="1" y="238"/>
                </a:cxn>
                <a:cxn ang="0">
                  <a:pos x="1" y="257"/>
                </a:cxn>
                <a:cxn ang="0">
                  <a:pos x="14" y="270"/>
                </a:cxn>
                <a:cxn ang="0">
                  <a:pos x="71" y="274"/>
                </a:cxn>
                <a:cxn ang="0">
                  <a:pos x="218" y="284"/>
                </a:cxn>
                <a:cxn ang="0">
                  <a:pos x="328" y="285"/>
                </a:cxn>
                <a:cxn ang="0">
                  <a:pos x="438" y="289"/>
                </a:cxn>
                <a:cxn ang="0">
                  <a:pos x="621" y="299"/>
                </a:cxn>
                <a:cxn ang="0">
                  <a:pos x="719" y="297"/>
                </a:cxn>
                <a:cxn ang="0">
                  <a:pos x="791" y="299"/>
                </a:cxn>
                <a:cxn ang="0">
                  <a:pos x="819" y="304"/>
                </a:cxn>
                <a:cxn ang="0">
                  <a:pos x="831" y="303"/>
                </a:cxn>
                <a:cxn ang="0">
                  <a:pos x="840" y="303"/>
                </a:cxn>
                <a:cxn ang="0">
                  <a:pos x="854" y="298"/>
                </a:cxn>
                <a:cxn ang="0">
                  <a:pos x="862" y="285"/>
                </a:cxn>
                <a:cxn ang="0">
                  <a:pos x="862" y="274"/>
                </a:cxn>
                <a:cxn ang="0">
                  <a:pos x="610" y="253"/>
                </a:cxn>
                <a:cxn ang="0">
                  <a:pos x="460" y="244"/>
                </a:cxn>
                <a:cxn ang="0">
                  <a:pos x="61" y="227"/>
                </a:cxn>
                <a:cxn ang="0">
                  <a:pos x="85" y="202"/>
                </a:cxn>
                <a:cxn ang="0">
                  <a:pos x="119" y="165"/>
                </a:cxn>
                <a:cxn ang="0">
                  <a:pos x="167" y="90"/>
                </a:cxn>
                <a:cxn ang="0">
                  <a:pos x="188" y="63"/>
                </a:cxn>
                <a:cxn ang="0">
                  <a:pos x="194" y="55"/>
                </a:cxn>
                <a:cxn ang="0">
                  <a:pos x="198" y="51"/>
                </a:cxn>
                <a:cxn ang="0">
                  <a:pos x="323" y="48"/>
                </a:cxn>
                <a:cxn ang="0">
                  <a:pos x="687" y="57"/>
                </a:cxn>
                <a:cxn ang="0">
                  <a:pos x="701" y="86"/>
                </a:cxn>
                <a:cxn ang="0">
                  <a:pos x="755" y="166"/>
                </a:cxn>
                <a:cxn ang="0">
                  <a:pos x="808" y="256"/>
                </a:cxn>
                <a:cxn ang="0">
                  <a:pos x="772" y="252"/>
                </a:cxn>
                <a:cxn ang="0">
                  <a:pos x="659" y="253"/>
                </a:cxn>
              </a:cxnLst>
              <a:rect l="0" t="0" r="r" b="b"/>
              <a:pathLst>
                <a:path w="862" h="304">
                  <a:moveTo>
                    <a:pt x="862" y="274"/>
                  </a:moveTo>
                  <a:lnTo>
                    <a:pt x="862" y="274"/>
                  </a:lnTo>
                  <a:lnTo>
                    <a:pt x="858" y="257"/>
                  </a:lnTo>
                  <a:lnTo>
                    <a:pt x="853" y="240"/>
                  </a:lnTo>
                  <a:lnTo>
                    <a:pt x="846" y="225"/>
                  </a:lnTo>
                  <a:lnTo>
                    <a:pt x="838" y="209"/>
                  </a:lnTo>
                  <a:lnTo>
                    <a:pt x="829" y="195"/>
                  </a:lnTo>
                  <a:lnTo>
                    <a:pt x="820" y="179"/>
                  </a:lnTo>
                  <a:lnTo>
                    <a:pt x="799" y="150"/>
                  </a:lnTo>
                  <a:lnTo>
                    <a:pt x="778" y="121"/>
                  </a:lnTo>
                  <a:lnTo>
                    <a:pt x="757" y="93"/>
                  </a:lnTo>
                  <a:lnTo>
                    <a:pt x="748" y="78"/>
                  </a:lnTo>
                  <a:lnTo>
                    <a:pt x="739" y="63"/>
                  </a:lnTo>
                  <a:lnTo>
                    <a:pt x="731" y="48"/>
                  </a:lnTo>
                  <a:lnTo>
                    <a:pt x="725" y="32"/>
                  </a:lnTo>
                  <a:lnTo>
                    <a:pt x="725" y="32"/>
                  </a:lnTo>
                  <a:lnTo>
                    <a:pt x="722" y="27"/>
                  </a:lnTo>
                  <a:lnTo>
                    <a:pt x="718" y="22"/>
                  </a:lnTo>
                  <a:lnTo>
                    <a:pt x="718" y="22"/>
                  </a:lnTo>
                  <a:lnTo>
                    <a:pt x="716" y="18"/>
                  </a:lnTo>
                  <a:lnTo>
                    <a:pt x="710" y="15"/>
                  </a:lnTo>
                  <a:lnTo>
                    <a:pt x="705" y="13"/>
                  </a:lnTo>
                  <a:lnTo>
                    <a:pt x="699" y="12"/>
                  </a:lnTo>
                  <a:lnTo>
                    <a:pt x="699" y="12"/>
                  </a:lnTo>
                  <a:lnTo>
                    <a:pt x="636" y="12"/>
                  </a:lnTo>
                  <a:lnTo>
                    <a:pt x="572" y="10"/>
                  </a:lnTo>
                  <a:lnTo>
                    <a:pt x="445" y="6"/>
                  </a:lnTo>
                  <a:lnTo>
                    <a:pt x="318" y="2"/>
                  </a:lnTo>
                  <a:lnTo>
                    <a:pt x="255" y="1"/>
                  </a:lnTo>
                  <a:lnTo>
                    <a:pt x="191" y="0"/>
                  </a:lnTo>
                  <a:lnTo>
                    <a:pt x="191" y="0"/>
                  </a:lnTo>
                  <a:lnTo>
                    <a:pt x="186" y="1"/>
                  </a:lnTo>
                  <a:lnTo>
                    <a:pt x="181" y="2"/>
                  </a:lnTo>
                  <a:lnTo>
                    <a:pt x="177" y="5"/>
                  </a:lnTo>
                  <a:lnTo>
                    <a:pt x="174" y="9"/>
                  </a:lnTo>
                  <a:lnTo>
                    <a:pt x="174" y="9"/>
                  </a:lnTo>
                  <a:lnTo>
                    <a:pt x="170" y="12"/>
                  </a:lnTo>
                  <a:lnTo>
                    <a:pt x="170" y="12"/>
                  </a:lnTo>
                  <a:lnTo>
                    <a:pt x="170" y="13"/>
                  </a:lnTo>
                  <a:lnTo>
                    <a:pt x="170" y="13"/>
                  </a:lnTo>
                  <a:lnTo>
                    <a:pt x="166" y="15"/>
                  </a:lnTo>
                  <a:lnTo>
                    <a:pt x="164" y="19"/>
                  </a:lnTo>
                  <a:lnTo>
                    <a:pt x="164" y="19"/>
                  </a:lnTo>
                  <a:lnTo>
                    <a:pt x="162" y="21"/>
                  </a:lnTo>
                  <a:lnTo>
                    <a:pt x="162" y="21"/>
                  </a:lnTo>
                  <a:lnTo>
                    <a:pt x="160" y="23"/>
                  </a:lnTo>
                  <a:lnTo>
                    <a:pt x="158" y="27"/>
                  </a:lnTo>
                  <a:lnTo>
                    <a:pt x="158" y="27"/>
                  </a:lnTo>
                  <a:lnTo>
                    <a:pt x="156" y="30"/>
                  </a:lnTo>
                  <a:lnTo>
                    <a:pt x="156" y="30"/>
                  </a:lnTo>
                  <a:lnTo>
                    <a:pt x="145" y="44"/>
                  </a:lnTo>
                  <a:lnTo>
                    <a:pt x="135" y="57"/>
                  </a:lnTo>
                  <a:lnTo>
                    <a:pt x="115" y="87"/>
                  </a:lnTo>
                  <a:lnTo>
                    <a:pt x="95" y="116"/>
                  </a:lnTo>
                  <a:lnTo>
                    <a:pt x="75" y="145"/>
                  </a:lnTo>
                  <a:lnTo>
                    <a:pt x="75" y="145"/>
                  </a:lnTo>
                  <a:lnTo>
                    <a:pt x="56" y="166"/>
                  </a:lnTo>
                  <a:lnTo>
                    <a:pt x="38" y="187"/>
                  </a:lnTo>
                  <a:lnTo>
                    <a:pt x="27" y="197"/>
                  </a:lnTo>
                  <a:lnTo>
                    <a:pt x="20" y="209"/>
                  </a:lnTo>
                  <a:lnTo>
                    <a:pt x="12" y="219"/>
                  </a:lnTo>
                  <a:lnTo>
                    <a:pt x="5" y="233"/>
                  </a:lnTo>
                  <a:lnTo>
                    <a:pt x="5" y="233"/>
                  </a:lnTo>
                  <a:lnTo>
                    <a:pt x="5" y="233"/>
                  </a:lnTo>
                  <a:lnTo>
                    <a:pt x="5" y="233"/>
                  </a:lnTo>
                  <a:lnTo>
                    <a:pt x="1" y="238"/>
                  </a:lnTo>
                  <a:lnTo>
                    <a:pt x="0" y="244"/>
                  </a:lnTo>
                  <a:lnTo>
                    <a:pt x="0" y="251"/>
                  </a:lnTo>
                  <a:lnTo>
                    <a:pt x="1" y="257"/>
                  </a:lnTo>
                  <a:lnTo>
                    <a:pt x="4" y="263"/>
                  </a:lnTo>
                  <a:lnTo>
                    <a:pt x="8" y="268"/>
                  </a:lnTo>
                  <a:lnTo>
                    <a:pt x="14" y="270"/>
                  </a:lnTo>
                  <a:lnTo>
                    <a:pt x="21" y="272"/>
                  </a:lnTo>
                  <a:lnTo>
                    <a:pt x="21" y="272"/>
                  </a:lnTo>
                  <a:lnTo>
                    <a:pt x="71" y="274"/>
                  </a:lnTo>
                  <a:lnTo>
                    <a:pt x="120" y="278"/>
                  </a:lnTo>
                  <a:lnTo>
                    <a:pt x="169" y="281"/>
                  </a:lnTo>
                  <a:lnTo>
                    <a:pt x="218" y="284"/>
                  </a:lnTo>
                  <a:lnTo>
                    <a:pt x="218" y="284"/>
                  </a:lnTo>
                  <a:lnTo>
                    <a:pt x="273" y="285"/>
                  </a:lnTo>
                  <a:lnTo>
                    <a:pt x="328" y="285"/>
                  </a:lnTo>
                  <a:lnTo>
                    <a:pt x="383" y="286"/>
                  </a:lnTo>
                  <a:lnTo>
                    <a:pt x="438" y="289"/>
                  </a:lnTo>
                  <a:lnTo>
                    <a:pt x="438" y="289"/>
                  </a:lnTo>
                  <a:lnTo>
                    <a:pt x="530" y="294"/>
                  </a:lnTo>
                  <a:lnTo>
                    <a:pt x="621" y="299"/>
                  </a:lnTo>
                  <a:lnTo>
                    <a:pt x="621" y="299"/>
                  </a:lnTo>
                  <a:lnTo>
                    <a:pt x="645" y="299"/>
                  </a:lnTo>
                  <a:lnTo>
                    <a:pt x="670" y="299"/>
                  </a:lnTo>
                  <a:lnTo>
                    <a:pt x="719" y="297"/>
                  </a:lnTo>
                  <a:lnTo>
                    <a:pt x="744" y="297"/>
                  </a:lnTo>
                  <a:lnTo>
                    <a:pt x="768" y="297"/>
                  </a:lnTo>
                  <a:lnTo>
                    <a:pt x="791" y="299"/>
                  </a:lnTo>
                  <a:lnTo>
                    <a:pt x="815" y="304"/>
                  </a:lnTo>
                  <a:lnTo>
                    <a:pt x="815" y="304"/>
                  </a:lnTo>
                  <a:lnTo>
                    <a:pt x="819" y="304"/>
                  </a:lnTo>
                  <a:lnTo>
                    <a:pt x="823" y="304"/>
                  </a:lnTo>
                  <a:lnTo>
                    <a:pt x="831" y="303"/>
                  </a:lnTo>
                  <a:lnTo>
                    <a:pt x="831" y="303"/>
                  </a:lnTo>
                  <a:lnTo>
                    <a:pt x="832" y="303"/>
                  </a:lnTo>
                  <a:lnTo>
                    <a:pt x="840" y="303"/>
                  </a:lnTo>
                  <a:lnTo>
                    <a:pt x="840" y="303"/>
                  </a:lnTo>
                  <a:lnTo>
                    <a:pt x="845" y="302"/>
                  </a:lnTo>
                  <a:lnTo>
                    <a:pt x="850" y="301"/>
                  </a:lnTo>
                  <a:lnTo>
                    <a:pt x="854" y="298"/>
                  </a:lnTo>
                  <a:lnTo>
                    <a:pt x="858" y="294"/>
                  </a:lnTo>
                  <a:lnTo>
                    <a:pt x="861" y="289"/>
                  </a:lnTo>
                  <a:lnTo>
                    <a:pt x="862" y="285"/>
                  </a:lnTo>
                  <a:lnTo>
                    <a:pt x="862" y="280"/>
                  </a:lnTo>
                  <a:lnTo>
                    <a:pt x="862" y="274"/>
                  </a:lnTo>
                  <a:lnTo>
                    <a:pt x="862" y="274"/>
                  </a:lnTo>
                  <a:close/>
                  <a:moveTo>
                    <a:pt x="659" y="253"/>
                  </a:moveTo>
                  <a:lnTo>
                    <a:pt x="659" y="253"/>
                  </a:lnTo>
                  <a:lnTo>
                    <a:pt x="610" y="253"/>
                  </a:lnTo>
                  <a:lnTo>
                    <a:pt x="560" y="251"/>
                  </a:lnTo>
                  <a:lnTo>
                    <a:pt x="460" y="244"/>
                  </a:lnTo>
                  <a:lnTo>
                    <a:pt x="460" y="244"/>
                  </a:lnTo>
                  <a:lnTo>
                    <a:pt x="361" y="239"/>
                  </a:lnTo>
                  <a:lnTo>
                    <a:pt x="262" y="234"/>
                  </a:lnTo>
                  <a:lnTo>
                    <a:pt x="61" y="227"/>
                  </a:lnTo>
                  <a:lnTo>
                    <a:pt x="61" y="227"/>
                  </a:lnTo>
                  <a:lnTo>
                    <a:pt x="73" y="214"/>
                  </a:lnTo>
                  <a:lnTo>
                    <a:pt x="85" y="202"/>
                  </a:lnTo>
                  <a:lnTo>
                    <a:pt x="107" y="178"/>
                  </a:lnTo>
                  <a:lnTo>
                    <a:pt x="107" y="178"/>
                  </a:lnTo>
                  <a:lnTo>
                    <a:pt x="119" y="165"/>
                  </a:lnTo>
                  <a:lnTo>
                    <a:pt x="129" y="150"/>
                  </a:lnTo>
                  <a:lnTo>
                    <a:pt x="148" y="120"/>
                  </a:lnTo>
                  <a:lnTo>
                    <a:pt x="167" y="90"/>
                  </a:lnTo>
                  <a:lnTo>
                    <a:pt x="177" y="76"/>
                  </a:lnTo>
                  <a:lnTo>
                    <a:pt x="188" y="63"/>
                  </a:lnTo>
                  <a:lnTo>
                    <a:pt x="188" y="63"/>
                  </a:lnTo>
                  <a:lnTo>
                    <a:pt x="192" y="55"/>
                  </a:lnTo>
                  <a:lnTo>
                    <a:pt x="192" y="55"/>
                  </a:lnTo>
                  <a:lnTo>
                    <a:pt x="194" y="55"/>
                  </a:lnTo>
                  <a:lnTo>
                    <a:pt x="194" y="55"/>
                  </a:lnTo>
                  <a:lnTo>
                    <a:pt x="198" y="51"/>
                  </a:lnTo>
                  <a:lnTo>
                    <a:pt x="198" y="51"/>
                  </a:lnTo>
                  <a:lnTo>
                    <a:pt x="201" y="46"/>
                  </a:lnTo>
                  <a:lnTo>
                    <a:pt x="201" y="46"/>
                  </a:lnTo>
                  <a:lnTo>
                    <a:pt x="323" y="48"/>
                  </a:lnTo>
                  <a:lnTo>
                    <a:pt x="443" y="52"/>
                  </a:lnTo>
                  <a:lnTo>
                    <a:pt x="565" y="56"/>
                  </a:lnTo>
                  <a:lnTo>
                    <a:pt x="687" y="57"/>
                  </a:lnTo>
                  <a:lnTo>
                    <a:pt x="687" y="57"/>
                  </a:lnTo>
                  <a:lnTo>
                    <a:pt x="693" y="72"/>
                  </a:lnTo>
                  <a:lnTo>
                    <a:pt x="701" y="86"/>
                  </a:lnTo>
                  <a:lnTo>
                    <a:pt x="719" y="114"/>
                  </a:lnTo>
                  <a:lnTo>
                    <a:pt x="755" y="166"/>
                  </a:lnTo>
                  <a:lnTo>
                    <a:pt x="755" y="166"/>
                  </a:lnTo>
                  <a:lnTo>
                    <a:pt x="784" y="209"/>
                  </a:lnTo>
                  <a:lnTo>
                    <a:pt x="797" y="233"/>
                  </a:lnTo>
                  <a:lnTo>
                    <a:pt x="808" y="256"/>
                  </a:lnTo>
                  <a:lnTo>
                    <a:pt x="808" y="256"/>
                  </a:lnTo>
                  <a:lnTo>
                    <a:pt x="790" y="253"/>
                  </a:lnTo>
                  <a:lnTo>
                    <a:pt x="772" y="252"/>
                  </a:lnTo>
                  <a:lnTo>
                    <a:pt x="734" y="251"/>
                  </a:lnTo>
                  <a:lnTo>
                    <a:pt x="659" y="253"/>
                  </a:lnTo>
                  <a:lnTo>
                    <a:pt x="659" y="25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25" name="chenying0907 782"/>
            <p:cNvSpPr/>
            <p:nvPr/>
          </p:nvSpPr>
          <p:spPr bwMode="auto">
            <a:xfrm>
              <a:off x="2190751" y="3527425"/>
              <a:ext cx="246063" cy="22225"/>
            </a:xfrm>
            <a:custGeom>
              <a:cxnLst>
                <a:cxn ang="0">
                  <a:pos x="589" y="23"/>
                </a:cxn>
                <a:cxn ang="0">
                  <a:pos x="590" y="20"/>
                </a:cxn>
                <a:cxn ang="0">
                  <a:pos x="580" y="18"/>
                </a:cxn>
                <a:cxn ang="0">
                  <a:pos x="555" y="18"/>
                </a:cxn>
                <a:cxn ang="0">
                  <a:pos x="485" y="14"/>
                </a:cxn>
                <a:cxn ang="0">
                  <a:pos x="466" y="12"/>
                </a:cxn>
                <a:cxn ang="0">
                  <a:pos x="403" y="9"/>
                </a:cxn>
                <a:cxn ang="0">
                  <a:pos x="319" y="9"/>
                </a:cxn>
                <a:cxn ang="0">
                  <a:pos x="168" y="4"/>
                </a:cxn>
                <a:cxn ang="0">
                  <a:pos x="17" y="0"/>
                </a:cxn>
                <a:cxn ang="0">
                  <a:pos x="11" y="1"/>
                </a:cxn>
                <a:cxn ang="0">
                  <a:pos x="1" y="10"/>
                </a:cxn>
                <a:cxn ang="0">
                  <a:pos x="0" y="18"/>
                </a:cxn>
                <a:cxn ang="0">
                  <a:pos x="0" y="23"/>
                </a:cxn>
                <a:cxn ang="0">
                  <a:pos x="5" y="30"/>
                </a:cxn>
                <a:cxn ang="0">
                  <a:pos x="12" y="34"/>
                </a:cxn>
                <a:cxn ang="0">
                  <a:pos x="20" y="35"/>
                </a:cxn>
                <a:cxn ang="0">
                  <a:pos x="24" y="34"/>
                </a:cxn>
                <a:cxn ang="0">
                  <a:pos x="192" y="38"/>
                </a:cxn>
                <a:cxn ang="0">
                  <a:pos x="361" y="43"/>
                </a:cxn>
                <a:cxn ang="0">
                  <a:pos x="402" y="44"/>
                </a:cxn>
                <a:cxn ang="0">
                  <a:pos x="481" y="50"/>
                </a:cxn>
                <a:cxn ang="0">
                  <a:pos x="522" y="51"/>
                </a:cxn>
                <a:cxn ang="0">
                  <a:pos x="544" y="52"/>
                </a:cxn>
                <a:cxn ang="0">
                  <a:pos x="581" y="56"/>
                </a:cxn>
                <a:cxn ang="0">
                  <a:pos x="604" y="52"/>
                </a:cxn>
                <a:cxn ang="0">
                  <a:pos x="614" y="48"/>
                </a:cxn>
                <a:cxn ang="0">
                  <a:pos x="616" y="44"/>
                </a:cxn>
                <a:cxn ang="0">
                  <a:pos x="619" y="37"/>
                </a:cxn>
                <a:cxn ang="0">
                  <a:pos x="614" y="26"/>
                </a:cxn>
                <a:cxn ang="0">
                  <a:pos x="603" y="20"/>
                </a:cxn>
                <a:cxn ang="0">
                  <a:pos x="593" y="21"/>
                </a:cxn>
                <a:cxn ang="0">
                  <a:pos x="589" y="23"/>
                </a:cxn>
              </a:cxnLst>
              <a:rect l="0" t="0" r="r" b="b"/>
              <a:pathLst>
                <a:path w="619" h="56">
                  <a:moveTo>
                    <a:pt x="589" y="23"/>
                  </a:moveTo>
                  <a:lnTo>
                    <a:pt x="589" y="23"/>
                  </a:lnTo>
                  <a:lnTo>
                    <a:pt x="591" y="21"/>
                  </a:lnTo>
                  <a:lnTo>
                    <a:pt x="590" y="20"/>
                  </a:lnTo>
                  <a:lnTo>
                    <a:pt x="586" y="18"/>
                  </a:lnTo>
                  <a:lnTo>
                    <a:pt x="580" y="18"/>
                  </a:lnTo>
                  <a:lnTo>
                    <a:pt x="555" y="18"/>
                  </a:lnTo>
                  <a:lnTo>
                    <a:pt x="555" y="18"/>
                  </a:lnTo>
                  <a:lnTo>
                    <a:pt x="521" y="17"/>
                  </a:lnTo>
                  <a:lnTo>
                    <a:pt x="485" y="14"/>
                  </a:lnTo>
                  <a:lnTo>
                    <a:pt x="485" y="14"/>
                  </a:lnTo>
                  <a:lnTo>
                    <a:pt x="466" y="12"/>
                  </a:lnTo>
                  <a:lnTo>
                    <a:pt x="445" y="10"/>
                  </a:lnTo>
                  <a:lnTo>
                    <a:pt x="403" y="9"/>
                  </a:lnTo>
                  <a:lnTo>
                    <a:pt x="319" y="9"/>
                  </a:lnTo>
                  <a:lnTo>
                    <a:pt x="319" y="9"/>
                  </a:lnTo>
                  <a:lnTo>
                    <a:pt x="243" y="6"/>
                  </a:lnTo>
                  <a:lnTo>
                    <a:pt x="168" y="4"/>
                  </a:lnTo>
                  <a:lnTo>
                    <a:pt x="93" y="1"/>
                  </a:lnTo>
                  <a:lnTo>
                    <a:pt x="17" y="0"/>
                  </a:lnTo>
                  <a:lnTo>
                    <a:pt x="17" y="0"/>
                  </a:lnTo>
                  <a:lnTo>
                    <a:pt x="11" y="1"/>
                  </a:lnTo>
                  <a:lnTo>
                    <a:pt x="5" y="4"/>
                  </a:lnTo>
                  <a:lnTo>
                    <a:pt x="1" y="10"/>
                  </a:lnTo>
                  <a:lnTo>
                    <a:pt x="0" y="17"/>
                  </a:lnTo>
                  <a:lnTo>
                    <a:pt x="0" y="18"/>
                  </a:lnTo>
                  <a:lnTo>
                    <a:pt x="0" y="18"/>
                  </a:lnTo>
                  <a:lnTo>
                    <a:pt x="0" y="23"/>
                  </a:lnTo>
                  <a:lnTo>
                    <a:pt x="3" y="27"/>
                  </a:lnTo>
                  <a:lnTo>
                    <a:pt x="5" y="30"/>
                  </a:lnTo>
                  <a:lnTo>
                    <a:pt x="8" y="33"/>
                  </a:lnTo>
                  <a:lnTo>
                    <a:pt x="12" y="34"/>
                  </a:lnTo>
                  <a:lnTo>
                    <a:pt x="16" y="35"/>
                  </a:lnTo>
                  <a:lnTo>
                    <a:pt x="20" y="35"/>
                  </a:lnTo>
                  <a:lnTo>
                    <a:pt x="24" y="34"/>
                  </a:lnTo>
                  <a:lnTo>
                    <a:pt x="24" y="34"/>
                  </a:lnTo>
                  <a:lnTo>
                    <a:pt x="107" y="35"/>
                  </a:lnTo>
                  <a:lnTo>
                    <a:pt x="192" y="38"/>
                  </a:lnTo>
                  <a:lnTo>
                    <a:pt x="276" y="42"/>
                  </a:lnTo>
                  <a:lnTo>
                    <a:pt x="361" y="43"/>
                  </a:lnTo>
                  <a:lnTo>
                    <a:pt x="361" y="43"/>
                  </a:lnTo>
                  <a:lnTo>
                    <a:pt x="402" y="44"/>
                  </a:lnTo>
                  <a:lnTo>
                    <a:pt x="441" y="47"/>
                  </a:lnTo>
                  <a:lnTo>
                    <a:pt x="481" y="50"/>
                  </a:lnTo>
                  <a:lnTo>
                    <a:pt x="522" y="51"/>
                  </a:lnTo>
                  <a:lnTo>
                    <a:pt x="522" y="51"/>
                  </a:lnTo>
                  <a:lnTo>
                    <a:pt x="532" y="51"/>
                  </a:lnTo>
                  <a:lnTo>
                    <a:pt x="544" y="52"/>
                  </a:lnTo>
                  <a:lnTo>
                    <a:pt x="569" y="56"/>
                  </a:lnTo>
                  <a:lnTo>
                    <a:pt x="581" y="56"/>
                  </a:lnTo>
                  <a:lnTo>
                    <a:pt x="593" y="55"/>
                  </a:lnTo>
                  <a:lnTo>
                    <a:pt x="604" y="52"/>
                  </a:lnTo>
                  <a:lnTo>
                    <a:pt x="608" y="51"/>
                  </a:lnTo>
                  <a:lnTo>
                    <a:pt x="614" y="48"/>
                  </a:lnTo>
                  <a:lnTo>
                    <a:pt x="614" y="48"/>
                  </a:lnTo>
                  <a:lnTo>
                    <a:pt x="616" y="44"/>
                  </a:lnTo>
                  <a:lnTo>
                    <a:pt x="618" y="42"/>
                  </a:lnTo>
                  <a:lnTo>
                    <a:pt x="619" y="37"/>
                  </a:lnTo>
                  <a:lnTo>
                    <a:pt x="618" y="30"/>
                  </a:lnTo>
                  <a:lnTo>
                    <a:pt x="614" y="26"/>
                  </a:lnTo>
                  <a:lnTo>
                    <a:pt x="608" y="22"/>
                  </a:lnTo>
                  <a:lnTo>
                    <a:pt x="603" y="20"/>
                  </a:lnTo>
                  <a:lnTo>
                    <a:pt x="595" y="20"/>
                  </a:lnTo>
                  <a:lnTo>
                    <a:pt x="593" y="21"/>
                  </a:lnTo>
                  <a:lnTo>
                    <a:pt x="589" y="23"/>
                  </a:lnTo>
                  <a:lnTo>
                    <a:pt x="589" y="2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26" name="chenying0907 783"/>
            <p:cNvSpPr/>
            <p:nvPr/>
          </p:nvSpPr>
          <p:spPr bwMode="auto">
            <a:xfrm>
              <a:off x="2170113" y="3554413"/>
              <a:ext cx="288925" cy="22225"/>
            </a:xfrm>
            <a:custGeom>
              <a:cxnLst>
                <a:cxn ang="0">
                  <a:pos x="715" y="20"/>
                </a:cxn>
                <a:cxn ang="0">
                  <a:pos x="715" y="20"/>
                </a:cxn>
                <a:cxn ang="0">
                  <a:pos x="622" y="18"/>
                </a:cxn>
                <a:cxn ang="0">
                  <a:pos x="529" y="16"/>
                </a:cxn>
                <a:cxn ang="0">
                  <a:pos x="436" y="13"/>
                </a:cxn>
                <a:cxn ang="0">
                  <a:pos x="345" y="12"/>
                </a:cxn>
                <a:cxn ang="0">
                  <a:pos x="345" y="12"/>
                </a:cxn>
                <a:cxn ang="0">
                  <a:pos x="304" y="10"/>
                </a:cxn>
                <a:cxn ang="0">
                  <a:pos x="263" y="9"/>
                </a:cxn>
                <a:cxn ang="0">
                  <a:pos x="223" y="8"/>
                </a:cxn>
                <a:cxn ang="0">
                  <a:pos x="182" y="8"/>
                </a:cxn>
                <a:cxn ang="0">
                  <a:pos x="182" y="8"/>
                </a:cxn>
                <a:cxn ang="0">
                  <a:pos x="161" y="6"/>
                </a:cxn>
                <a:cxn ang="0">
                  <a:pos x="140" y="5"/>
                </a:cxn>
                <a:cxn ang="0">
                  <a:pos x="97" y="1"/>
                </a:cxn>
                <a:cxn ang="0">
                  <a:pos x="76" y="0"/>
                </a:cxn>
                <a:cxn ang="0">
                  <a:pos x="55" y="0"/>
                </a:cxn>
                <a:cxn ang="0">
                  <a:pos x="33" y="0"/>
                </a:cxn>
                <a:cxn ang="0">
                  <a:pos x="14" y="3"/>
                </a:cxn>
                <a:cxn ang="0">
                  <a:pos x="14" y="3"/>
                </a:cxn>
                <a:cxn ang="0">
                  <a:pos x="10" y="4"/>
                </a:cxn>
                <a:cxn ang="0">
                  <a:pos x="6" y="5"/>
                </a:cxn>
                <a:cxn ang="0">
                  <a:pos x="2" y="9"/>
                </a:cxn>
                <a:cxn ang="0">
                  <a:pos x="0" y="16"/>
                </a:cxn>
                <a:cxn ang="0">
                  <a:pos x="2" y="22"/>
                </a:cxn>
                <a:cxn ang="0">
                  <a:pos x="4" y="27"/>
                </a:cxn>
                <a:cxn ang="0">
                  <a:pos x="8" y="33"/>
                </a:cxn>
                <a:cxn ang="0">
                  <a:pos x="15" y="35"/>
                </a:cxn>
                <a:cxn ang="0">
                  <a:pos x="19" y="35"/>
                </a:cxn>
                <a:cxn ang="0">
                  <a:pos x="23" y="35"/>
                </a:cxn>
                <a:cxn ang="0">
                  <a:pos x="23" y="35"/>
                </a:cxn>
                <a:cxn ang="0">
                  <a:pos x="32" y="34"/>
                </a:cxn>
                <a:cxn ang="0">
                  <a:pos x="41" y="34"/>
                </a:cxn>
                <a:cxn ang="0">
                  <a:pos x="61" y="35"/>
                </a:cxn>
                <a:cxn ang="0">
                  <a:pos x="79" y="38"/>
                </a:cxn>
                <a:cxn ang="0">
                  <a:pos x="97" y="40"/>
                </a:cxn>
                <a:cxn ang="0">
                  <a:pos x="97" y="40"/>
                </a:cxn>
                <a:cxn ang="0">
                  <a:pos x="198" y="42"/>
                </a:cxn>
                <a:cxn ang="0">
                  <a:pos x="198" y="42"/>
                </a:cxn>
                <a:cxn ang="0">
                  <a:pos x="239" y="43"/>
                </a:cxn>
                <a:cxn ang="0">
                  <a:pos x="278" y="44"/>
                </a:cxn>
                <a:cxn ang="0">
                  <a:pos x="318" y="44"/>
                </a:cxn>
                <a:cxn ang="0">
                  <a:pos x="359" y="46"/>
                </a:cxn>
                <a:cxn ang="0">
                  <a:pos x="359" y="46"/>
                </a:cxn>
                <a:cxn ang="0">
                  <a:pos x="448" y="47"/>
                </a:cxn>
                <a:cxn ang="0">
                  <a:pos x="537" y="50"/>
                </a:cxn>
                <a:cxn ang="0">
                  <a:pos x="626" y="52"/>
                </a:cxn>
                <a:cxn ang="0">
                  <a:pos x="715" y="54"/>
                </a:cxn>
                <a:cxn ang="0">
                  <a:pos x="715" y="54"/>
                </a:cxn>
                <a:cxn ang="0">
                  <a:pos x="719" y="52"/>
                </a:cxn>
                <a:cxn ang="0">
                  <a:pos x="721" y="52"/>
                </a:cxn>
                <a:cxn ang="0">
                  <a:pos x="726" y="48"/>
                </a:cxn>
                <a:cxn ang="0">
                  <a:pos x="729" y="42"/>
                </a:cxn>
                <a:cxn ang="0">
                  <a:pos x="730" y="37"/>
                </a:cxn>
                <a:cxn ang="0">
                  <a:pos x="729" y="30"/>
                </a:cxn>
                <a:cxn ang="0">
                  <a:pos x="726" y="25"/>
                </a:cxn>
                <a:cxn ang="0">
                  <a:pos x="721" y="21"/>
                </a:cxn>
                <a:cxn ang="0">
                  <a:pos x="719" y="20"/>
                </a:cxn>
                <a:cxn ang="0">
                  <a:pos x="715" y="20"/>
                </a:cxn>
                <a:cxn ang="0">
                  <a:pos x="715" y="20"/>
                </a:cxn>
              </a:cxnLst>
              <a:rect l="0" t="0" r="r" b="b"/>
              <a:pathLst>
                <a:path w="730" h="54">
                  <a:moveTo>
                    <a:pt x="715" y="20"/>
                  </a:moveTo>
                  <a:lnTo>
                    <a:pt x="715" y="20"/>
                  </a:lnTo>
                  <a:lnTo>
                    <a:pt x="622" y="18"/>
                  </a:lnTo>
                  <a:lnTo>
                    <a:pt x="529" y="16"/>
                  </a:lnTo>
                  <a:lnTo>
                    <a:pt x="436" y="13"/>
                  </a:lnTo>
                  <a:lnTo>
                    <a:pt x="345" y="12"/>
                  </a:lnTo>
                  <a:lnTo>
                    <a:pt x="345" y="12"/>
                  </a:lnTo>
                  <a:lnTo>
                    <a:pt x="304" y="10"/>
                  </a:lnTo>
                  <a:lnTo>
                    <a:pt x="263" y="9"/>
                  </a:lnTo>
                  <a:lnTo>
                    <a:pt x="223" y="8"/>
                  </a:lnTo>
                  <a:lnTo>
                    <a:pt x="182" y="8"/>
                  </a:lnTo>
                  <a:lnTo>
                    <a:pt x="182" y="8"/>
                  </a:lnTo>
                  <a:lnTo>
                    <a:pt x="161" y="6"/>
                  </a:lnTo>
                  <a:lnTo>
                    <a:pt x="140" y="5"/>
                  </a:lnTo>
                  <a:lnTo>
                    <a:pt x="97" y="1"/>
                  </a:lnTo>
                  <a:lnTo>
                    <a:pt x="76" y="0"/>
                  </a:lnTo>
                  <a:lnTo>
                    <a:pt x="55" y="0"/>
                  </a:lnTo>
                  <a:lnTo>
                    <a:pt x="33" y="0"/>
                  </a:lnTo>
                  <a:lnTo>
                    <a:pt x="14" y="3"/>
                  </a:lnTo>
                  <a:lnTo>
                    <a:pt x="14" y="3"/>
                  </a:lnTo>
                  <a:lnTo>
                    <a:pt x="10" y="4"/>
                  </a:lnTo>
                  <a:lnTo>
                    <a:pt x="6" y="5"/>
                  </a:lnTo>
                  <a:lnTo>
                    <a:pt x="2" y="9"/>
                  </a:lnTo>
                  <a:lnTo>
                    <a:pt x="0" y="16"/>
                  </a:lnTo>
                  <a:lnTo>
                    <a:pt x="2" y="22"/>
                  </a:lnTo>
                  <a:lnTo>
                    <a:pt x="4" y="27"/>
                  </a:lnTo>
                  <a:lnTo>
                    <a:pt x="8" y="33"/>
                  </a:lnTo>
                  <a:lnTo>
                    <a:pt x="15" y="35"/>
                  </a:lnTo>
                  <a:lnTo>
                    <a:pt x="19" y="35"/>
                  </a:lnTo>
                  <a:lnTo>
                    <a:pt x="23" y="35"/>
                  </a:lnTo>
                  <a:lnTo>
                    <a:pt x="23" y="35"/>
                  </a:lnTo>
                  <a:lnTo>
                    <a:pt x="32" y="34"/>
                  </a:lnTo>
                  <a:lnTo>
                    <a:pt x="41" y="34"/>
                  </a:lnTo>
                  <a:lnTo>
                    <a:pt x="61" y="35"/>
                  </a:lnTo>
                  <a:lnTo>
                    <a:pt x="79" y="38"/>
                  </a:lnTo>
                  <a:lnTo>
                    <a:pt x="97" y="40"/>
                  </a:lnTo>
                  <a:lnTo>
                    <a:pt x="97" y="40"/>
                  </a:lnTo>
                  <a:lnTo>
                    <a:pt x="198" y="42"/>
                  </a:lnTo>
                  <a:lnTo>
                    <a:pt x="198" y="42"/>
                  </a:lnTo>
                  <a:lnTo>
                    <a:pt x="239" y="43"/>
                  </a:lnTo>
                  <a:lnTo>
                    <a:pt x="278" y="44"/>
                  </a:lnTo>
                  <a:lnTo>
                    <a:pt x="318" y="44"/>
                  </a:lnTo>
                  <a:lnTo>
                    <a:pt x="359" y="46"/>
                  </a:lnTo>
                  <a:lnTo>
                    <a:pt x="359" y="46"/>
                  </a:lnTo>
                  <a:lnTo>
                    <a:pt x="448" y="47"/>
                  </a:lnTo>
                  <a:lnTo>
                    <a:pt x="537" y="50"/>
                  </a:lnTo>
                  <a:lnTo>
                    <a:pt x="626" y="52"/>
                  </a:lnTo>
                  <a:lnTo>
                    <a:pt x="715" y="54"/>
                  </a:lnTo>
                  <a:lnTo>
                    <a:pt x="715" y="54"/>
                  </a:lnTo>
                  <a:lnTo>
                    <a:pt x="719" y="52"/>
                  </a:lnTo>
                  <a:lnTo>
                    <a:pt x="721" y="52"/>
                  </a:lnTo>
                  <a:lnTo>
                    <a:pt x="726" y="48"/>
                  </a:lnTo>
                  <a:lnTo>
                    <a:pt x="729" y="42"/>
                  </a:lnTo>
                  <a:lnTo>
                    <a:pt x="730" y="37"/>
                  </a:lnTo>
                  <a:lnTo>
                    <a:pt x="729" y="30"/>
                  </a:lnTo>
                  <a:lnTo>
                    <a:pt x="726" y="25"/>
                  </a:lnTo>
                  <a:lnTo>
                    <a:pt x="721" y="21"/>
                  </a:lnTo>
                  <a:lnTo>
                    <a:pt x="719" y="20"/>
                  </a:lnTo>
                  <a:lnTo>
                    <a:pt x="715" y="20"/>
                  </a:lnTo>
                  <a:lnTo>
                    <a:pt x="715" y="2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27" name="chenying0907 784"/>
            <p:cNvSpPr/>
            <p:nvPr/>
          </p:nvSpPr>
          <p:spPr bwMode="auto">
            <a:xfrm>
              <a:off x="2228851" y="3505200"/>
              <a:ext cx="38100" cy="95250"/>
            </a:xfrm>
            <a:custGeom>
              <a:cxnLst>
                <a:cxn ang="0">
                  <a:pos x="62" y="6"/>
                </a:cxn>
                <a:cxn ang="0">
                  <a:pos x="62" y="6"/>
                </a:cxn>
                <a:cxn ang="0">
                  <a:pos x="56" y="17"/>
                </a:cxn>
                <a:cxn ang="0">
                  <a:pos x="51" y="28"/>
                </a:cxn>
                <a:cxn ang="0">
                  <a:pos x="45" y="40"/>
                </a:cxn>
                <a:cxn ang="0">
                  <a:pos x="41" y="52"/>
                </a:cxn>
                <a:cxn ang="0">
                  <a:pos x="34" y="77"/>
                </a:cxn>
                <a:cxn ang="0">
                  <a:pos x="30" y="102"/>
                </a:cxn>
                <a:cxn ang="0">
                  <a:pos x="30" y="102"/>
                </a:cxn>
                <a:cxn ang="0">
                  <a:pos x="22" y="130"/>
                </a:cxn>
                <a:cxn ang="0">
                  <a:pos x="14" y="161"/>
                </a:cxn>
                <a:cxn ang="0">
                  <a:pos x="6" y="189"/>
                </a:cxn>
                <a:cxn ang="0">
                  <a:pos x="0" y="218"/>
                </a:cxn>
                <a:cxn ang="0">
                  <a:pos x="0" y="218"/>
                </a:cxn>
                <a:cxn ang="0">
                  <a:pos x="0" y="222"/>
                </a:cxn>
                <a:cxn ang="0">
                  <a:pos x="0" y="226"/>
                </a:cxn>
                <a:cxn ang="0">
                  <a:pos x="2" y="232"/>
                </a:cxn>
                <a:cxn ang="0">
                  <a:pos x="7" y="236"/>
                </a:cxn>
                <a:cxn ang="0">
                  <a:pos x="13" y="239"/>
                </a:cxn>
                <a:cxn ang="0">
                  <a:pos x="19" y="240"/>
                </a:cxn>
                <a:cxn ang="0">
                  <a:pos x="24" y="238"/>
                </a:cxn>
                <a:cxn ang="0">
                  <a:pos x="30" y="234"/>
                </a:cxn>
                <a:cxn ang="0">
                  <a:pos x="31" y="231"/>
                </a:cxn>
                <a:cxn ang="0">
                  <a:pos x="32" y="227"/>
                </a:cxn>
                <a:cxn ang="0">
                  <a:pos x="32" y="227"/>
                </a:cxn>
                <a:cxn ang="0">
                  <a:pos x="39" y="201"/>
                </a:cxn>
                <a:cxn ang="0">
                  <a:pos x="45" y="175"/>
                </a:cxn>
                <a:cxn ang="0">
                  <a:pos x="60" y="123"/>
                </a:cxn>
                <a:cxn ang="0">
                  <a:pos x="60" y="123"/>
                </a:cxn>
                <a:cxn ang="0">
                  <a:pos x="65" y="98"/>
                </a:cxn>
                <a:cxn ang="0">
                  <a:pos x="72" y="72"/>
                </a:cxn>
                <a:cxn ang="0">
                  <a:pos x="74" y="59"/>
                </a:cxn>
                <a:cxn ang="0">
                  <a:pos x="79" y="47"/>
                </a:cxn>
                <a:cxn ang="0">
                  <a:pos x="85" y="35"/>
                </a:cxn>
                <a:cxn ang="0">
                  <a:pos x="91" y="25"/>
                </a:cxn>
                <a:cxn ang="0">
                  <a:pos x="91" y="25"/>
                </a:cxn>
                <a:cxn ang="0">
                  <a:pos x="94" y="21"/>
                </a:cxn>
                <a:cxn ang="0">
                  <a:pos x="95" y="18"/>
                </a:cxn>
                <a:cxn ang="0">
                  <a:pos x="95" y="11"/>
                </a:cxn>
                <a:cxn ang="0">
                  <a:pos x="91" y="6"/>
                </a:cxn>
                <a:cxn ang="0">
                  <a:pos x="87" y="2"/>
                </a:cxn>
                <a:cxn ang="0">
                  <a:pos x="81" y="0"/>
                </a:cxn>
                <a:cxn ang="0">
                  <a:pos x="74" y="0"/>
                </a:cxn>
                <a:cxn ang="0">
                  <a:pos x="68" y="2"/>
                </a:cxn>
                <a:cxn ang="0">
                  <a:pos x="65" y="4"/>
                </a:cxn>
                <a:cxn ang="0">
                  <a:pos x="62" y="6"/>
                </a:cxn>
                <a:cxn ang="0">
                  <a:pos x="62" y="6"/>
                </a:cxn>
              </a:cxnLst>
              <a:rect l="0" t="0" r="r" b="b"/>
              <a:pathLst>
                <a:path w="95" h="240">
                  <a:moveTo>
                    <a:pt x="62" y="6"/>
                  </a:moveTo>
                  <a:lnTo>
                    <a:pt x="62" y="6"/>
                  </a:lnTo>
                  <a:lnTo>
                    <a:pt x="56" y="17"/>
                  </a:lnTo>
                  <a:lnTo>
                    <a:pt x="51" y="28"/>
                  </a:lnTo>
                  <a:lnTo>
                    <a:pt x="45" y="40"/>
                  </a:lnTo>
                  <a:lnTo>
                    <a:pt x="41" y="52"/>
                  </a:lnTo>
                  <a:lnTo>
                    <a:pt x="34" y="77"/>
                  </a:lnTo>
                  <a:lnTo>
                    <a:pt x="30" y="102"/>
                  </a:lnTo>
                  <a:lnTo>
                    <a:pt x="30" y="102"/>
                  </a:lnTo>
                  <a:lnTo>
                    <a:pt x="22" y="130"/>
                  </a:lnTo>
                  <a:lnTo>
                    <a:pt x="14" y="161"/>
                  </a:lnTo>
                  <a:lnTo>
                    <a:pt x="6" y="189"/>
                  </a:lnTo>
                  <a:lnTo>
                    <a:pt x="0" y="218"/>
                  </a:lnTo>
                  <a:lnTo>
                    <a:pt x="0" y="218"/>
                  </a:lnTo>
                  <a:lnTo>
                    <a:pt x="0" y="222"/>
                  </a:lnTo>
                  <a:lnTo>
                    <a:pt x="0" y="226"/>
                  </a:lnTo>
                  <a:lnTo>
                    <a:pt x="2" y="232"/>
                  </a:lnTo>
                  <a:lnTo>
                    <a:pt x="7" y="236"/>
                  </a:lnTo>
                  <a:lnTo>
                    <a:pt x="13" y="239"/>
                  </a:lnTo>
                  <a:lnTo>
                    <a:pt x="19" y="240"/>
                  </a:lnTo>
                  <a:lnTo>
                    <a:pt x="24" y="238"/>
                  </a:lnTo>
                  <a:lnTo>
                    <a:pt x="30" y="234"/>
                  </a:lnTo>
                  <a:lnTo>
                    <a:pt x="31" y="231"/>
                  </a:lnTo>
                  <a:lnTo>
                    <a:pt x="32" y="227"/>
                  </a:lnTo>
                  <a:lnTo>
                    <a:pt x="32" y="227"/>
                  </a:lnTo>
                  <a:lnTo>
                    <a:pt x="39" y="201"/>
                  </a:lnTo>
                  <a:lnTo>
                    <a:pt x="45" y="175"/>
                  </a:lnTo>
                  <a:lnTo>
                    <a:pt x="60" y="123"/>
                  </a:lnTo>
                  <a:lnTo>
                    <a:pt x="60" y="123"/>
                  </a:lnTo>
                  <a:lnTo>
                    <a:pt x="65" y="98"/>
                  </a:lnTo>
                  <a:lnTo>
                    <a:pt x="72" y="72"/>
                  </a:lnTo>
                  <a:lnTo>
                    <a:pt x="74" y="59"/>
                  </a:lnTo>
                  <a:lnTo>
                    <a:pt x="79" y="47"/>
                  </a:lnTo>
                  <a:lnTo>
                    <a:pt x="85" y="35"/>
                  </a:lnTo>
                  <a:lnTo>
                    <a:pt x="91" y="25"/>
                  </a:lnTo>
                  <a:lnTo>
                    <a:pt x="91" y="25"/>
                  </a:lnTo>
                  <a:lnTo>
                    <a:pt x="94" y="21"/>
                  </a:lnTo>
                  <a:lnTo>
                    <a:pt x="95" y="18"/>
                  </a:lnTo>
                  <a:lnTo>
                    <a:pt x="95" y="11"/>
                  </a:lnTo>
                  <a:lnTo>
                    <a:pt x="91" y="6"/>
                  </a:lnTo>
                  <a:lnTo>
                    <a:pt x="87" y="2"/>
                  </a:lnTo>
                  <a:lnTo>
                    <a:pt x="81" y="0"/>
                  </a:lnTo>
                  <a:lnTo>
                    <a:pt x="74" y="0"/>
                  </a:lnTo>
                  <a:lnTo>
                    <a:pt x="68" y="2"/>
                  </a:lnTo>
                  <a:lnTo>
                    <a:pt x="65" y="4"/>
                  </a:lnTo>
                  <a:lnTo>
                    <a:pt x="62" y="6"/>
                  </a:lnTo>
                  <a:lnTo>
                    <a:pt x="62"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28" name="chenying0907 785"/>
            <p:cNvSpPr/>
            <p:nvPr/>
          </p:nvSpPr>
          <p:spPr bwMode="auto">
            <a:xfrm>
              <a:off x="2301876" y="3505200"/>
              <a:ext cx="15875" cy="95250"/>
            </a:xfrm>
            <a:custGeom>
              <a:cxnLst>
                <a:cxn ang="0">
                  <a:pos x="34" y="24"/>
                </a:cxn>
                <a:cxn ang="0">
                  <a:pos x="34" y="24"/>
                </a:cxn>
                <a:cxn ang="0">
                  <a:pos x="35" y="20"/>
                </a:cxn>
                <a:cxn ang="0">
                  <a:pos x="35" y="16"/>
                </a:cxn>
                <a:cxn ang="0">
                  <a:pos x="34" y="12"/>
                </a:cxn>
                <a:cxn ang="0">
                  <a:pos x="33" y="8"/>
                </a:cxn>
                <a:cxn ang="0">
                  <a:pos x="30" y="4"/>
                </a:cxn>
                <a:cxn ang="0">
                  <a:pos x="28" y="1"/>
                </a:cxn>
                <a:cxn ang="0">
                  <a:pos x="24" y="0"/>
                </a:cxn>
                <a:cxn ang="0">
                  <a:pos x="18" y="0"/>
                </a:cxn>
                <a:cxn ang="0">
                  <a:pos x="17" y="0"/>
                </a:cxn>
                <a:cxn ang="0">
                  <a:pos x="17" y="0"/>
                </a:cxn>
                <a:cxn ang="0">
                  <a:pos x="11" y="1"/>
                </a:cxn>
                <a:cxn ang="0">
                  <a:pos x="4" y="4"/>
                </a:cxn>
                <a:cxn ang="0">
                  <a:pos x="1" y="11"/>
                </a:cxn>
                <a:cxn ang="0">
                  <a:pos x="0" y="17"/>
                </a:cxn>
                <a:cxn ang="0">
                  <a:pos x="0" y="17"/>
                </a:cxn>
                <a:cxn ang="0">
                  <a:pos x="0" y="68"/>
                </a:cxn>
                <a:cxn ang="0">
                  <a:pos x="1" y="120"/>
                </a:cxn>
                <a:cxn ang="0">
                  <a:pos x="3" y="173"/>
                </a:cxn>
                <a:cxn ang="0">
                  <a:pos x="4" y="224"/>
                </a:cxn>
                <a:cxn ang="0">
                  <a:pos x="4" y="224"/>
                </a:cxn>
                <a:cxn ang="0">
                  <a:pos x="4" y="228"/>
                </a:cxn>
                <a:cxn ang="0">
                  <a:pos x="5" y="232"/>
                </a:cxn>
                <a:cxn ang="0">
                  <a:pos x="9" y="237"/>
                </a:cxn>
                <a:cxn ang="0">
                  <a:pos x="14" y="239"/>
                </a:cxn>
                <a:cxn ang="0">
                  <a:pos x="21" y="241"/>
                </a:cxn>
                <a:cxn ang="0">
                  <a:pos x="26" y="239"/>
                </a:cxn>
                <a:cxn ang="0">
                  <a:pos x="33" y="237"/>
                </a:cxn>
                <a:cxn ang="0">
                  <a:pos x="37" y="232"/>
                </a:cxn>
                <a:cxn ang="0">
                  <a:pos x="37" y="228"/>
                </a:cxn>
                <a:cxn ang="0">
                  <a:pos x="38" y="224"/>
                </a:cxn>
                <a:cxn ang="0">
                  <a:pos x="38" y="224"/>
                </a:cxn>
                <a:cxn ang="0">
                  <a:pos x="37" y="174"/>
                </a:cxn>
                <a:cxn ang="0">
                  <a:pos x="35" y="124"/>
                </a:cxn>
                <a:cxn ang="0">
                  <a:pos x="34" y="73"/>
                </a:cxn>
                <a:cxn ang="0">
                  <a:pos x="34" y="24"/>
                </a:cxn>
                <a:cxn ang="0">
                  <a:pos x="34" y="24"/>
                </a:cxn>
              </a:cxnLst>
              <a:rect l="0" t="0" r="r" b="b"/>
              <a:pathLst>
                <a:path w="38" h="241">
                  <a:moveTo>
                    <a:pt x="34" y="24"/>
                  </a:moveTo>
                  <a:lnTo>
                    <a:pt x="34" y="24"/>
                  </a:lnTo>
                  <a:lnTo>
                    <a:pt x="35" y="20"/>
                  </a:lnTo>
                  <a:lnTo>
                    <a:pt x="35" y="16"/>
                  </a:lnTo>
                  <a:lnTo>
                    <a:pt x="34" y="12"/>
                  </a:lnTo>
                  <a:lnTo>
                    <a:pt x="33" y="8"/>
                  </a:lnTo>
                  <a:lnTo>
                    <a:pt x="30" y="4"/>
                  </a:lnTo>
                  <a:lnTo>
                    <a:pt x="28" y="1"/>
                  </a:lnTo>
                  <a:lnTo>
                    <a:pt x="24" y="0"/>
                  </a:lnTo>
                  <a:lnTo>
                    <a:pt x="18" y="0"/>
                  </a:lnTo>
                  <a:lnTo>
                    <a:pt x="17" y="0"/>
                  </a:lnTo>
                  <a:lnTo>
                    <a:pt x="17" y="0"/>
                  </a:lnTo>
                  <a:lnTo>
                    <a:pt x="11" y="1"/>
                  </a:lnTo>
                  <a:lnTo>
                    <a:pt x="4" y="4"/>
                  </a:lnTo>
                  <a:lnTo>
                    <a:pt x="1" y="11"/>
                  </a:lnTo>
                  <a:lnTo>
                    <a:pt x="0" y="17"/>
                  </a:lnTo>
                  <a:lnTo>
                    <a:pt x="0" y="17"/>
                  </a:lnTo>
                  <a:lnTo>
                    <a:pt x="0" y="68"/>
                  </a:lnTo>
                  <a:lnTo>
                    <a:pt x="1" y="120"/>
                  </a:lnTo>
                  <a:lnTo>
                    <a:pt x="3" y="173"/>
                  </a:lnTo>
                  <a:lnTo>
                    <a:pt x="4" y="224"/>
                  </a:lnTo>
                  <a:lnTo>
                    <a:pt x="4" y="224"/>
                  </a:lnTo>
                  <a:lnTo>
                    <a:pt x="4" y="228"/>
                  </a:lnTo>
                  <a:lnTo>
                    <a:pt x="5" y="232"/>
                  </a:lnTo>
                  <a:lnTo>
                    <a:pt x="9" y="237"/>
                  </a:lnTo>
                  <a:lnTo>
                    <a:pt x="14" y="239"/>
                  </a:lnTo>
                  <a:lnTo>
                    <a:pt x="21" y="241"/>
                  </a:lnTo>
                  <a:lnTo>
                    <a:pt x="26" y="239"/>
                  </a:lnTo>
                  <a:lnTo>
                    <a:pt x="33" y="237"/>
                  </a:lnTo>
                  <a:lnTo>
                    <a:pt x="37" y="232"/>
                  </a:lnTo>
                  <a:lnTo>
                    <a:pt x="37" y="228"/>
                  </a:lnTo>
                  <a:lnTo>
                    <a:pt x="38" y="224"/>
                  </a:lnTo>
                  <a:lnTo>
                    <a:pt x="38" y="224"/>
                  </a:lnTo>
                  <a:lnTo>
                    <a:pt x="37" y="174"/>
                  </a:lnTo>
                  <a:lnTo>
                    <a:pt x="35" y="124"/>
                  </a:lnTo>
                  <a:lnTo>
                    <a:pt x="34" y="73"/>
                  </a:lnTo>
                  <a:lnTo>
                    <a:pt x="34" y="24"/>
                  </a:lnTo>
                  <a:lnTo>
                    <a:pt x="34" y="2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29" name="chenying0907 786"/>
            <p:cNvSpPr/>
            <p:nvPr/>
          </p:nvSpPr>
          <p:spPr bwMode="auto">
            <a:xfrm>
              <a:off x="2347913" y="3505200"/>
              <a:ext cx="52388" cy="101600"/>
            </a:xfrm>
            <a:custGeom>
              <a:cxnLst>
                <a:cxn ang="0">
                  <a:pos x="129" y="229"/>
                </a:cxn>
                <a:cxn ang="0">
                  <a:pos x="129" y="229"/>
                </a:cxn>
                <a:cxn ang="0">
                  <a:pos x="119" y="203"/>
                </a:cxn>
                <a:cxn ang="0">
                  <a:pos x="109" y="176"/>
                </a:cxn>
                <a:cxn ang="0">
                  <a:pos x="87" y="123"/>
                </a:cxn>
                <a:cxn ang="0">
                  <a:pos x="87" y="123"/>
                </a:cxn>
                <a:cxn ang="0">
                  <a:pos x="82" y="109"/>
                </a:cxn>
                <a:cxn ang="0">
                  <a:pos x="76" y="93"/>
                </a:cxn>
                <a:cxn ang="0">
                  <a:pos x="72" y="79"/>
                </a:cxn>
                <a:cxn ang="0">
                  <a:pos x="66" y="63"/>
                </a:cxn>
                <a:cxn ang="0">
                  <a:pos x="66" y="63"/>
                </a:cxn>
                <a:cxn ang="0">
                  <a:pos x="58" y="49"/>
                </a:cxn>
                <a:cxn ang="0">
                  <a:pos x="49" y="36"/>
                </a:cxn>
                <a:cxn ang="0">
                  <a:pos x="40" y="23"/>
                </a:cxn>
                <a:cxn ang="0">
                  <a:pos x="32" y="8"/>
                </a:cxn>
                <a:cxn ang="0">
                  <a:pos x="32" y="8"/>
                </a:cxn>
                <a:cxn ang="0">
                  <a:pos x="29" y="6"/>
                </a:cxn>
                <a:cxn ang="0">
                  <a:pos x="27" y="3"/>
                </a:cxn>
                <a:cxn ang="0">
                  <a:pos x="21" y="0"/>
                </a:cxn>
                <a:cxn ang="0">
                  <a:pos x="15" y="0"/>
                </a:cxn>
                <a:cxn ang="0">
                  <a:pos x="10" y="3"/>
                </a:cxn>
                <a:cxn ang="0">
                  <a:pos x="4" y="7"/>
                </a:cxn>
                <a:cxn ang="0">
                  <a:pos x="0" y="12"/>
                </a:cxn>
                <a:cxn ang="0">
                  <a:pos x="0" y="19"/>
                </a:cxn>
                <a:cxn ang="0">
                  <a:pos x="0" y="23"/>
                </a:cxn>
                <a:cxn ang="0">
                  <a:pos x="2" y="27"/>
                </a:cxn>
                <a:cxn ang="0">
                  <a:pos x="2" y="27"/>
                </a:cxn>
                <a:cxn ang="0">
                  <a:pos x="8" y="37"/>
                </a:cxn>
                <a:cxn ang="0">
                  <a:pos x="16" y="46"/>
                </a:cxn>
                <a:cxn ang="0">
                  <a:pos x="24" y="57"/>
                </a:cxn>
                <a:cxn ang="0">
                  <a:pos x="31" y="68"/>
                </a:cxn>
                <a:cxn ang="0">
                  <a:pos x="31" y="68"/>
                </a:cxn>
                <a:cxn ang="0">
                  <a:pos x="38" y="87"/>
                </a:cxn>
                <a:cxn ang="0">
                  <a:pos x="45" y="106"/>
                </a:cxn>
                <a:cxn ang="0">
                  <a:pos x="51" y="125"/>
                </a:cxn>
                <a:cxn ang="0">
                  <a:pos x="58" y="144"/>
                </a:cxn>
                <a:cxn ang="0">
                  <a:pos x="58" y="144"/>
                </a:cxn>
                <a:cxn ang="0">
                  <a:pos x="80" y="194"/>
                </a:cxn>
                <a:cxn ang="0">
                  <a:pos x="89" y="219"/>
                </a:cxn>
                <a:cxn ang="0">
                  <a:pos x="97" y="245"/>
                </a:cxn>
                <a:cxn ang="0">
                  <a:pos x="97" y="245"/>
                </a:cxn>
                <a:cxn ang="0">
                  <a:pos x="100" y="250"/>
                </a:cxn>
                <a:cxn ang="0">
                  <a:pos x="105" y="254"/>
                </a:cxn>
                <a:cxn ang="0">
                  <a:pos x="110" y="257"/>
                </a:cxn>
                <a:cxn ang="0">
                  <a:pos x="116" y="257"/>
                </a:cxn>
                <a:cxn ang="0">
                  <a:pos x="122" y="255"/>
                </a:cxn>
                <a:cxn ang="0">
                  <a:pos x="126" y="251"/>
                </a:cxn>
                <a:cxn ang="0">
                  <a:pos x="130" y="246"/>
                </a:cxn>
                <a:cxn ang="0">
                  <a:pos x="131" y="240"/>
                </a:cxn>
                <a:cxn ang="0">
                  <a:pos x="131" y="238"/>
                </a:cxn>
                <a:cxn ang="0">
                  <a:pos x="131" y="238"/>
                </a:cxn>
                <a:cxn ang="0">
                  <a:pos x="130" y="233"/>
                </a:cxn>
                <a:cxn ang="0">
                  <a:pos x="129" y="229"/>
                </a:cxn>
                <a:cxn ang="0">
                  <a:pos x="129" y="229"/>
                </a:cxn>
              </a:cxnLst>
              <a:rect l="0" t="0" r="r" b="b"/>
              <a:pathLst>
                <a:path w="131" h="257">
                  <a:moveTo>
                    <a:pt x="129" y="229"/>
                  </a:moveTo>
                  <a:lnTo>
                    <a:pt x="129" y="229"/>
                  </a:lnTo>
                  <a:lnTo>
                    <a:pt x="119" y="203"/>
                  </a:lnTo>
                  <a:lnTo>
                    <a:pt x="109" y="176"/>
                  </a:lnTo>
                  <a:lnTo>
                    <a:pt x="87" y="123"/>
                  </a:lnTo>
                  <a:lnTo>
                    <a:pt x="87" y="123"/>
                  </a:lnTo>
                  <a:lnTo>
                    <a:pt x="82" y="109"/>
                  </a:lnTo>
                  <a:lnTo>
                    <a:pt x="76" y="93"/>
                  </a:lnTo>
                  <a:lnTo>
                    <a:pt x="72" y="79"/>
                  </a:lnTo>
                  <a:lnTo>
                    <a:pt x="66" y="63"/>
                  </a:lnTo>
                  <a:lnTo>
                    <a:pt x="66" y="63"/>
                  </a:lnTo>
                  <a:lnTo>
                    <a:pt x="58" y="49"/>
                  </a:lnTo>
                  <a:lnTo>
                    <a:pt x="49" y="36"/>
                  </a:lnTo>
                  <a:lnTo>
                    <a:pt x="40" y="23"/>
                  </a:lnTo>
                  <a:lnTo>
                    <a:pt x="32" y="8"/>
                  </a:lnTo>
                  <a:lnTo>
                    <a:pt x="32" y="8"/>
                  </a:lnTo>
                  <a:lnTo>
                    <a:pt x="29" y="6"/>
                  </a:lnTo>
                  <a:lnTo>
                    <a:pt x="27" y="3"/>
                  </a:lnTo>
                  <a:lnTo>
                    <a:pt x="21" y="0"/>
                  </a:lnTo>
                  <a:lnTo>
                    <a:pt x="15" y="0"/>
                  </a:lnTo>
                  <a:lnTo>
                    <a:pt x="10" y="3"/>
                  </a:lnTo>
                  <a:lnTo>
                    <a:pt x="4" y="7"/>
                  </a:lnTo>
                  <a:lnTo>
                    <a:pt x="0" y="12"/>
                  </a:lnTo>
                  <a:lnTo>
                    <a:pt x="0" y="19"/>
                  </a:lnTo>
                  <a:lnTo>
                    <a:pt x="0" y="23"/>
                  </a:lnTo>
                  <a:lnTo>
                    <a:pt x="2" y="27"/>
                  </a:lnTo>
                  <a:lnTo>
                    <a:pt x="2" y="27"/>
                  </a:lnTo>
                  <a:lnTo>
                    <a:pt x="8" y="37"/>
                  </a:lnTo>
                  <a:lnTo>
                    <a:pt x="16" y="46"/>
                  </a:lnTo>
                  <a:lnTo>
                    <a:pt x="24" y="57"/>
                  </a:lnTo>
                  <a:lnTo>
                    <a:pt x="31" y="68"/>
                  </a:lnTo>
                  <a:lnTo>
                    <a:pt x="31" y="68"/>
                  </a:lnTo>
                  <a:lnTo>
                    <a:pt x="38" y="87"/>
                  </a:lnTo>
                  <a:lnTo>
                    <a:pt x="45" y="106"/>
                  </a:lnTo>
                  <a:lnTo>
                    <a:pt x="51" y="125"/>
                  </a:lnTo>
                  <a:lnTo>
                    <a:pt x="58" y="144"/>
                  </a:lnTo>
                  <a:lnTo>
                    <a:pt x="58" y="144"/>
                  </a:lnTo>
                  <a:lnTo>
                    <a:pt x="80" y="194"/>
                  </a:lnTo>
                  <a:lnTo>
                    <a:pt x="89" y="219"/>
                  </a:lnTo>
                  <a:lnTo>
                    <a:pt x="97" y="245"/>
                  </a:lnTo>
                  <a:lnTo>
                    <a:pt x="97" y="245"/>
                  </a:lnTo>
                  <a:lnTo>
                    <a:pt x="100" y="250"/>
                  </a:lnTo>
                  <a:lnTo>
                    <a:pt x="105" y="254"/>
                  </a:lnTo>
                  <a:lnTo>
                    <a:pt x="110" y="257"/>
                  </a:lnTo>
                  <a:lnTo>
                    <a:pt x="116" y="257"/>
                  </a:lnTo>
                  <a:lnTo>
                    <a:pt x="122" y="255"/>
                  </a:lnTo>
                  <a:lnTo>
                    <a:pt x="126" y="251"/>
                  </a:lnTo>
                  <a:lnTo>
                    <a:pt x="130" y="246"/>
                  </a:lnTo>
                  <a:lnTo>
                    <a:pt x="131" y="240"/>
                  </a:lnTo>
                  <a:lnTo>
                    <a:pt x="131" y="238"/>
                  </a:lnTo>
                  <a:lnTo>
                    <a:pt x="131" y="238"/>
                  </a:lnTo>
                  <a:lnTo>
                    <a:pt x="130" y="233"/>
                  </a:lnTo>
                  <a:lnTo>
                    <a:pt x="129" y="229"/>
                  </a:lnTo>
                  <a:lnTo>
                    <a:pt x="129" y="229"/>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30" name="chenying0907 787"/>
            <p:cNvSpPr/>
            <p:nvPr/>
          </p:nvSpPr>
          <p:spPr bwMode="auto">
            <a:xfrm>
              <a:off x="2070101" y="3133725"/>
              <a:ext cx="482600" cy="66675"/>
            </a:xfrm>
            <a:custGeom>
              <a:cxnLst>
                <a:cxn ang="0">
                  <a:pos x="1214" y="145"/>
                </a:cxn>
                <a:cxn ang="0">
                  <a:pos x="1208" y="115"/>
                </a:cxn>
                <a:cxn ang="0">
                  <a:pos x="1202" y="92"/>
                </a:cxn>
                <a:cxn ang="0">
                  <a:pos x="1193" y="70"/>
                </a:cxn>
                <a:cxn ang="0">
                  <a:pos x="1170" y="50"/>
                </a:cxn>
                <a:cxn ang="0">
                  <a:pos x="1161" y="45"/>
                </a:cxn>
                <a:cxn ang="0">
                  <a:pos x="1131" y="33"/>
                </a:cxn>
                <a:cxn ang="0">
                  <a:pos x="1087" y="26"/>
                </a:cxn>
                <a:cxn ang="0">
                  <a:pos x="1044" y="26"/>
                </a:cxn>
                <a:cxn ang="0">
                  <a:pos x="1001" y="26"/>
                </a:cxn>
                <a:cxn ang="0">
                  <a:pos x="907" y="23"/>
                </a:cxn>
                <a:cxn ang="0">
                  <a:pos x="811" y="19"/>
                </a:cxn>
                <a:cxn ang="0">
                  <a:pos x="767" y="17"/>
                </a:cxn>
                <a:cxn ang="0">
                  <a:pos x="677" y="13"/>
                </a:cxn>
                <a:cxn ang="0">
                  <a:pos x="632" y="8"/>
                </a:cxn>
                <a:cxn ang="0">
                  <a:pos x="526" y="2"/>
                </a:cxn>
                <a:cxn ang="0">
                  <a:pos x="419" y="0"/>
                </a:cxn>
                <a:cxn ang="0">
                  <a:pos x="310" y="3"/>
                </a:cxn>
                <a:cxn ang="0">
                  <a:pos x="204" y="8"/>
                </a:cxn>
                <a:cxn ang="0">
                  <a:pos x="136" y="16"/>
                </a:cxn>
                <a:cxn ang="0">
                  <a:pos x="102" y="24"/>
                </a:cxn>
                <a:cxn ang="0">
                  <a:pos x="71" y="36"/>
                </a:cxn>
                <a:cxn ang="0">
                  <a:pos x="43" y="53"/>
                </a:cxn>
                <a:cxn ang="0">
                  <a:pos x="21" y="75"/>
                </a:cxn>
                <a:cxn ang="0">
                  <a:pos x="6" y="105"/>
                </a:cxn>
                <a:cxn ang="0">
                  <a:pos x="0" y="142"/>
                </a:cxn>
                <a:cxn ang="0">
                  <a:pos x="0" y="145"/>
                </a:cxn>
                <a:cxn ang="0">
                  <a:pos x="6" y="155"/>
                </a:cxn>
                <a:cxn ang="0">
                  <a:pos x="17" y="159"/>
                </a:cxn>
                <a:cxn ang="0">
                  <a:pos x="29" y="155"/>
                </a:cxn>
                <a:cxn ang="0">
                  <a:pos x="34" y="145"/>
                </a:cxn>
                <a:cxn ang="0">
                  <a:pos x="34" y="142"/>
                </a:cxn>
                <a:cxn ang="0">
                  <a:pos x="37" y="121"/>
                </a:cxn>
                <a:cxn ang="0">
                  <a:pos x="43" y="102"/>
                </a:cxn>
                <a:cxn ang="0">
                  <a:pos x="54" y="87"/>
                </a:cxn>
                <a:cxn ang="0">
                  <a:pos x="68" y="74"/>
                </a:cxn>
                <a:cxn ang="0">
                  <a:pos x="85" y="63"/>
                </a:cxn>
                <a:cxn ang="0">
                  <a:pos x="125" y="50"/>
                </a:cxn>
                <a:cxn ang="0">
                  <a:pos x="169" y="42"/>
                </a:cxn>
                <a:cxn ang="0">
                  <a:pos x="238" y="38"/>
                </a:cxn>
                <a:cxn ang="0">
                  <a:pos x="317" y="38"/>
                </a:cxn>
                <a:cxn ang="0">
                  <a:pos x="395" y="34"/>
                </a:cxn>
                <a:cxn ang="0">
                  <a:pos x="475" y="33"/>
                </a:cxn>
                <a:cxn ang="0">
                  <a:pos x="555" y="37"/>
                </a:cxn>
                <a:cxn ang="0">
                  <a:pos x="632" y="43"/>
                </a:cxn>
                <a:cxn ang="0">
                  <a:pos x="695" y="49"/>
                </a:cxn>
                <a:cxn ang="0">
                  <a:pos x="886" y="57"/>
                </a:cxn>
                <a:cxn ang="0">
                  <a:pos x="963" y="59"/>
                </a:cxn>
                <a:cxn ang="0">
                  <a:pos x="1042" y="60"/>
                </a:cxn>
                <a:cxn ang="0">
                  <a:pos x="1064" y="60"/>
                </a:cxn>
                <a:cxn ang="0">
                  <a:pos x="1108" y="66"/>
                </a:cxn>
                <a:cxn ang="0">
                  <a:pos x="1131" y="71"/>
                </a:cxn>
                <a:cxn ang="0">
                  <a:pos x="1144" y="76"/>
                </a:cxn>
                <a:cxn ang="0">
                  <a:pos x="1154" y="84"/>
                </a:cxn>
                <a:cxn ang="0">
                  <a:pos x="1167" y="105"/>
                </a:cxn>
                <a:cxn ang="0">
                  <a:pos x="1174" y="128"/>
                </a:cxn>
                <a:cxn ang="0">
                  <a:pos x="1180" y="155"/>
                </a:cxn>
                <a:cxn ang="0">
                  <a:pos x="1183" y="157"/>
                </a:cxn>
                <a:cxn ang="0">
                  <a:pos x="1189" y="164"/>
                </a:cxn>
                <a:cxn ang="0">
                  <a:pos x="1202" y="165"/>
                </a:cxn>
                <a:cxn ang="0">
                  <a:pos x="1213" y="159"/>
                </a:cxn>
                <a:cxn ang="0">
                  <a:pos x="1214" y="149"/>
                </a:cxn>
                <a:cxn ang="0">
                  <a:pos x="1214" y="145"/>
                </a:cxn>
              </a:cxnLst>
              <a:rect l="0" t="0" r="r" b="b"/>
              <a:pathLst>
                <a:path w="1214" h="166">
                  <a:moveTo>
                    <a:pt x="1214" y="145"/>
                  </a:moveTo>
                  <a:lnTo>
                    <a:pt x="1214" y="145"/>
                  </a:lnTo>
                  <a:lnTo>
                    <a:pt x="1210" y="130"/>
                  </a:lnTo>
                  <a:lnTo>
                    <a:pt x="1208" y="115"/>
                  </a:lnTo>
                  <a:lnTo>
                    <a:pt x="1205" y="104"/>
                  </a:lnTo>
                  <a:lnTo>
                    <a:pt x="1202" y="92"/>
                  </a:lnTo>
                  <a:lnTo>
                    <a:pt x="1199" y="80"/>
                  </a:lnTo>
                  <a:lnTo>
                    <a:pt x="1193" y="70"/>
                  </a:lnTo>
                  <a:lnTo>
                    <a:pt x="1184" y="59"/>
                  </a:lnTo>
                  <a:lnTo>
                    <a:pt x="1170" y="50"/>
                  </a:lnTo>
                  <a:lnTo>
                    <a:pt x="1170" y="50"/>
                  </a:lnTo>
                  <a:lnTo>
                    <a:pt x="1161" y="45"/>
                  </a:lnTo>
                  <a:lnTo>
                    <a:pt x="1150" y="40"/>
                  </a:lnTo>
                  <a:lnTo>
                    <a:pt x="1131" y="33"/>
                  </a:lnTo>
                  <a:lnTo>
                    <a:pt x="1110" y="29"/>
                  </a:lnTo>
                  <a:lnTo>
                    <a:pt x="1087" y="26"/>
                  </a:lnTo>
                  <a:lnTo>
                    <a:pt x="1065" y="26"/>
                  </a:lnTo>
                  <a:lnTo>
                    <a:pt x="1044" y="26"/>
                  </a:lnTo>
                  <a:lnTo>
                    <a:pt x="1001" y="26"/>
                  </a:lnTo>
                  <a:lnTo>
                    <a:pt x="1001" y="26"/>
                  </a:lnTo>
                  <a:lnTo>
                    <a:pt x="954" y="25"/>
                  </a:lnTo>
                  <a:lnTo>
                    <a:pt x="907" y="23"/>
                  </a:lnTo>
                  <a:lnTo>
                    <a:pt x="860" y="20"/>
                  </a:lnTo>
                  <a:lnTo>
                    <a:pt x="811" y="19"/>
                  </a:lnTo>
                  <a:lnTo>
                    <a:pt x="811" y="19"/>
                  </a:lnTo>
                  <a:lnTo>
                    <a:pt x="767" y="17"/>
                  </a:lnTo>
                  <a:lnTo>
                    <a:pt x="722" y="16"/>
                  </a:lnTo>
                  <a:lnTo>
                    <a:pt x="677" y="13"/>
                  </a:lnTo>
                  <a:lnTo>
                    <a:pt x="632" y="8"/>
                  </a:lnTo>
                  <a:lnTo>
                    <a:pt x="632" y="8"/>
                  </a:lnTo>
                  <a:lnTo>
                    <a:pt x="580" y="4"/>
                  </a:lnTo>
                  <a:lnTo>
                    <a:pt x="526" y="2"/>
                  </a:lnTo>
                  <a:lnTo>
                    <a:pt x="473" y="0"/>
                  </a:lnTo>
                  <a:lnTo>
                    <a:pt x="419" y="0"/>
                  </a:lnTo>
                  <a:lnTo>
                    <a:pt x="364" y="2"/>
                  </a:lnTo>
                  <a:lnTo>
                    <a:pt x="310" y="3"/>
                  </a:lnTo>
                  <a:lnTo>
                    <a:pt x="204" y="8"/>
                  </a:lnTo>
                  <a:lnTo>
                    <a:pt x="204" y="8"/>
                  </a:lnTo>
                  <a:lnTo>
                    <a:pt x="170" y="11"/>
                  </a:lnTo>
                  <a:lnTo>
                    <a:pt x="136" y="16"/>
                  </a:lnTo>
                  <a:lnTo>
                    <a:pt x="119" y="19"/>
                  </a:lnTo>
                  <a:lnTo>
                    <a:pt x="102" y="24"/>
                  </a:lnTo>
                  <a:lnTo>
                    <a:pt x="87" y="29"/>
                  </a:lnTo>
                  <a:lnTo>
                    <a:pt x="71" y="36"/>
                  </a:lnTo>
                  <a:lnTo>
                    <a:pt x="57" y="43"/>
                  </a:lnTo>
                  <a:lnTo>
                    <a:pt x="43" y="53"/>
                  </a:lnTo>
                  <a:lnTo>
                    <a:pt x="32" y="63"/>
                  </a:lnTo>
                  <a:lnTo>
                    <a:pt x="21" y="75"/>
                  </a:lnTo>
                  <a:lnTo>
                    <a:pt x="12" y="89"/>
                  </a:lnTo>
                  <a:lnTo>
                    <a:pt x="6" y="105"/>
                  </a:lnTo>
                  <a:lnTo>
                    <a:pt x="2" y="122"/>
                  </a:lnTo>
                  <a:lnTo>
                    <a:pt x="0" y="142"/>
                  </a:lnTo>
                  <a:lnTo>
                    <a:pt x="0" y="142"/>
                  </a:lnTo>
                  <a:lnTo>
                    <a:pt x="0" y="145"/>
                  </a:lnTo>
                  <a:lnTo>
                    <a:pt x="2" y="149"/>
                  </a:lnTo>
                  <a:lnTo>
                    <a:pt x="6" y="155"/>
                  </a:lnTo>
                  <a:lnTo>
                    <a:pt x="11" y="157"/>
                  </a:lnTo>
                  <a:lnTo>
                    <a:pt x="17" y="159"/>
                  </a:lnTo>
                  <a:lnTo>
                    <a:pt x="24" y="157"/>
                  </a:lnTo>
                  <a:lnTo>
                    <a:pt x="29" y="155"/>
                  </a:lnTo>
                  <a:lnTo>
                    <a:pt x="33" y="149"/>
                  </a:lnTo>
                  <a:lnTo>
                    <a:pt x="34" y="145"/>
                  </a:lnTo>
                  <a:lnTo>
                    <a:pt x="34" y="142"/>
                  </a:lnTo>
                  <a:lnTo>
                    <a:pt x="34" y="142"/>
                  </a:lnTo>
                  <a:lnTo>
                    <a:pt x="36" y="131"/>
                  </a:lnTo>
                  <a:lnTo>
                    <a:pt x="37" y="121"/>
                  </a:lnTo>
                  <a:lnTo>
                    <a:pt x="40" y="110"/>
                  </a:lnTo>
                  <a:lnTo>
                    <a:pt x="43" y="102"/>
                  </a:lnTo>
                  <a:lnTo>
                    <a:pt x="49" y="93"/>
                  </a:lnTo>
                  <a:lnTo>
                    <a:pt x="54" y="87"/>
                  </a:lnTo>
                  <a:lnTo>
                    <a:pt x="60" y="80"/>
                  </a:lnTo>
                  <a:lnTo>
                    <a:pt x="68" y="74"/>
                  </a:lnTo>
                  <a:lnTo>
                    <a:pt x="76" y="68"/>
                  </a:lnTo>
                  <a:lnTo>
                    <a:pt x="85" y="63"/>
                  </a:lnTo>
                  <a:lnTo>
                    <a:pt x="104" y="55"/>
                  </a:lnTo>
                  <a:lnTo>
                    <a:pt x="125" y="50"/>
                  </a:lnTo>
                  <a:lnTo>
                    <a:pt x="147" y="45"/>
                  </a:lnTo>
                  <a:lnTo>
                    <a:pt x="169" y="42"/>
                  </a:lnTo>
                  <a:lnTo>
                    <a:pt x="193" y="41"/>
                  </a:lnTo>
                  <a:lnTo>
                    <a:pt x="238" y="38"/>
                  </a:lnTo>
                  <a:lnTo>
                    <a:pt x="282" y="38"/>
                  </a:lnTo>
                  <a:lnTo>
                    <a:pt x="317" y="38"/>
                  </a:lnTo>
                  <a:lnTo>
                    <a:pt x="317" y="38"/>
                  </a:lnTo>
                  <a:lnTo>
                    <a:pt x="395" y="34"/>
                  </a:lnTo>
                  <a:lnTo>
                    <a:pt x="435" y="33"/>
                  </a:lnTo>
                  <a:lnTo>
                    <a:pt x="475" y="33"/>
                  </a:lnTo>
                  <a:lnTo>
                    <a:pt x="514" y="34"/>
                  </a:lnTo>
                  <a:lnTo>
                    <a:pt x="555" y="37"/>
                  </a:lnTo>
                  <a:lnTo>
                    <a:pt x="594" y="40"/>
                  </a:lnTo>
                  <a:lnTo>
                    <a:pt x="632" y="43"/>
                  </a:lnTo>
                  <a:lnTo>
                    <a:pt x="632" y="43"/>
                  </a:lnTo>
                  <a:lnTo>
                    <a:pt x="695" y="49"/>
                  </a:lnTo>
                  <a:lnTo>
                    <a:pt x="759" y="51"/>
                  </a:lnTo>
                  <a:lnTo>
                    <a:pt x="886" y="57"/>
                  </a:lnTo>
                  <a:lnTo>
                    <a:pt x="886" y="57"/>
                  </a:lnTo>
                  <a:lnTo>
                    <a:pt x="963" y="59"/>
                  </a:lnTo>
                  <a:lnTo>
                    <a:pt x="1002" y="60"/>
                  </a:lnTo>
                  <a:lnTo>
                    <a:pt x="1042" y="60"/>
                  </a:lnTo>
                  <a:lnTo>
                    <a:pt x="1042" y="60"/>
                  </a:lnTo>
                  <a:lnTo>
                    <a:pt x="1064" y="60"/>
                  </a:lnTo>
                  <a:lnTo>
                    <a:pt x="1086" y="62"/>
                  </a:lnTo>
                  <a:lnTo>
                    <a:pt x="1108" y="66"/>
                  </a:lnTo>
                  <a:lnTo>
                    <a:pt x="1131" y="71"/>
                  </a:lnTo>
                  <a:lnTo>
                    <a:pt x="1131" y="71"/>
                  </a:lnTo>
                  <a:lnTo>
                    <a:pt x="1137" y="74"/>
                  </a:lnTo>
                  <a:lnTo>
                    <a:pt x="1144" y="76"/>
                  </a:lnTo>
                  <a:lnTo>
                    <a:pt x="1150" y="80"/>
                  </a:lnTo>
                  <a:lnTo>
                    <a:pt x="1154" y="84"/>
                  </a:lnTo>
                  <a:lnTo>
                    <a:pt x="1162" y="93"/>
                  </a:lnTo>
                  <a:lnTo>
                    <a:pt x="1167" y="105"/>
                  </a:lnTo>
                  <a:lnTo>
                    <a:pt x="1171" y="117"/>
                  </a:lnTo>
                  <a:lnTo>
                    <a:pt x="1174" y="128"/>
                  </a:lnTo>
                  <a:lnTo>
                    <a:pt x="1178" y="142"/>
                  </a:lnTo>
                  <a:lnTo>
                    <a:pt x="1180" y="155"/>
                  </a:lnTo>
                  <a:lnTo>
                    <a:pt x="1180" y="155"/>
                  </a:lnTo>
                  <a:lnTo>
                    <a:pt x="1183" y="157"/>
                  </a:lnTo>
                  <a:lnTo>
                    <a:pt x="1184" y="160"/>
                  </a:lnTo>
                  <a:lnTo>
                    <a:pt x="1189" y="164"/>
                  </a:lnTo>
                  <a:lnTo>
                    <a:pt x="1196" y="166"/>
                  </a:lnTo>
                  <a:lnTo>
                    <a:pt x="1202" y="165"/>
                  </a:lnTo>
                  <a:lnTo>
                    <a:pt x="1209" y="162"/>
                  </a:lnTo>
                  <a:lnTo>
                    <a:pt x="1213" y="159"/>
                  </a:lnTo>
                  <a:lnTo>
                    <a:pt x="1214" y="152"/>
                  </a:lnTo>
                  <a:lnTo>
                    <a:pt x="1214" y="149"/>
                  </a:lnTo>
                  <a:lnTo>
                    <a:pt x="1214" y="145"/>
                  </a:lnTo>
                  <a:lnTo>
                    <a:pt x="1214" y="14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31" name="chenying0907 788"/>
            <p:cNvSpPr/>
            <p:nvPr/>
          </p:nvSpPr>
          <p:spPr bwMode="auto">
            <a:xfrm>
              <a:off x="2065338" y="3182938"/>
              <a:ext cx="488950" cy="465138"/>
            </a:xfrm>
            <a:custGeom>
              <a:cxnLst>
                <a:cxn ang="0">
                  <a:pos x="1227" y="941"/>
                </a:cxn>
                <a:cxn ang="0">
                  <a:pos x="1205" y="932"/>
                </a:cxn>
                <a:cxn ang="0">
                  <a:pos x="1194" y="948"/>
                </a:cxn>
                <a:cxn ang="0">
                  <a:pos x="1193" y="1003"/>
                </a:cxn>
                <a:cxn ang="0">
                  <a:pos x="1181" y="1034"/>
                </a:cxn>
                <a:cxn ang="0">
                  <a:pos x="1148" y="1072"/>
                </a:cxn>
                <a:cxn ang="0">
                  <a:pos x="1103" y="1109"/>
                </a:cxn>
                <a:cxn ang="0">
                  <a:pos x="1061" y="1121"/>
                </a:cxn>
                <a:cxn ang="0">
                  <a:pos x="974" y="1126"/>
                </a:cxn>
                <a:cxn ang="0">
                  <a:pos x="926" y="1135"/>
                </a:cxn>
                <a:cxn ang="0">
                  <a:pos x="807" y="1132"/>
                </a:cxn>
                <a:cxn ang="0">
                  <a:pos x="708" y="1123"/>
                </a:cxn>
                <a:cxn ang="0">
                  <a:pos x="434" y="1111"/>
                </a:cxn>
                <a:cxn ang="0">
                  <a:pos x="284" y="1106"/>
                </a:cxn>
                <a:cxn ang="0">
                  <a:pos x="135" y="1089"/>
                </a:cxn>
                <a:cxn ang="0">
                  <a:pos x="88" y="1064"/>
                </a:cxn>
                <a:cxn ang="0">
                  <a:pos x="51" y="1009"/>
                </a:cxn>
                <a:cxn ang="0">
                  <a:pos x="36" y="940"/>
                </a:cxn>
                <a:cxn ang="0">
                  <a:pos x="33" y="853"/>
                </a:cxn>
                <a:cxn ang="0">
                  <a:pos x="44" y="764"/>
                </a:cxn>
                <a:cxn ang="0">
                  <a:pos x="46" y="702"/>
                </a:cxn>
                <a:cxn ang="0">
                  <a:pos x="47" y="573"/>
                </a:cxn>
                <a:cxn ang="0">
                  <a:pos x="38" y="437"/>
                </a:cxn>
                <a:cxn ang="0">
                  <a:pos x="48" y="305"/>
                </a:cxn>
                <a:cxn ang="0">
                  <a:pos x="46" y="161"/>
                </a:cxn>
                <a:cxn ang="0">
                  <a:pos x="40" y="16"/>
                </a:cxn>
                <a:cxn ang="0">
                  <a:pos x="30" y="0"/>
                </a:cxn>
                <a:cxn ang="0">
                  <a:pos x="8" y="9"/>
                </a:cxn>
                <a:cxn ang="0">
                  <a:pos x="8" y="57"/>
                </a:cxn>
                <a:cxn ang="0">
                  <a:pos x="13" y="261"/>
                </a:cxn>
                <a:cxn ang="0">
                  <a:pos x="6" y="365"/>
                </a:cxn>
                <a:cxn ang="0">
                  <a:pos x="10" y="513"/>
                </a:cxn>
                <a:cxn ang="0">
                  <a:pos x="13" y="599"/>
                </a:cxn>
                <a:cxn ang="0">
                  <a:pos x="9" y="715"/>
                </a:cxn>
                <a:cxn ang="0">
                  <a:pos x="0" y="883"/>
                </a:cxn>
                <a:cxn ang="0">
                  <a:pos x="12" y="996"/>
                </a:cxn>
                <a:cxn ang="0">
                  <a:pos x="34" y="1051"/>
                </a:cxn>
                <a:cxn ang="0">
                  <a:pos x="74" y="1094"/>
                </a:cxn>
                <a:cxn ang="0">
                  <a:pos x="137" y="1123"/>
                </a:cxn>
                <a:cxn ang="0">
                  <a:pos x="196" y="1134"/>
                </a:cxn>
                <a:cxn ang="0">
                  <a:pos x="316" y="1136"/>
                </a:cxn>
                <a:cxn ang="0">
                  <a:pos x="462" y="1148"/>
                </a:cxn>
                <a:cxn ang="0">
                  <a:pos x="638" y="1155"/>
                </a:cxn>
                <a:cxn ang="0">
                  <a:pos x="815" y="1166"/>
                </a:cxn>
                <a:cxn ang="0">
                  <a:pos x="902" y="1169"/>
                </a:cxn>
                <a:cxn ang="0">
                  <a:pos x="967" y="1162"/>
                </a:cxn>
                <a:cxn ang="0">
                  <a:pos x="1075" y="1155"/>
                </a:cxn>
                <a:cxn ang="0">
                  <a:pos x="1126" y="1134"/>
                </a:cxn>
                <a:cxn ang="0">
                  <a:pos x="1184" y="1085"/>
                </a:cxn>
                <a:cxn ang="0">
                  <a:pos x="1215" y="1042"/>
                </a:cxn>
                <a:cxn ang="0">
                  <a:pos x="1228" y="982"/>
                </a:cxn>
              </a:cxnLst>
              <a:rect l="0" t="0" r="r" b="b"/>
              <a:pathLst>
                <a:path w="1228" h="1170">
                  <a:moveTo>
                    <a:pt x="1228" y="948"/>
                  </a:moveTo>
                  <a:lnTo>
                    <a:pt x="1228" y="948"/>
                  </a:lnTo>
                  <a:lnTo>
                    <a:pt x="1228" y="944"/>
                  </a:lnTo>
                  <a:lnTo>
                    <a:pt x="1227" y="941"/>
                  </a:lnTo>
                  <a:lnTo>
                    <a:pt x="1223" y="936"/>
                  </a:lnTo>
                  <a:lnTo>
                    <a:pt x="1218" y="932"/>
                  </a:lnTo>
                  <a:lnTo>
                    <a:pt x="1211" y="931"/>
                  </a:lnTo>
                  <a:lnTo>
                    <a:pt x="1205" y="932"/>
                  </a:lnTo>
                  <a:lnTo>
                    <a:pt x="1199" y="936"/>
                  </a:lnTo>
                  <a:lnTo>
                    <a:pt x="1195" y="941"/>
                  </a:lnTo>
                  <a:lnTo>
                    <a:pt x="1194" y="944"/>
                  </a:lnTo>
                  <a:lnTo>
                    <a:pt x="1194" y="948"/>
                  </a:lnTo>
                  <a:lnTo>
                    <a:pt x="1194" y="948"/>
                  </a:lnTo>
                  <a:lnTo>
                    <a:pt x="1194" y="970"/>
                  </a:lnTo>
                  <a:lnTo>
                    <a:pt x="1194" y="992"/>
                  </a:lnTo>
                  <a:lnTo>
                    <a:pt x="1193" y="1003"/>
                  </a:lnTo>
                  <a:lnTo>
                    <a:pt x="1190" y="1013"/>
                  </a:lnTo>
                  <a:lnTo>
                    <a:pt x="1186" y="1024"/>
                  </a:lnTo>
                  <a:lnTo>
                    <a:pt x="1181" y="1034"/>
                  </a:lnTo>
                  <a:lnTo>
                    <a:pt x="1181" y="1034"/>
                  </a:lnTo>
                  <a:lnTo>
                    <a:pt x="1175" y="1045"/>
                  </a:lnTo>
                  <a:lnTo>
                    <a:pt x="1167" y="1055"/>
                  </a:lnTo>
                  <a:lnTo>
                    <a:pt x="1158" y="1064"/>
                  </a:lnTo>
                  <a:lnTo>
                    <a:pt x="1148" y="1072"/>
                  </a:lnTo>
                  <a:lnTo>
                    <a:pt x="1130" y="1089"/>
                  </a:lnTo>
                  <a:lnTo>
                    <a:pt x="1110" y="1104"/>
                  </a:lnTo>
                  <a:lnTo>
                    <a:pt x="1110" y="1104"/>
                  </a:lnTo>
                  <a:lnTo>
                    <a:pt x="1103" y="1109"/>
                  </a:lnTo>
                  <a:lnTo>
                    <a:pt x="1095" y="1113"/>
                  </a:lnTo>
                  <a:lnTo>
                    <a:pt x="1086" y="1117"/>
                  </a:lnTo>
                  <a:lnTo>
                    <a:pt x="1078" y="1118"/>
                  </a:lnTo>
                  <a:lnTo>
                    <a:pt x="1061" y="1121"/>
                  </a:lnTo>
                  <a:lnTo>
                    <a:pt x="1044" y="1122"/>
                  </a:lnTo>
                  <a:lnTo>
                    <a:pt x="1008" y="1122"/>
                  </a:lnTo>
                  <a:lnTo>
                    <a:pt x="991" y="1122"/>
                  </a:lnTo>
                  <a:lnTo>
                    <a:pt x="974" y="1126"/>
                  </a:lnTo>
                  <a:lnTo>
                    <a:pt x="974" y="1126"/>
                  </a:lnTo>
                  <a:lnTo>
                    <a:pt x="959" y="1130"/>
                  </a:lnTo>
                  <a:lnTo>
                    <a:pt x="943" y="1132"/>
                  </a:lnTo>
                  <a:lnTo>
                    <a:pt x="926" y="1135"/>
                  </a:lnTo>
                  <a:lnTo>
                    <a:pt x="909" y="1136"/>
                  </a:lnTo>
                  <a:lnTo>
                    <a:pt x="876" y="1136"/>
                  </a:lnTo>
                  <a:lnTo>
                    <a:pt x="842" y="1135"/>
                  </a:lnTo>
                  <a:lnTo>
                    <a:pt x="807" y="1132"/>
                  </a:lnTo>
                  <a:lnTo>
                    <a:pt x="774" y="1130"/>
                  </a:lnTo>
                  <a:lnTo>
                    <a:pt x="740" y="1126"/>
                  </a:lnTo>
                  <a:lnTo>
                    <a:pt x="708" y="1123"/>
                  </a:lnTo>
                  <a:lnTo>
                    <a:pt x="708" y="1123"/>
                  </a:lnTo>
                  <a:lnTo>
                    <a:pt x="640" y="1121"/>
                  </a:lnTo>
                  <a:lnTo>
                    <a:pt x="570" y="1118"/>
                  </a:lnTo>
                  <a:lnTo>
                    <a:pt x="502" y="1115"/>
                  </a:lnTo>
                  <a:lnTo>
                    <a:pt x="434" y="1111"/>
                  </a:lnTo>
                  <a:lnTo>
                    <a:pt x="434" y="1111"/>
                  </a:lnTo>
                  <a:lnTo>
                    <a:pt x="396" y="1109"/>
                  </a:lnTo>
                  <a:lnTo>
                    <a:pt x="360" y="1108"/>
                  </a:lnTo>
                  <a:lnTo>
                    <a:pt x="284" y="1106"/>
                  </a:lnTo>
                  <a:lnTo>
                    <a:pt x="246" y="1104"/>
                  </a:lnTo>
                  <a:lnTo>
                    <a:pt x="208" y="1101"/>
                  </a:lnTo>
                  <a:lnTo>
                    <a:pt x="171" y="1096"/>
                  </a:lnTo>
                  <a:lnTo>
                    <a:pt x="135" y="1089"/>
                  </a:lnTo>
                  <a:lnTo>
                    <a:pt x="135" y="1089"/>
                  </a:lnTo>
                  <a:lnTo>
                    <a:pt x="116" y="1083"/>
                  </a:lnTo>
                  <a:lnTo>
                    <a:pt x="101" y="1075"/>
                  </a:lnTo>
                  <a:lnTo>
                    <a:pt x="88" y="1064"/>
                  </a:lnTo>
                  <a:lnTo>
                    <a:pt x="76" y="1053"/>
                  </a:lnTo>
                  <a:lnTo>
                    <a:pt x="65" y="1040"/>
                  </a:lnTo>
                  <a:lnTo>
                    <a:pt x="57" y="1025"/>
                  </a:lnTo>
                  <a:lnTo>
                    <a:pt x="51" y="1009"/>
                  </a:lnTo>
                  <a:lnTo>
                    <a:pt x="46" y="992"/>
                  </a:lnTo>
                  <a:lnTo>
                    <a:pt x="42" y="975"/>
                  </a:lnTo>
                  <a:lnTo>
                    <a:pt x="38" y="957"/>
                  </a:lnTo>
                  <a:lnTo>
                    <a:pt x="36" y="940"/>
                  </a:lnTo>
                  <a:lnTo>
                    <a:pt x="35" y="922"/>
                  </a:lnTo>
                  <a:lnTo>
                    <a:pt x="34" y="887"/>
                  </a:lnTo>
                  <a:lnTo>
                    <a:pt x="33" y="853"/>
                  </a:lnTo>
                  <a:lnTo>
                    <a:pt x="33" y="853"/>
                  </a:lnTo>
                  <a:lnTo>
                    <a:pt x="34" y="838"/>
                  </a:lnTo>
                  <a:lnTo>
                    <a:pt x="35" y="824"/>
                  </a:lnTo>
                  <a:lnTo>
                    <a:pt x="39" y="794"/>
                  </a:lnTo>
                  <a:lnTo>
                    <a:pt x="44" y="764"/>
                  </a:lnTo>
                  <a:lnTo>
                    <a:pt x="46" y="748"/>
                  </a:lnTo>
                  <a:lnTo>
                    <a:pt x="46" y="734"/>
                  </a:lnTo>
                  <a:lnTo>
                    <a:pt x="46" y="734"/>
                  </a:lnTo>
                  <a:lnTo>
                    <a:pt x="46" y="702"/>
                  </a:lnTo>
                  <a:lnTo>
                    <a:pt x="47" y="672"/>
                  </a:lnTo>
                  <a:lnTo>
                    <a:pt x="48" y="612"/>
                  </a:lnTo>
                  <a:lnTo>
                    <a:pt x="48" y="612"/>
                  </a:lnTo>
                  <a:lnTo>
                    <a:pt x="47" y="573"/>
                  </a:lnTo>
                  <a:lnTo>
                    <a:pt x="46" y="533"/>
                  </a:lnTo>
                  <a:lnTo>
                    <a:pt x="39" y="455"/>
                  </a:lnTo>
                  <a:lnTo>
                    <a:pt x="39" y="455"/>
                  </a:lnTo>
                  <a:lnTo>
                    <a:pt x="38" y="437"/>
                  </a:lnTo>
                  <a:lnTo>
                    <a:pt x="38" y="417"/>
                  </a:lnTo>
                  <a:lnTo>
                    <a:pt x="42" y="379"/>
                  </a:lnTo>
                  <a:lnTo>
                    <a:pt x="46" y="341"/>
                  </a:lnTo>
                  <a:lnTo>
                    <a:pt x="48" y="305"/>
                  </a:lnTo>
                  <a:lnTo>
                    <a:pt x="48" y="305"/>
                  </a:lnTo>
                  <a:lnTo>
                    <a:pt x="50" y="268"/>
                  </a:lnTo>
                  <a:lnTo>
                    <a:pt x="50" y="231"/>
                  </a:lnTo>
                  <a:lnTo>
                    <a:pt x="46" y="161"/>
                  </a:lnTo>
                  <a:lnTo>
                    <a:pt x="43" y="89"/>
                  </a:lnTo>
                  <a:lnTo>
                    <a:pt x="42" y="52"/>
                  </a:lnTo>
                  <a:lnTo>
                    <a:pt x="40" y="16"/>
                  </a:lnTo>
                  <a:lnTo>
                    <a:pt x="40" y="16"/>
                  </a:lnTo>
                  <a:lnTo>
                    <a:pt x="40" y="12"/>
                  </a:lnTo>
                  <a:lnTo>
                    <a:pt x="39" y="9"/>
                  </a:lnTo>
                  <a:lnTo>
                    <a:pt x="35" y="4"/>
                  </a:lnTo>
                  <a:lnTo>
                    <a:pt x="30" y="0"/>
                  </a:lnTo>
                  <a:lnTo>
                    <a:pt x="23" y="0"/>
                  </a:lnTo>
                  <a:lnTo>
                    <a:pt x="17" y="0"/>
                  </a:lnTo>
                  <a:lnTo>
                    <a:pt x="12" y="4"/>
                  </a:lnTo>
                  <a:lnTo>
                    <a:pt x="8" y="9"/>
                  </a:lnTo>
                  <a:lnTo>
                    <a:pt x="6" y="12"/>
                  </a:lnTo>
                  <a:lnTo>
                    <a:pt x="6" y="16"/>
                  </a:lnTo>
                  <a:lnTo>
                    <a:pt x="6" y="16"/>
                  </a:lnTo>
                  <a:lnTo>
                    <a:pt x="8" y="57"/>
                  </a:lnTo>
                  <a:lnTo>
                    <a:pt x="9" y="98"/>
                  </a:lnTo>
                  <a:lnTo>
                    <a:pt x="12" y="180"/>
                  </a:lnTo>
                  <a:lnTo>
                    <a:pt x="13" y="221"/>
                  </a:lnTo>
                  <a:lnTo>
                    <a:pt x="13" y="261"/>
                  </a:lnTo>
                  <a:lnTo>
                    <a:pt x="12" y="303"/>
                  </a:lnTo>
                  <a:lnTo>
                    <a:pt x="8" y="344"/>
                  </a:lnTo>
                  <a:lnTo>
                    <a:pt x="8" y="344"/>
                  </a:lnTo>
                  <a:lnTo>
                    <a:pt x="6" y="365"/>
                  </a:lnTo>
                  <a:lnTo>
                    <a:pt x="5" y="386"/>
                  </a:lnTo>
                  <a:lnTo>
                    <a:pt x="5" y="428"/>
                  </a:lnTo>
                  <a:lnTo>
                    <a:pt x="8" y="471"/>
                  </a:lnTo>
                  <a:lnTo>
                    <a:pt x="10" y="513"/>
                  </a:lnTo>
                  <a:lnTo>
                    <a:pt x="10" y="513"/>
                  </a:lnTo>
                  <a:lnTo>
                    <a:pt x="13" y="533"/>
                  </a:lnTo>
                  <a:lnTo>
                    <a:pt x="13" y="556"/>
                  </a:lnTo>
                  <a:lnTo>
                    <a:pt x="13" y="599"/>
                  </a:lnTo>
                  <a:lnTo>
                    <a:pt x="12" y="641"/>
                  </a:lnTo>
                  <a:lnTo>
                    <a:pt x="10" y="684"/>
                  </a:lnTo>
                  <a:lnTo>
                    <a:pt x="10" y="684"/>
                  </a:lnTo>
                  <a:lnTo>
                    <a:pt x="9" y="715"/>
                  </a:lnTo>
                  <a:lnTo>
                    <a:pt x="8" y="747"/>
                  </a:lnTo>
                  <a:lnTo>
                    <a:pt x="2" y="815"/>
                  </a:lnTo>
                  <a:lnTo>
                    <a:pt x="1" y="849"/>
                  </a:lnTo>
                  <a:lnTo>
                    <a:pt x="0" y="883"/>
                  </a:lnTo>
                  <a:lnTo>
                    <a:pt x="0" y="917"/>
                  </a:lnTo>
                  <a:lnTo>
                    <a:pt x="2" y="949"/>
                  </a:lnTo>
                  <a:lnTo>
                    <a:pt x="8" y="981"/>
                  </a:lnTo>
                  <a:lnTo>
                    <a:pt x="12" y="996"/>
                  </a:lnTo>
                  <a:lnTo>
                    <a:pt x="16" y="1011"/>
                  </a:lnTo>
                  <a:lnTo>
                    <a:pt x="21" y="1025"/>
                  </a:lnTo>
                  <a:lnTo>
                    <a:pt x="27" y="1038"/>
                  </a:lnTo>
                  <a:lnTo>
                    <a:pt x="34" y="1051"/>
                  </a:lnTo>
                  <a:lnTo>
                    <a:pt x="43" y="1063"/>
                  </a:lnTo>
                  <a:lnTo>
                    <a:pt x="52" y="1075"/>
                  </a:lnTo>
                  <a:lnTo>
                    <a:pt x="63" y="1085"/>
                  </a:lnTo>
                  <a:lnTo>
                    <a:pt x="74" y="1094"/>
                  </a:lnTo>
                  <a:lnTo>
                    <a:pt x="88" y="1104"/>
                  </a:lnTo>
                  <a:lnTo>
                    <a:pt x="103" y="1111"/>
                  </a:lnTo>
                  <a:lnTo>
                    <a:pt x="119" y="1118"/>
                  </a:lnTo>
                  <a:lnTo>
                    <a:pt x="137" y="1123"/>
                  </a:lnTo>
                  <a:lnTo>
                    <a:pt x="156" y="1128"/>
                  </a:lnTo>
                  <a:lnTo>
                    <a:pt x="156" y="1128"/>
                  </a:lnTo>
                  <a:lnTo>
                    <a:pt x="176" y="1131"/>
                  </a:lnTo>
                  <a:lnTo>
                    <a:pt x="196" y="1134"/>
                  </a:lnTo>
                  <a:lnTo>
                    <a:pt x="237" y="1136"/>
                  </a:lnTo>
                  <a:lnTo>
                    <a:pt x="277" y="1136"/>
                  </a:lnTo>
                  <a:lnTo>
                    <a:pt x="316" y="1136"/>
                  </a:lnTo>
                  <a:lnTo>
                    <a:pt x="316" y="1136"/>
                  </a:lnTo>
                  <a:lnTo>
                    <a:pt x="353" y="1138"/>
                  </a:lnTo>
                  <a:lnTo>
                    <a:pt x="388" y="1142"/>
                  </a:lnTo>
                  <a:lnTo>
                    <a:pt x="425" y="1144"/>
                  </a:lnTo>
                  <a:lnTo>
                    <a:pt x="462" y="1148"/>
                  </a:lnTo>
                  <a:lnTo>
                    <a:pt x="462" y="1148"/>
                  </a:lnTo>
                  <a:lnTo>
                    <a:pt x="505" y="1151"/>
                  </a:lnTo>
                  <a:lnTo>
                    <a:pt x="549" y="1152"/>
                  </a:lnTo>
                  <a:lnTo>
                    <a:pt x="638" y="1155"/>
                  </a:lnTo>
                  <a:lnTo>
                    <a:pt x="683" y="1156"/>
                  </a:lnTo>
                  <a:lnTo>
                    <a:pt x="727" y="1157"/>
                  </a:lnTo>
                  <a:lnTo>
                    <a:pt x="770" y="1161"/>
                  </a:lnTo>
                  <a:lnTo>
                    <a:pt x="815" y="1166"/>
                  </a:lnTo>
                  <a:lnTo>
                    <a:pt x="815" y="1166"/>
                  </a:lnTo>
                  <a:lnTo>
                    <a:pt x="842" y="1169"/>
                  </a:lnTo>
                  <a:lnTo>
                    <a:pt x="872" y="1170"/>
                  </a:lnTo>
                  <a:lnTo>
                    <a:pt x="902" y="1169"/>
                  </a:lnTo>
                  <a:lnTo>
                    <a:pt x="930" y="1165"/>
                  </a:lnTo>
                  <a:lnTo>
                    <a:pt x="930" y="1165"/>
                  </a:lnTo>
                  <a:lnTo>
                    <a:pt x="948" y="1164"/>
                  </a:lnTo>
                  <a:lnTo>
                    <a:pt x="967" y="1162"/>
                  </a:lnTo>
                  <a:lnTo>
                    <a:pt x="1003" y="1161"/>
                  </a:lnTo>
                  <a:lnTo>
                    <a:pt x="1040" y="1160"/>
                  </a:lnTo>
                  <a:lnTo>
                    <a:pt x="1058" y="1159"/>
                  </a:lnTo>
                  <a:lnTo>
                    <a:pt x="1075" y="1155"/>
                  </a:lnTo>
                  <a:lnTo>
                    <a:pt x="1075" y="1155"/>
                  </a:lnTo>
                  <a:lnTo>
                    <a:pt x="1093" y="1149"/>
                  </a:lnTo>
                  <a:lnTo>
                    <a:pt x="1110" y="1143"/>
                  </a:lnTo>
                  <a:lnTo>
                    <a:pt x="1126" y="1134"/>
                  </a:lnTo>
                  <a:lnTo>
                    <a:pt x="1142" y="1123"/>
                  </a:lnTo>
                  <a:lnTo>
                    <a:pt x="1156" y="1111"/>
                  </a:lnTo>
                  <a:lnTo>
                    <a:pt x="1171" y="1098"/>
                  </a:lnTo>
                  <a:lnTo>
                    <a:pt x="1184" y="1085"/>
                  </a:lnTo>
                  <a:lnTo>
                    <a:pt x="1197" y="1071"/>
                  </a:lnTo>
                  <a:lnTo>
                    <a:pt x="1197" y="1071"/>
                  </a:lnTo>
                  <a:lnTo>
                    <a:pt x="1207" y="1057"/>
                  </a:lnTo>
                  <a:lnTo>
                    <a:pt x="1215" y="1042"/>
                  </a:lnTo>
                  <a:lnTo>
                    <a:pt x="1222" y="1028"/>
                  </a:lnTo>
                  <a:lnTo>
                    <a:pt x="1224" y="1013"/>
                  </a:lnTo>
                  <a:lnTo>
                    <a:pt x="1227" y="998"/>
                  </a:lnTo>
                  <a:lnTo>
                    <a:pt x="1228" y="982"/>
                  </a:lnTo>
                  <a:lnTo>
                    <a:pt x="1228" y="948"/>
                  </a:lnTo>
                  <a:lnTo>
                    <a:pt x="1228" y="948"/>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32" name="chenying0907 789"/>
            <p:cNvSpPr/>
            <p:nvPr/>
          </p:nvSpPr>
          <p:spPr bwMode="auto">
            <a:xfrm>
              <a:off x="2540001" y="3187700"/>
              <a:ext cx="14288" cy="381000"/>
            </a:xfrm>
            <a:custGeom>
              <a:cxnLst>
                <a:cxn ang="0">
                  <a:pos x="0" y="17"/>
                </a:cxn>
                <a:cxn ang="0">
                  <a:pos x="0" y="942"/>
                </a:cxn>
                <a:cxn ang="0">
                  <a:pos x="0" y="942"/>
                </a:cxn>
                <a:cxn ang="0">
                  <a:pos x="0" y="946"/>
                </a:cxn>
                <a:cxn ang="0">
                  <a:pos x="1" y="950"/>
                </a:cxn>
                <a:cxn ang="0">
                  <a:pos x="5" y="955"/>
                </a:cxn>
                <a:cxn ang="0">
                  <a:pos x="11" y="958"/>
                </a:cxn>
                <a:cxn ang="0">
                  <a:pos x="17" y="959"/>
                </a:cxn>
                <a:cxn ang="0">
                  <a:pos x="24" y="958"/>
                </a:cxn>
                <a:cxn ang="0">
                  <a:pos x="29" y="955"/>
                </a:cxn>
                <a:cxn ang="0">
                  <a:pos x="33" y="950"/>
                </a:cxn>
                <a:cxn ang="0">
                  <a:pos x="34" y="946"/>
                </a:cxn>
                <a:cxn ang="0">
                  <a:pos x="34" y="942"/>
                </a:cxn>
                <a:cxn ang="0">
                  <a:pos x="34" y="17"/>
                </a:cxn>
                <a:cxn ang="0">
                  <a:pos x="34" y="17"/>
                </a:cxn>
                <a:cxn ang="0">
                  <a:pos x="34" y="13"/>
                </a:cxn>
                <a:cxn ang="0">
                  <a:pos x="33" y="9"/>
                </a:cxn>
                <a:cxn ang="0">
                  <a:pos x="29" y="4"/>
                </a:cxn>
                <a:cxn ang="0">
                  <a:pos x="24" y="2"/>
                </a:cxn>
                <a:cxn ang="0">
                  <a:pos x="17" y="0"/>
                </a:cxn>
                <a:cxn ang="0">
                  <a:pos x="11" y="2"/>
                </a:cxn>
                <a:cxn ang="0">
                  <a:pos x="5" y="4"/>
                </a:cxn>
                <a:cxn ang="0">
                  <a:pos x="1" y="9"/>
                </a:cxn>
                <a:cxn ang="0">
                  <a:pos x="0" y="13"/>
                </a:cxn>
                <a:cxn ang="0">
                  <a:pos x="0" y="17"/>
                </a:cxn>
                <a:cxn ang="0">
                  <a:pos x="0" y="17"/>
                </a:cxn>
              </a:cxnLst>
              <a:rect l="0" t="0" r="r" b="b"/>
              <a:pathLst>
                <a:path w="34" h="959">
                  <a:moveTo>
                    <a:pt x="0" y="17"/>
                  </a:moveTo>
                  <a:lnTo>
                    <a:pt x="0" y="942"/>
                  </a:lnTo>
                  <a:lnTo>
                    <a:pt x="0" y="942"/>
                  </a:lnTo>
                  <a:lnTo>
                    <a:pt x="0" y="946"/>
                  </a:lnTo>
                  <a:lnTo>
                    <a:pt x="1" y="950"/>
                  </a:lnTo>
                  <a:lnTo>
                    <a:pt x="5" y="955"/>
                  </a:lnTo>
                  <a:lnTo>
                    <a:pt x="11" y="958"/>
                  </a:lnTo>
                  <a:lnTo>
                    <a:pt x="17" y="959"/>
                  </a:lnTo>
                  <a:lnTo>
                    <a:pt x="24" y="958"/>
                  </a:lnTo>
                  <a:lnTo>
                    <a:pt x="29" y="955"/>
                  </a:lnTo>
                  <a:lnTo>
                    <a:pt x="33" y="950"/>
                  </a:lnTo>
                  <a:lnTo>
                    <a:pt x="34" y="946"/>
                  </a:lnTo>
                  <a:lnTo>
                    <a:pt x="34" y="942"/>
                  </a:lnTo>
                  <a:lnTo>
                    <a:pt x="34" y="17"/>
                  </a:lnTo>
                  <a:lnTo>
                    <a:pt x="34" y="17"/>
                  </a:lnTo>
                  <a:lnTo>
                    <a:pt x="34" y="13"/>
                  </a:lnTo>
                  <a:lnTo>
                    <a:pt x="33" y="9"/>
                  </a:lnTo>
                  <a:lnTo>
                    <a:pt x="29" y="4"/>
                  </a:lnTo>
                  <a:lnTo>
                    <a:pt x="24" y="2"/>
                  </a:lnTo>
                  <a:lnTo>
                    <a:pt x="17" y="0"/>
                  </a:lnTo>
                  <a:lnTo>
                    <a:pt x="11" y="2"/>
                  </a:lnTo>
                  <a:lnTo>
                    <a:pt x="5" y="4"/>
                  </a:lnTo>
                  <a:lnTo>
                    <a:pt x="1" y="9"/>
                  </a:lnTo>
                  <a:lnTo>
                    <a:pt x="0" y="13"/>
                  </a:lnTo>
                  <a:lnTo>
                    <a:pt x="0" y="17"/>
                  </a:lnTo>
                  <a:lnTo>
                    <a:pt x="0" y="1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33" name="chenying0907 790"/>
            <p:cNvSpPr>
              <a:spLocks noEditPoints="1"/>
            </p:cNvSpPr>
            <p:nvPr/>
          </p:nvSpPr>
          <p:spPr bwMode="auto">
            <a:xfrm>
              <a:off x="2105026" y="3662363"/>
              <a:ext cx="395288" cy="60325"/>
            </a:xfrm>
            <a:custGeom>
              <a:cxnLst>
                <a:cxn ang="0">
                  <a:pos x="986" y="64"/>
                </a:cxn>
                <a:cxn ang="0">
                  <a:pos x="982" y="47"/>
                </a:cxn>
                <a:cxn ang="0">
                  <a:pos x="974" y="35"/>
                </a:cxn>
                <a:cxn ang="0">
                  <a:pos x="961" y="31"/>
                </a:cxn>
                <a:cxn ang="0">
                  <a:pos x="937" y="29"/>
                </a:cxn>
                <a:cxn ang="0">
                  <a:pos x="875" y="23"/>
                </a:cxn>
                <a:cxn ang="0">
                  <a:pos x="828" y="20"/>
                </a:cxn>
                <a:cxn ang="0">
                  <a:pos x="651" y="18"/>
                </a:cxn>
                <a:cxn ang="0">
                  <a:pos x="275" y="10"/>
                </a:cxn>
                <a:cxn ang="0">
                  <a:pos x="29" y="0"/>
                </a:cxn>
                <a:cxn ang="0">
                  <a:pos x="18" y="1"/>
                </a:cxn>
                <a:cxn ang="0">
                  <a:pos x="7" y="9"/>
                </a:cxn>
                <a:cxn ang="0">
                  <a:pos x="1" y="22"/>
                </a:cxn>
                <a:cxn ang="0">
                  <a:pos x="0" y="73"/>
                </a:cxn>
                <a:cxn ang="0">
                  <a:pos x="7" y="101"/>
                </a:cxn>
                <a:cxn ang="0">
                  <a:pos x="13" y="107"/>
                </a:cxn>
                <a:cxn ang="0">
                  <a:pos x="34" y="115"/>
                </a:cxn>
                <a:cxn ang="0">
                  <a:pos x="82" y="116"/>
                </a:cxn>
                <a:cxn ang="0">
                  <a:pos x="166" y="127"/>
                </a:cxn>
                <a:cxn ang="0">
                  <a:pos x="314" y="140"/>
                </a:cxn>
                <a:cxn ang="0">
                  <a:pos x="390" y="141"/>
                </a:cxn>
                <a:cxn ang="0">
                  <a:pos x="596" y="145"/>
                </a:cxn>
                <a:cxn ang="0">
                  <a:pos x="701" y="152"/>
                </a:cxn>
                <a:cxn ang="0">
                  <a:pos x="954" y="152"/>
                </a:cxn>
                <a:cxn ang="0">
                  <a:pos x="964" y="150"/>
                </a:cxn>
                <a:cxn ang="0">
                  <a:pos x="971" y="144"/>
                </a:cxn>
                <a:cxn ang="0">
                  <a:pos x="984" y="141"/>
                </a:cxn>
                <a:cxn ang="0">
                  <a:pos x="993" y="132"/>
                </a:cxn>
                <a:cxn ang="0">
                  <a:pos x="995" y="122"/>
                </a:cxn>
                <a:cxn ang="0">
                  <a:pos x="989" y="76"/>
                </a:cxn>
                <a:cxn ang="0">
                  <a:pos x="651" y="106"/>
                </a:cxn>
                <a:cxn ang="0">
                  <a:pos x="477" y="99"/>
                </a:cxn>
                <a:cxn ang="0">
                  <a:pos x="339" y="95"/>
                </a:cxn>
                <a:cxn ang="0">
                  <a:pos x="201" y="86"/>
                </a:cxn>
                <a:cxn ang="0">
                  <a:pos x="112" y="73"/>
                </a:cxn>
                <a:cxn ang="0">
                  <a:pos x="63" y="68"/>
                </a:cxn>
                <a:cxn ang="0">
                  <a:pos x="48" y="69"/>
                </a:cxn>
                <a:cxn ang="0">
                  <a:pos x="47" y="47"/>
                </a:cxn>
                <a:cxn ang="0">
                  <a:pos x="158" y="51"/>
                </a:cxn>
                <a:cxn ang="0">
                  <a:pos x="433" y="56"/>
                </a:cxn>
                <a:cxn ang="0">
                  <a:pos x="547" y="61"/>
                </a:cxn>
                <a:cxn ang="0">
                  <a:pos x="725" y="65"/>
                </a:cxn>
                <a:cxn ang="0">
                  <a:pos x="782" y="67"/>
                </a:cxn>
                <a:cxn ang="0">
                  <a:pos x="840" y="68"/>
                </a:cxn>
                <a:cxn ang="0">
                  <a:pos x="917" y="71"/>
                </a:cxn>
                <a:cxn ang="0">
                  <a:pos x="943" y="76"/>
                </a:cxn>
                <a:cxn ang="0">
                  <a:pos x="948" y="106"/>
                </a:cxn>
              </a:cxnLst>
              <a:rect l="0" t="0" r="r" b="b"/>
              <a:pathLst>
                <a:path w="995" h="153">
                  <a:moveTo>
                    <a:pt x="989" y="76"/>
                  </a:moveTo>
                  <a:lnTo>
                    <a:pt x="989" y="76"/>
                  </a:lnTo>
                  <a:lnTo>
                    <a:pt x="986" y="64"/>
                  </a:lnTo>
                  <a:lnTo>
                    <a:pt x="984" y="52"/>
                  </a:lnTo>
                  <a:lnTo>
                    <a:pt x="984" y="52"/>
                  </a:lnTo>
                  <a:lnTo>
                    <a:pt x="982" y="47"/>
                  </a:lnTo>
                  <a:lnTo>
                    <a:pt x="981" y="42"/>
                  </a:lnTo>
                  <a:lnTo>
                    <a:pt x="978" y="38"/>
                  </a:lnTo>
                  <a:lnTo>
                    <a:pt x="974" y="35"/>
                  </a:lnTo>
                  <a:lnTo>
                    <a:pt x="971" y="33"/>
                  </a:lnTo>
                  <a:lnTo>
                    <a:pt x="965" y="31"/>
                  </a:lnTo>
                  <a:lnTo>
                    <a:pt x="961" y="31"/>
                  </a:lnTo>
                  <a:lnTo>
                    <a:pt x="956" y="31"/>
                  </a:lnTo>
                  <a:lnTo>
                    <a:pt x="956" y="31"/>
                  </a:lnTo>
                  <a:lnTo>
                    <a:pt x="937" y="29"/>
                  </a:lnTo>
                  <a:lnTo>
                    <a:pt x="916" y="26"/>
                  </a:lnTo>
                  <a:lnTo>
                    <a:pt x="896" y="26"/>
                  </a:lnTo>
                  <a:lnTo>
                    <a:pt x="875" y="23"/>
                  </a:lnTo>
                  <a:lnTo>
                    <a:pt x="875" y="23"/>
                  </a:lnTo>
                  <a:lnTo>
                    <a:pt x="853" y="21"/>
                  </a:lnTo>
                  <a:lnTo>
                    <a:pt x="828" y="20"/>
                  </a:lnTo>
                  <a:lnTo>
                    <a:pt x="781" y="20"/>
                  </a:lnTo>
                  <a:lnTo>
                    <a:pt x="781" y="20"/>
                  </a:lnTo>
                  <a:lnTo>
                    <a:pt x="651" y="18"/>
                  </a:lnTo>
                  <a:lnTo>
                    <a:pt x="522" y="14"/>
                  </a:lnTo>
                  <a:lnTo>
                    <a:pt x="522" y="14"/>
                  </a:lnTo>
                  <a:lnTo>
                    <a:pt x="275" y="10"/>
                  </a:lnTo>
                  <a:lnTo>
                    <a:pt x="152" y="6"/>
                  </a:lnTo>
                  <a:lnTo>
                    <a:pt x="90" y="4"/>
                  </a:lnTo>
                  <a:lnTo>
                    <a:pt x="29" y="0"/>
                  </a:lnTo>
                  <a:lnTo>
                    <a:pt x="29" y="0"/>
                  </a:lnTo>
                  <a:lnTo>
                    <a:pt x="22" y="0"/>
                  </a:lnTo>
                  <a:lnTo>
                    <a:pt x="18" y="1"/>
                  </a:lnTo>
                  <a:lnTo>
                    <a:pt x="18" y="1"/>
                  </a:lnTo>
                  <a:lnTo>
                    <a:pt x="12" y="4"/>
                  </a:lnTo>
                  <a:lnTo>
                    <a:pt x="7" y="9"/>
                  </a:lnTo>
                  <a:lnTo>
                    <a:pt x="3" y="14"/>
                  </a:lnTo>
                  <a:lnTo>
                    <a:pt x="1" y="22"/>
                  </a:lnTo>
                  <a:lnTo>
                    <a:pt x="1" y="22"/>
                  </a:lnTo>
                  <a:lnTo>
                    <a:pt x="1" y="42"/>
                  </a:lnTo>
                  <a:lnTo>
                    <a:pt x="0" y="63"/>
                  </a:lnTo>
                  <a:lnTo>
                    <a:pt x="0" y="73"/>
                  </a:lnTo>
                  <a:lnTo>
                    <a:pt x="1" y="82"/>
                  </a:lnTo>
                  <a:lnTo>
                    <a:pt x="3" y="93"/>
                  </a:lnTo>
                  <a:lnTo>
                    <a:pt x="7" y="101"/>
                  </a:lnTo>
                  <a:lnTo>
                    <a:pt x="7" y="101"/>
                  </a:lnTo>
                  <a:lnTo>
                    <a:pt x="9" y="105"/>
                  </a:lnTo>
                  <a:lnTo>
                    <a:pt x="13" y="107"/>
                  </a:lnTo>
                  <a:lnTo>
                    <a:pt x="17" y="110"/>
                  </a:lnTo>
                  <a:lnTo>
                    <a:pt x="22" y="112"/>
                  </a:lnTo>
                  <a:lnTo>
                    <a:pt x="34" y="115"/>
                  </a:lnTo>
                  <a:lnTo>
                    <a:pt x="46" y="116"/>
                  </a:lnTo>
                  <a:lnTo>
                    <a:pt x="71" y="116"/>
                  </a:lnTo>
                  <a:lnTo>
                    <a:pt x="82" y="116"/>
                  </a:lnTo>
                  <a:lnTo>
                    <a:pt x="90" y="118"/>
                  </a:lnTo>
                  <a:lnTo>
                    <a:pt x="90" y="118"/>
                  </a:lnTo>
                  <a:lnTo>
                    <a:pt x="166" y="127"/>
                  </a:lnTo>
                  <a:lnTo>
                    <a:pt x="239" y="135"/>
                  </a:lnTo>
                  <a:lnTo>
                    <a:pt x="277" y="137"/>
                  </a:lnTo>
                  <a:lnTo>
                    <a:pt x="314" y="140"/>
                  </a:lnTo>
                  <a:lnTo>
                    <a:pt x="352" y="141"/>
                  </a:lnTo>
                  <a:lnTo>
                    <a:pt x="390" y="141"/>
                  </a:lnTo>
                  <a:lnTo>
                    <a:pt x="390" y="141"/>
                  </a:lnTo>
                  <a:lnTo>
                    <a:pt x="458" y="141"/>
                  </a:lnTo>
                  <a:lnTo>
                    <a:pt x="527" y="142"/>
                  </a:lnTo>
                  <a:lnTo>
                    <a:pt x="596" y="145"/>
                  </a:lnTo>
                  <a:lnTo>
                    <a:pt x="666" y="149"/>
                  </a:lnTo>
                  <a:lnTo>
                    <a:pt x="666" y="149"/>
                  </a:lnTo>
                  <a:lnTo>
                    <a:pt x="701" y="152"/>
                  </a:lnTo>
                  <a:lnTo>
                    <a:pt x="738" y="153"/>
                  </a:lnTo>
                  <a:lnTo>
                    <a:pt x="810" y="153"/>
                  </a:lnTo>
                  <a:lnTo>
                    <a:pt x="954" y="152"/>
                  </a:lnTo>
                  <a:lnTo>
                    <a:pt x="954" y="152"/>
                  </a:lnTo>
                  <a:lnTo>
                    <a:pt x="959" y="152"/>
                  </a:lnTo>
                  <a:lnTo>
                    <a:pt x="964" y="150"/>
                  </a:lnTo>
                  <a:lnTo>
                    <a:pt x="968" y="146"/>
                  </a:lnTo>
                  <a:lnTo>
                    <a:pt x="971" y="144"/>
                  </a:lnTo>
                  <a:lnTo>
                    <a:pt x="971" y="144"/>
                  </a:lnTo>
                  <a:lnTo>
                    <a:pt x="976" y="144"/>
                  </a:lnTo>
                  <a:lnTo>
                    <a:pt x="980" y="142"/>
                  </a:lnTo>
                  <a:lnTo>
                    <a:pt x="984" y="141"/>
                  </a:lnTo>
                  <a:lnTo>
                    <a:pt x="988" y="139"/>
                  </a:lnTo>
                  <a:lnTo>
                    <a:pt x="991" y="136"/>
                  </a:lnTo>
                  <a:lnTo>
                    <a:pt x="993" y="132"/>
                  </a:lnTo>
                  <a:lnTo>
                    <a:pt x="995" y="127"/>
                  </a:lnTo>
                  <a:lnTo>
                    <a:pt x="995" y="122"/>
                  </a:lnTo>
                  <a:lnTo>
                    <a:pt x="995" y="122"/>
                  </a:lnTo>
                  <a:lnTo>
                    <a:pt x="993" y="99"/>
                  </a:lnTo>
                  <a:lnTo>
                    <a:pt x="989" y="76"/>
                  </a:lnTo>
                  <a:lnTo>
                    <a:pt x="989" y="76"/>
                  </a:lnTo>
                  <a:close/>
                  <a:moveTo>
                    <a:pt x="710" y="106"/>
                  </a:moveTo>
                  <a:lnTo>
                    <a:pt x="710" y="106"/>
                  </a:lnTo>
                  <a:lnTo>
                    <a:pt x="651" y="106"/>
                  </a:lnTo>
                  <a:lnTo>
                    <a:pt x="594" y="103"/>
                  </a:lnTo>
                  <a:lnTo>
                    <a:pt x="535" y="101"/>
                  </a:lnTo>
                  <a:lnTo>
                    <a:pt x="477" y="99"/>
                  </a:lnTo>
                  <a:lnTo>
                    <a:pt x="477" y="99"/>
                  </a:lnTo>
                  <a:lnTo>
                    <a:pt x="408" y="97"/>
                  </a:lnTo>
                  <a:lnTo>
                    <a:pt x="339" y="95"/>
                  </a:lnTo>
                  <a:lnTo>
                    <a:pt x="271" y="91"/>
                  </a:lnTo>
                  <a:lnTo>
                    <a:pt x="201" y="86"/>
                  </a:lnTo>
                  <a:lnTo>
                    <a:pt x="201" y="86"/>
                  </a:lnTo>
                  <a:lnTo>
                    <a:pt x="171" y="82"/>
                  </a:lnTo>
                  <a:lnTo>
                    <a:pt x="141" y="77"/>
                  </a:lnTo>
                  <a:lnTo>
                    <a:pt x="112" y="73"/>
                  </a:lnTo>
                  <a:lnTo>
                    <a:pt x="82" y="71"/>
                  </a:lnTo>
                  <a:lnTo>
                    <a:pt x="82" y="71"/>
                  </a:lnTo>
                  <a:lnTo>
                    <a:pt x="63" y="68"/>
                  </a:lnTo>
                  <a:lnTo>
                    <a:pt x="58" y="68"/>
                  </a:lnTo>
                  <a:lnTo>
                    <a:pt x="52" y="68"/>
                  </a:lnTo>
                  <a:lnTo>
                    <a:pt x="48" y="69"/>
                  </a:lnTo>
                  <a:lnTo>
                    <a:pt x="47" y="72"/>
                  </a:lnTo>
                  <a:lnTo>
                    <a:pt x="47" y="72"/>
                  </a:lnTo>
                  <a:lnTo>
                    <a:pt x="47" y="47"/>
                  </a:lnTo>
                  <a:lnTo>
                    <a:pt x="47" y="47"/>
                  </a:lnTo>
                  <a:lnTo>
                    <a:pt x="102" y="50"/>
                  </a:lnTo>
                  <a:lnTo>
                    <a:pt x="158" y="51"/>
                  </a:lnTo>
                  <a:lnTo>
                    <a:pt x="268" y="52"/>
                  </a:lnTo>
                  <a:lnTo>
                    <a:pt x="378" y="55"/>
                  </a:lnTo>
                  <a:lnTo>
                    <a:pt x="433" y="56"/>
                  </a:lnTo>
                  <a:lnTo>
                    <a:pt x="488" y="59"/>
                  </a:lnTo>
                  <a:lnTo>
                    <a:pt x="488" y="59"/>
                  </a:lnTo>
                  <a:lnTo>
                    <a:pt x="547" y="61"/>
                  </a:lnTo>
                  <a:lnTo>
                    <a:pt x="607" y="64"/>
                  </a:lnTo>
                  <a:lnTo>
                    <a:pt x="666" y="65"/>
                  </a:lnTo>
                  <a:lnTo>
                    <a:pt x="725" y="65"/>
                  </a:lnTo>
                  <a:lnTo>
                    <a:pt x="725" y="65"/>
                  </a:lnTo>
                  <a:lnTo>
                    <a:pt x="753" y="65"/>
                  </a:lnTo>
                  <a:lnTo>
                    <a:pt x="782" y="67"/>
                  </a:lnTo>
                  <a:lnTo>
                    <a:pt x="811" y="68"/>
                  </a:lnTo>
                  <a:lnTo>
                    <a:pt x="840" y="68"/>
                  </a:lnTo>
                  <a:lnTo>
                    <a:pt x="840" y="68"/>
                  </a:lnTo>
                  <a:lnTo>
                    <a:pt x="863" y="68"/>
                  </a:lnTo>
                  <a:lnTo>
                    <a:pt x="889" y="69"/>
                  </a:lnTo>
                  <a:lnTo>
                    <a:pt x="917" y="71"/>
                  </a:lnTo>
                  <a:lnTo>
                    <a:pt x="930" y="73"/>
                  </a:lnTo>
                  <a:lnTo>
                    <a:pt x="943" y="76"/>
                  </a:lnTo>
                  <a:lnTo>
                    <a:pt x="943" y="76"/>
                  </a:lnTo>
                  <a:lnTo>
                    <a:pt x="943" y="81"/>
                  </a:lnTo>
                  <a:lnTo>
                    <a:pt x="943" y="81"/>
                  </a:lnTo>
                  <a:lnTo>
                    <a:pt x="948" y="106"/>
                  </a:lnTo>
                  <a:lnTo>
                    <a:pt x="710" y="10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grpSp>
      <p:grpSp>
        <p:nvGrpSpPr>
          <p:cNvPr id="134" name="PA_chenying0907 133"/>
          <p:cNvGrpSpPr/>
          <p:nvPr>
            <p:custDataLst>
              <p:tags r:id="rId4"/>
            </p:custDataLst>
          </p:nvPr>
        </p:nvGrpSpPr>
        <p:grpSpPr>
          <a:xfrm>
            <a:off x="6130469" y="1563638"/>
            <a:ext cx="1470400" cy="1125455"/>
            <a:chOff x="4148138" y="3128963"/>
            <a:chExt cx="798513" cy="611188"/>
          </a:xfrm>
          <a:solidFill>
            <a:schemeClr val="tx1"/>
          </a:solidFill>
        </p:grpSpPr>
        <p:sp>
          <p:nvSpPr>
            <p:cNvPr id="135" name="chenying0907 791"/>
            <p:cNvSpPr/>
            <p:nvPr/>
          </p:nvSpPr>
          <p:spPr bwMode="auto">
            <a:xfrm>
              <a:off x="4168776" y="3275013"/>
              <a:ext cx="30163" cy="60325"/>
            </a:xfrm>
            <a:custGeom>
              <a:cxnLst>
                <a:cxn ang="0">
                  <a:pos x="65" y="2"/>
                </a:cxn>
                <a:cxn ang="0">
                  <a:pos x="65" y="2"/>
                </a:cxn>
                <a:cxn ang="0">
                  <a:pos x="59" y="8"/>
                </a:cxn>
                <a:cxn ang="0">
                  <a:pos x="52" y="15"/>
                </a:cxn>
                <a:cxn ang="0">
                  <a:pos x="47" y="23"/>
                </a:cxn>
                <a:cxn ang="0">
                  <a:pos x="43" y="32"/>
                </a:cxn>
                <a:cxn ang="0">
                  <a:pos x="34" y="49"/>
                </a:cxn>
                <a:cxn ang="0">
                  <a:pos x="27" y="66"/>
                </a:cxn>
                <a:cxn ang="0">
                  <a:pos x="27" y="66"/>
                </a:cxn>
                <a:cxn ang="0">
                  <a:pos x="18" y="85"/>
                </a:cxn>
                <a:cxn ang="0">
                  <a:pos x="10" y="105"/>
                </a:cxn>
                <a:cxn ang="0">
                  <a:pos x="4" y="125"/>
                </a:cxn>
                <a:cxn ang="0">
                  <a:pos x="0" y="145"/>
                </a:cxn>
                <a:cxn ang="0">
                  <a:pos x="0" y="145"/>
                </a:cxn>
                <a:cxn ang="0">
                  <a:pos x="0" y="147"/>
                </a:cxn>
                <a:cxn ang="0">
                  <a:pos x="1" y="149"/>
                </a:cxn>
                <a:cxn ang="0">
                  <a:pos x="4" y="152"/>
                </a:cxn>
                <a:cxn ang="0">
                  <a:pos x="6" y="152"/>
                </a:cxn>
                <a:cxn ang="0">
                  <a:pos x="8" y="152"/>
                </a:cxn>
                <a:cxn ang="0">
                  <a:pos x="10" y="151"/>
                </a:cxn>
                <a:cxn ang="0">
                  <a:pos x="10" y="148"/>
                </a:cxn>
                <a:cxn ang="0">
                  <a:pos x="10" y="148"/>
                </a:cxn>
                <a:cxn ang="0">
                  <a:pos x="14" y="130"/>
                </a:cxn>
                <a:cxn ang="0">
                  <a:pos x="21" y="113"/>
                </a:cxn>
                <a:cxn ang="0">
                  <a:pos x="34" y="79"/>
                </a:cxn>
                <a:cxn ang="0">
                  <a:pos x="34" y="79"/>
                </a:cxn>
                <a:cxn ang="0">
                  <a:pos x="40" y="60"/>
                </a:cxn>
                <a:cxn ang="0">
                  <a:pos x="50" y="42"/>
                </a:cxn>
                <a:cxn ang="0">
                  <a:pos x="55" y="33"/>
                </a:cxn>
                <a:cxn ang="0">
                  <a:pos x="60" y="24"/>
                </a:cxn>
                <a:cxn ang="0">
                  <a:pos x="67" y="16"/>
                </a:cxn>
                <a:cxn ang="0">
                  <a:pos x="74" y="9"/>
                </a:cxn>
                <a:cxn ang="0">
                  <a:pos x="74" y="9"/>
                </a:cxn>
                <a:cxn ang="0">
                  <a:pos x="76" y="8"/>
                </a:cxn>
                <a:cxn ang="0">
                  <a:pos x="76" y="6"/>
                </a:cxn>
                <a:cxn ang="0">
                  <a:pos x="76" y="4"/>
                </a:cxn>
                <a:cxn ang="0">
                  <a:pos x="74" y="2"/>
                </a:cxn>
                <a:cxn ang="0">
                  <a:pos x="71" y="0"/>
                </a:cxn>
                <a:cxn ang="0">
                  <a:pos x="68" y="0"/>
                </a:cxn>
                <a:cxn ang="0">
                  <a:pos x="65" y="2"/>
                </a:cxn>
                <a:cxn ang="0">
                  <a:pos x="65" y="2"/>
                </a:cxn>
              </a:cxnLst>
              <a:rect l="0" t="0" r="r" b="b"/>
              <a:pathLst>
                <a:path w="76" h="152">
                  <a:moveTo>
                    <a:pt x="65" y="2"/>
                  </a:moveTo>
                  <a:lnTo>
                    <a:pt x="65" y="2"/>
                  </a:lnTo>
                  <a:lnTo>
                    <a:pt x="59" y="8"/>
                  </a:lnTo>
                  <a:lnTo>
                    <a:pt x="52" y="15"/>
                  </a:lnTo>
                  <a:lnTo>
                    <a:pt x="47" y="23"/>
                  </a:lnTo>
                  <a:lnTo>
                    <a:pt x="43" y="32"/>
                  </a:lnTo>
                  <a:lnTo>
                    <a:pt x="34" y="49"/>
                  </a:lnTo>
                  <a:lnTo>
                    <a:pt x="27" y="66"/>
                  </a:lnTo>
                  <a:lnTo>
                    <a:pt x="27" y="66"/>
                  </a:lnTo>
                  <a:lnTo>
                    <a:pt x="18" y="85"/>
                  </a:lnTo>
                  <a:lnTo>
                    <a:pt x="10" y="105"/>
                  </a:lnTo>
                  <a:lnTo>
                    <a:pt x="4" y="125"/>
                  </a:lnTo>
                  <a:lnTo>
                    <a:pt x="0" y="145"/>
                  </a:lnTo>
                  <a:lnTo>
                    <a:pt x="0" y="145"/>
                  </a:lnTo>
                  <a:lnTo>
                    <a:pt x="0" y="147"/>
                  </a:lnTo>
                  <a:lnTo>
                    <a:pt x="1" y="149"/>
                  </a:lnTo>
                  <a:lnTo>
                    <a:pt x="4" y="152"/>
                  </a:lnTo>
                  <a:lnTo>
                    <a:pt x="6" y="152"/>
                  </a:lnTo>
                  <a:lnTo>
                    <a:pt x="8" y="152"/>
                  </a:lnTo>
                  <a:lnTo>
                    <a:pt x="10" y="151"/>
                  </a:lnTo>
                  <a:lnTo>
                    <a:pt x="10" y="148"/>
                  </a:lnTo>
                  <a:lnTo>
                    <a:pt x="10" y="148"/>
                  </a:lnTo>
                  <a:lnTo>
                    <a:pt x="14" y="130"/>
                  </a:lnTo>
                  <a:lnTo>
                    <a:pt x="21" y="113"/>
                  </a:lnTo>
                  <a:lnTo>
                    <a:pt x="34" y="79"/>
                  </a:lnTo>
                  <a:lnTo>
                    <a:pt x="34" y="79"/>
                  </a:lnTo>
                  <a:lnTo>
                    <a:pt x="40" y="60"/>
                  </a:lnTo>
                  <a:lnTo>
                    <a:pt x="50" y="42"/>
                  </a:lnTo>
                  <a:lnTo>
                    <a:pt x="55" y="33"/>
                  </a:lnTo>
                  <a:lnTo>
                    <a:pt x="60" y="24"/>
                  </a:lnTo>
                  <a:lnTo>
                    <a:pt x="67" y="16"/>
                  </a:lnTo>
                  <a:lnTo>
                    <a:pt x="74" y="9"/>
                  </a:lnTo>
                  <a:lnTo>
                    <a:pt x="74" y="9"/>
                  </a:lnTo>
                  <a:lnTo>
                    <a:pt x="76" y="8"/>
                  </a:lnTo>
                  <a:lnTo>
                    <a:pt x="76" y="6"/>
                  </a:lnTo>
                  <a:lnTo>
                    <a:pt x="76" y="4"/>
                  </a:lnTo>
                  <a:lnTo>
                    <a:pt x="74" y="2"/>
                  </a:lnTo>
                  <a:lnTo>
                    <a:pt x="71" y="0"/>
                  </a:lnTo>
                  <a:lnTo>
                    <a:pt x="68" y="0"/>
                  </a:lnTo>
                  <a:lnTo>
                    <a:pt x="65" y="2"/>
                  </a:lnTo>
                  <a:lnTo>
                    <a:pt x="65"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36" name="chenying0907 792"/>
            <p:cNvSpPr/>
            <p:nvPr/>
          </p:nvSpPr>
          <p:spPr bwMode="auto">
            <a:xfrm>
              <a:off x="4179888" y="3259138"/>
              <a:ext cx="46038" cy="98425"/>
            </a:xfrm>
            <a:custGeom>
              <a:cxnLst>
                <a:cxn ang="0">
                  <a:pos x="109" y="2"/>
                </a:cxn>
                <a:cxn ang="0">
                  <a:pos x="109" y="2"/>
                </a:cxn>
                <a:cxn ang="0">
                  <a:pos x="88" y="25"/>
                </a:cxn>
                <a:cxn ang="0">
                  <a:pos x="68" y="51"/>
                </a:cxn>
                <a:cxn ang="0">
                  <a:pos x="59" y="65"/>
                </a:cxn>
                <a:cxn ang="0">
                  <a:pos x="51" y="79"/>
                </a:cxn>
                <a:cxn ang="0">
                  <a:pos x="45" y="92"/>
                </a:cxn>
                <a:cxn ang="0">
                  <a:pos x="38" y="106"/>
                </a:cxn>
                <a:cxn ang="0">
                  <a:pos x="38" y="106"/>
                </a:cxn>
                <a:cxn ang="0">
                  <a:pos x="26" y="139"/>
                </a:cxn>
                <a:cxn ang="0">
                  <a:pos x="14" y="173"/>
                </a:cxn>
                <a:cxn ang="0">
                  <a:pos x="9" y="190"/>
                </a:cxn>
                <a:cxn ang="0">
                  <a:pos x="5" y="207"/>
                </a:cxn>
                <a:cxn ang="0">
                  <a:pos x="1" y="224"/>
                </a:cxn>
                <a:cxn ang="0">
                  <a:pos x="0" y="241"/>
                </a:cxn>
                <a:cxn ang="0">
                  <a:pos x="0" y="241"/>
                </a:cxn>
                <a:cxn ang="0">
                  <a:pos x="0" y="244"/>
                </a:cxn>
                <a:cxn ang="0">
                  <a:pos x="1" y="246"/>
                </a:cxn>
                <a:cxn ang="0">
                  <a:pos x="5" y="248"/>
                </a:cxn>
                <a:cxn ang="0">
                  <a:pos x="9" y="246"/>
                </a:cxn>
                <a:cxn ang="0">
                  <a:pos x="11" y="244"/>
                </a:cxn>
                <a:cxn ang="0">
                  <a:pos x="12" y="241"/>
                </a:cxn>
                <a:cxn ang="0">
                  <a:pos x="12" y="241"/>
                </a:cxn>
                <a:cxn ang="0">
                  <a:pos x="13" y="227"/>
                </a:cxn>
                <a:cxn ang="0">
                  <a:pos x="16" y="211"/>
                </a:cxn>
                <a:cxn ang="0">
                  <a:pos x="20" y="195"/>
                </a:cxn>
                <a:cxn ang="0">
                  <a:pos x="25" y="180"/>
                </a:cxn>
                <a:cxn ang="0">
                  <a:pos x="35" y="150"/>
                </a:cxn>
                <a:cxn ang="0">
                  <a:pos x="46" y="119"/>
                </a:cxn>
                <a:cxn ang="0">
                  <a:pos x="46" y="119"/>
                </a:cxn>
                <a:cxn ang="0">
                  <a:pos x="51" y="105"/>
                </a:cxn>
                <a:cxn ang="0">
                  <a:pos x="59" y="91"/>
                </a:cxn>
                <a:cxn ang="0">
                  <a:pos x="67" y="75"/>
                </a:cxn>
                <a:cxn ang="0">
                  <a:pos x="75" y="61"/>
                </a:cxn>
                <a:cxn ang="0">
                  <a:pos x="85" y="48"/>
                </a:cxn>
                <a:cxn ang="0">
                  <a:pos x="96" y="34"/>
                </a:cxn>
                <a:cxn ang="0">
                  <a:pos x="117" y="10"/>
                </a:cxn>
                <a:cxn ang="0">
                  <a:pos x="117" y="10"/>
                </a:cxn>
                <a:cxn ang="0">
                  <a:pos x="118" y="8"/>
                </a:cxn>
                <a:cxn ang="0">
                  <a:pos x="118" y="6"/>
                </a:cxn>
                <a:cxn ang="0">
                  <a:pos x="117" y="2"/>
                </a:cxn>
                <a:cxn ang="0">
                  <a:pos x="113" y="0"/>
                </a:cxn>
                <a:cxn ang="0">
                  <a:pos x="110" y="0"/>
                </a:cxn>
                <a:cxn ang="0">
                  <a:pos x="109" y="2"/>
                </a:cxn>
                <a:cxn ang="0">
                  <a:pos x="109" y="2"/>
                </a:cxn>
              </a:cxnLst>
              <a:rect l="0" t="0" r="r" b="b"/>
              <a:pathLst>
                <a:path w="118" h="248">
                  <a:moveTo>
                    <a:pt x="109" y="2"/>
                  </a:moveTo>
                  <a:lnTo>
                    <a:pt x="109" y="2"/>
                  </a:lnTo>
                  <a:lnTo>
                    <a:pt x="88" y="25"/>
                  </a:lnTo>
                  <a:lnTo>
                    <a:pt x="68" y="51"/>
                  </a:lnTo>
                  <a:lnTo>
                    <a:pt x="59" y="65"/>
                  </a:lnTo>
                  <a:lnTo>
                    <a:pt x="51" y="79"/>
                  </a:lnTo>
                  <a:lnTo>
                    <a:pt x="45" y="92"/>
                  </a:lnTo>
                  <a:lnTo>
                    <a:pt x="38" y="106"/>
                  </a:lnTo>
                  <a:lnTo>
                    <a:pt x="38" y="106"/>
                  </a:lnTo>
                  <a:lnTo>
                    <a:pt x="26" y="139"/>
                  </a:lnTo>
                  <a:lnTo>
                    <a:pt x="14" y="173"/>
                  </a:lnTo>
                  <a:lnTo>
                    <a:pt x="9" y="190"/>
                  </a:lnTo>
                  <a:lnTo>
                    <a:pt x="5" y="207"/>
                  </a:lnTo>
                  <a:lnTo>
                    <a:pt x="1" y="224"/>
                  </a:lnTo>
                  <a:lnTo>
                    <a:pt x="0" y="241"/>
                  </a:lnTo>
                  <a:lnTo>
                    <a:pt x="0" y="241"/>
                  </a:lnTo>
                  <a:lnTo>
                    <a:pt x="0" y="244"/>
                  </a:lnTo>
                  <a:lnTo>
                    <a:pt x="1" y="246"/>
                  </a:lnTo>
                  <a:lnTo>
                    <a:pt x="5" y="248"/>
                  </a:lnTo>
                  <a:lnTo>
                    <a:pt x="9" y="246"/>
                  </a:lnTo>
                  <a:lnTo>
                    <a:pt x="11" y="244"/>
                  </a:lnTo>
                  <a:lnTo>
                    <a:pt x="12" y="241"/>
                  </a:lnTo>
                  <a:lnTo>
                    <a:pt x="12" y="241"/>
                  </a:lnTo>
                  <a:lnTo>
                    <a:pt x="13" y="227"/>
                  </a:lnTo>
                  <a:lnTo>
                    <a:pt x="16" y="211"/>
                  </a:lnTo>
                  <a:lnTo>
                    <a:pt x="20" y="195"/>
                  </a:lnTo>
                  <a:lnTo>
                    <a:pt x="25" y="180"/>
                  </a:lnTo>
                  <a:lnTo>
                    <a:pt x="35" y="150"/>
                  </a:lnTo>
                  <a:lnTo>
                    <a:pt x="46" y="119"/>
                  </a:lnTo>
                  <a:lnTo>
                    <a:pt x="46" y="119"/>
                  </a:lnTo>
                  <a:lnTo>
                    <a:pt x="51" y="105"/>
                  </a:lnTo>
                  <a:lnTo>
                    <a:pt x="59" y="91"/>
                  </a:lnTo>
                  <a:lnTo>
                    <a:pt x="67" y="75"/>
                  </a:lnTo>
                  <a:lnTo>
                    <a:pt x="75" y="61"/>
                  </a:lnTo>
                  <a:lnTo>
                    <a:pt x="85" y="48"/>
                  </a:lnTo>
                  <a:lnTo>
                    <a:pt x="96" y="34"/>
                  </a:lnTo>
                  <a:lnTo>
                    <a:pt x="117" y="10"/>
                  </a:lnTo>
                  <a:lnTo>
                    <a:pt x="117" y="10"/>
                  </a:lnTo>
                  <a:lnTo>
                    <a:pt x="118" y="8"/>
                  </a:lnTo>
                  <a:lnTo>
                    <a:pt x="118" y="6"/>
                  </a:lnTo>
                  <a:lnTo>
                    <a:pt x="117" y="2"/>
                  </a:lnTo>
                  <a:lnTo>
                    <a:pt x="113" y="0"/>
                  </a:lnTo>
                  <a:lnTo>
                    <a:pt x="110" y="0"/>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37" name="chenying0907 793"/>
            <p:cNvSpPr/>
            <p:nvPr/>
          </p:nvSpPr>
          <p:spPr bwMode="auto">
            <a:xfrm>
              <a:off x="4194176" y="3235325"/>
              <a:ext cx="60325" cy="142875"/>
            </a:xfrm>
            <a:custGeom>
              <a:cxnLst>
                <a:cxn ang="0">
                  <a:pos x="143" y="1"/>
                </a:cxn>
                <a:cxn ang="0">
                  <a:pos x="143" y="1"/>
                </a:cxn>
                <a:cxn ang="0">
                  <a:pos x="131" y="16"/>
                </a:cxn>
                <a:cxn ang="0">
                  <a:pos x="122" y="31"/>
                </a:cxn>
                <a:cxn ang="0">
                  <a:pos x="113" y="48"/>
                </a:cxn>
                <a:cxn ang="0">
                  <a:pos x="106" y="65"/>
                </a:cxn>
                <a:cxn ang="0">
                  <a:pos x="106" y="65"/>
                </a:cxn>
                <a:cxn ang="0">
                  <a:pos x="96" y="92"/>
                </a:cxn>
                <a:cxn ang="0">
                  <a:pos x="84" y="119"/>
                </a:cxn>
                <a:cxn ang="0">
                  <a:pos x="62" y="171"/>
                </a:cxn>
                <a:cxn ang="0">
                  <a:pos x="62" y="171"/>
                </a:cxn>
                <a:cxn ang="0">
                  <a:pos x="42" y="217"/>
                </a:cxn>
                <a:cxn ang="0">
                  <a:pos x="24" y="262"/>
                </a:cxn>
                <a:cxn ang="0">
                  <a:pos x="16" y="285"/>
                </a:cxn>
                <a:cxn ang="0">
                  <a:pos x="8" y="307"/>
                </a:cxn>
                <a:cxn ang="0">
                  <a:pos x="4" y="332"/>
                </a:cxn>
                <a:cxn ang="0">
                  <a:pos x="0" y="356"/>
                </a:cxn>
                <a:cxn ang="0">
                  <a:pos x="0" y="356"/>
                </a:cxn>
                <a:cxn ang="0">
                  <a:pos x="0" y="358"/>
                </a:cxn>
                <a:cxn ang="0">
                  <a:pos x="1" y="360"/>
                </a:cxn>
                <a:cxn ang="0">
                  <a:pos x="4" y="361"/>
                </a:cxn>
                <a:cxn ang="0">
                  <a:pos x="5" y="361"/>
                </a:cxn>
                <a:cxn ang="0">
                  <a:pos x="9" y="360"/>
                </a:cxn>
                <a:cxn ang="0">
                  <a:pos x="10" y="358"/>
                </a:cxn>
                <a:cxn ang="0">
                  <a:pos x="12" y="356"/>
                </a:cxn>
                <a:cxn ang="0">
                  <a:pos x="12" y="356"/>
                </a:cxn>
                <a:cxn ang="0">
                  <a:pos x="14" y="334"/>
                </a:cxn>
                <a:cxn ang="0">
                  <a:pos x="20" y="311"/>
                </a:cxn>
                <a:cxn ang="0">
                  <a:pos x="26" y="289"/>
                </a:cxn>
                <a:cxn ang="0">
                  <a:pos x="33" y="268"/>
                </a:cxn>
                <a:cxn ang="0">
                  <a:pos x="51" y="225"/>
                </a:cxn>
                <a:cxn ang="0">
                  <a:pos x="69" y="183"/>
                </a:cxn>
                <a:cxn ang="0">
                  <a:pos x="69" y="183"/>
                </a:cxn>
                <a:cxn ang="0">
                  <a:pos x="88" y="140"/>
                </a:cxn>
                <a:cxn ang="0">
                  <a:pos x="107" y="95"/>
                </a:cxn>
                <a:cxn ang="0">
                  <a:pos x="107" y="95"/>
                </a:cxn>
                <a:cxn ang="0">
                  <a:pos x="115" y="73"/>
                </a:cxn>
                <a:cxn ang="0">
                  <a:pos x="124" y="51"/>
                </a:cxn>
                <a:cxn ang="0">
                  <a:pos x="130" y="41"/>
                </a:cxn>
                <a:cxn ang="0">
                  <a:pos x="136" y="30"/>
                </a:cxn>
                <a:cxn ang="0">
                  <a:pos x="143" y="20"/>
                </a:cxn>
                <a:cxn ang="0">
                  <a:pos x="150" y="10"/>
                </a:cxn>
                <a:cxn ang="0">
                  <a:pos x="150" y="10"/>
                </a:cxn>
                <a:cxn ang="0">
                  <a:pos x="152" y="8"/>
                </a:cxn>
                <a:cxn ang="0">
                  <a:pos x="152" y="5"/>
                </a:cxn>
                <a:cxn ang="0">
                  <a:pos x="150" y="1"/>
                </a:cxn>
                <a:cxn ang="0">
                  <a:pos x="147" y="0"/>
                </a:cxn>
                <a:cxn ang="0">
                  <a:pos x="145" y="0"/>
                </a:cxn>
                <a:cxn ang="0">
                  <a:pos x="143" y="1"/>
                </a:cxn>
                <a:cxn ang="0">
                  <a:pos x="143" y="1"/>
                </a:cxn>
              </a:cxnLst>
              <a:rect l="0" t="0" r="r" b="b"/>
              <a:pathLst>
                <a:path w="152" h="361">
                  <a:moveTo>
                    <a:pt x="143" y="1"/>
                  </a:moveTo>
                  <a:lnTo>
                    <a:pt x="143" y="1"/>
                  </a:lnTo>
                  <a:lnTo>
                    <a:pt x="131" y="16"/>
                  </a:lnTo>
                  <a:lnTo>
                    <a:pt x="122" y="31"/>
                  </a:lnTo>
                  <a:lnTo>
                    <a:pt x="113" y="48"/>
                  </a:lnTo>
                  <a:lnTo>
                    <a:pt x="106" y="65"/>
                  </a:lnTo>
                  <a:lnTo>
                    <a:pt x="106" y="65"/>
                  </a:lnTo>
                  <a:lnTo>
                    <a:pt x="96" y="92"/>
                  </a:lnTo>
                  <a:lnTo>
                    <a:pt x="84" y="119"/>
                  </a:lnTo>
                  <a:lnTo>
                    <a:pt x="62" y="171"/>
                  </a:lnTo>
                  <a:lnTo>
                    <a:pt x="62" y="171"/>
                  </a:lnTo>
                  <a:lnTo>
                    <a:pt x="42" y="217"/>
                  </a:lnTo>
                  <a:lnTo>
                    <a:pt x="24" y="262"/>
                  </a:lnTo>
                  <a:lnTo>
                    <a:pt x="16" y="285"/>
                  </a:lnTo>
                  <a:lnTo>
                    <a:pt x="8" y="307"/>
                  </a:lnTo>
                  <a:lnTo>
                    <a:pt x="4" y="332"/>
                  </a:lnTo>
                  <a:lnTo>
                    <a:pt x="0" y="356"/>
                  </a:lnTo>
                  <a:lnTo>
                    <a:pt x="0" y="356"/>
                  </a:lnTo>
                  <a:lnTo>
                    <a:pt x="0" y="358"/>
                  </a:lnTo>
                  <a:lnTo>
                    <a:pt x="1" y="360"/>
                  </a:lnTo>
                  <a:lnTo>
                    <a:pt x="4" y="361"/>
                  </a:lnTo>
                  <a:lnTo>
                    <a:pt x="5" y="361"/>
                  </a:lnTo>
                  <a:lnTo>
                    <a:pt x="9" y="360"/>
                  </a:lnTo>
                  <a:lnTo>
                    <a:pt x="10" y="358"/>
                  </a:lnTo>
                  <a:lnTo>
                    <a:pt x="12" y="356"/>
                  </a:lnTo>
                  <a:lnTo>
                    <a:pt x="12" y="356"/>
                  </a:lnTo>
                  <a:lnTo>
                    <a:pt x="14" y="334"/>
                  </a:lnTo>
                  <a:lnTo>
                    <a:pt x="20" y="311"/>
                  </a:lnTo>
                  <a:lnTo>
                    <a:pt x="26" y="289"/>
                  </a:lnTo>
                  <a:lnTo>
                    <a:pt x="33" y="268"/>
                  </a:lnTo>
                  <a:lnTo>
                    <a:pt x="51" y="225"/>
                  </a:lnTo>
                  <a:lnTo>
                    <a:pt x="69" y="183"/>
                  </a:lnTo>
                  <a:lnTo>
                    <a:pt x="69" y="183"/>
                  </a:lnTo>
                  <a:lnTo>
                    <a:pt x="88" y="140"/>
                  </a:lnTo>
                  <a:lnTo>
                    <a:pt x="107" y="95"/>
                  </a:lnTo>
                  <a:lnTo>
                    <a:pt x="107" y="95"/>
                  </a:lnTo>
                  <a:lnTo>
                    <a:pt x="115" y="73"/>
                  </a:lnTo>
                  <a:lnTo>
                    <a:pt x="124" y="51"/>
                  </a:lnTo>
                  <a:lnTo>
                    <a:pt x="130" y="41"/>
                  </a:lnTo>
                  <a:lnTo>
                    <a:pt x="136" y="30"/>
                  </a:lnTo>
                  <a:lnTo>
                    <a:pt x="143" y="20"/>
                  </a:lnTo>
                  <a:lnTo>
                    <a:pt x="150" y="10"/>
                  </a:lnTo>
                  <a:lnTo>
                    <a:pt x="150" y="10"/>
                  </a:lnTo>
                  <a:lnTo>
                    <a:pt x="152" y="8"/>
                  </a:lnTo>
                  <a:lnTo>
                    <a:pt x="152" y="5"/>
                  </a:lnTo>
                  <a:lnTo>
                    <a:pt x="150" y="1"/>
                  </a:lnTo>
                  <a:lnTo>
                    <a:pt x="147" y="0"/>
                  </a:lnTo>
                  <a:lnTo>
                    <a:pt x="145" y="0"/>
                  </a:lnTo>
                  <a:lnTo>
                    <a:pt x="143" y="1"/>
                  </a:lnTo>
                  <a:lnTo>
                    <a:pt x="143"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38" name="chenying0907 794"/>
            <p:cNvSpPr/>
            <p:nvPr/>
          </p:nvSpPr>
          <p:spPr bwMode="auto">
            <a:xfrm>
              <a:off x="4233863" y="3203575"/>
              <a:ext cx="58738" cy="160338"/>
            </a:xfrm>
            <a:custGeom>
              <a:cxnLst>
                <a:cxn ang="0">
                  <a:pos x="140" y="2"/>
                </a:cxn>
                <a:cxn ang="0">
                  <a:pos x="140" y="2"/>
                </a:cxn>
                <a:cxn ang="0">
                  <a:pos x="134" y="4"/>
                </a:cxn>
                <a:cxn ang="0">
                  <a:pos x="131" y="7"/>
                </a:cxn>
                <a:cxn ang="0">
                  <a:pos x="130" y="11"/>
                </a:cxn>
                <a:cxn ang="0">
                  <a:pos x="130" y="11"/>
                </a:cxn>
                <a:cxn ang="0">
                  <a:pos x="126" y="24"/>
                </a:cxn>
                <a:cxn ang="0">
                  <a:pos x="121" y="36"/>
                </a:cxn>
                <a:cxn ang="0">
                  <a:pos x="109" y="60"/>
                </a:cxn>
                <a:cxn ang="0">
                  <a:pos x="109" y="60"/>
                </a:cxn>
                <a:cxn ang="0">
                  <a:pos x="87" y="123"/>
                </a:cxn>
                <a:cxn ang="0">
                  <a:pos x="74" y="155"/>
                </a:cxn>
                <a:cxn ang="0">
                  <a:pos x="61" y="185"/>
                </a:cxn>
                <a:cxn ang="0">
                  <a:pos x="61" y="185"/>
                </a:cxn>
                <a:cxn ang="0">
                  <a:pos x="48" y="211"/>
                </a:cxn>
                <a:cxn ang="0">
                  <a:pos x="37" y="237"/>
                </a:cxn>
                <a:cxn ang="0">
                  <a:pos x="27" y="263"/>
                </a:cxn>
                <a:cxn ang="0">
                  <a:pos x="17" y="291"/>
                </a:cxn>
                <a:cxn ang="0">
                  <a:pos x="11" y="317"/>
                </a:cxn>
                <a:cxn ang="0">
                  <a:pos x="6" y="344"/>
                </a:cxn>
                <a:cxn ang="0">
                  <a:pos x="2" y="373"/>
                </a:cxn>
                <a:cxn ang="0">
                  <a:pos x="0" y="402"/>
                </a:cxn>
                <a:cxn ang="0">
                  <a:pos x="0" y="402"/>
                </a:cxn>
                <a:cxn ang="0">
                  <a:pos x="0" y="404"/>
                </a:cxn>
                <a:cxn ang="0">
                  <a:pos x="2" y="406"/>
                </a:cxn>
                <a:cxn ang="0">
                  <a:pos x="6" y="407"/>
                </a:cxn>
                <a:cxn ang="0">
                  <a:pos x="10" y="406"/>
                </a:cxn>
                <a:cxn ang="0">
                  <a:pos x="11" y="404"/>
                </a:cxn>
                <a:cxn ang="0">
                  <a:pos x="11" y="402"/>
                </a:cxn>
                <a:cxn ang="0">
                  <a:pos x="11" y="402"/>
                </a:cxn>
                <a:cxn ang="0">
                  <a:pos x="14" y="373"/>
                </a:cxn>
                <a:cxn ang="0">
                  <a:pos x="16" y="345"/>
                </a:cxn>
                <a:cxn ang="0">
                  <a:pos x="21" y="319"/>
                </a:cxn>
                <a:cxn ang="0">
                  <a:pos x="29" y="293"/>
                </a:cxn>
                <a:cxn ang="0">
                  <a:pos x="37" y="267"/>
                </a:cxn>
                <a:cxn ang="0">
                  <a:pos x="48" y="242"/>
                </a:cxn>
                <a:cxn ang="0">
                  <a:pos x="58" y="216"/>
                </a:cxn>
                <a:cxn ang="0">
                  <a:pos x="70" y="191"/>
                </a:cxn>
                <a:cxn ang="0">
                  <a:pos x="70" y="191"/>
                </a:cxn>
                <a:cxn ang="0">
                  <a:pos x="80" y="169"/>
                </a:cxn>
                <a:cxn ang="0">
                  <a:pos x="89" y="147"/>
                </a:cxn>
                <a:cxn ang="0">
                  <a:pos x="106" y="101"/>
                </a:cxn>
                <a:cxn ang="0">
                  <a:pos x="106" y="101"/>
                </a:cxn>
                <a:cxn ang="0">
                  <a:pos x="117" y="73"/>
                </a:cxn>
                <a:cxn ang="0">
                  <a:pos x="127" y="46"/>
                </a:cxn>
                <a:cxn ang="0">
                  <a:pos x="127" y="46"/>
                </a:cxn>
                <a:cxn ang="0">
                  <a:pos x="135" y="28"/>
                </a:cxn>
                <a:cxn ang="0">
                  <a:pos x="140" y="17"/>
                </a:cxn>
                <a:cxn ang="0">
                  <a:pos x="143" y="13"/>
                </a:cxn>
                <a:cxn ang="0">
                  <a:pos x="146" y="11"/>
                </a:cxn>
                <a:cxn ang="0">
                  <a:pos x="146" y="11"/>
                </a:cxn>
                <a:cxn ang="0">
                  <a:pos x="148" y="9"/>
                </a:cxn>
                <a:cxn ang="0">
                  <a:pos x="148" y="8"/>
                </a:cxn>
                <a:cxn ang="0">
                  <a:pos x="148" y="5"/>
                </a:cxn>
                <a:cxn ang="0">
                  <a:pos x="148" y="4"/>
                </a:cxn>
                <a:cxn ang="0">
                  <a:pos x="144" y="2"/>
                </a:cxn>
                <a:cxn ang="0">
                  <a:pos x="143" y="0"/>
                </a:cxn>
                <a:cxn ang="0">
                  <a:pos x="140" y="2"/>
                </a:cxn>
                <a:cxn ang="0">
                  <a:pos x="140" y="2"/>
                </a:cxn>
              </a:cxnLst>
              <a:rect l="0" t="0" r="r" b="b"/>
              <a:pathLst>
                <a:path w="148" h="407">
                  <a:moveTo>
                    <a:pt x="140" y="2"/>
                  </a:moveTo>
                  <a:lnTo>
                    <a:pt x="140" y="2"/>
                  </a:lnTo>
                  <a:lnTo>
                    <a:pt x="134" y="4"/>
                  </a:lnTo>
                  <a:lnTo>
                    <a:pt x="131" y="7"/>
                  </a:lnTo>
                  <a:lnTo>
                    <a:pt x="130" y="11"/>
                  </a:lnTo>
                  <a:lnTo>
                    <a:pt x="130" y="11"/>
                  </a:lnTo>
                  <a:lnTo>
                    <a:pt x="126" y="24"/>
                  </a:lnTo>
                  <a:lnTo>
                    <a:pt x="121" y="36"/>
                  </a:lnTo>
                  <a:lnTo>
                    <a:pt x="109" y="60"/>
                  </a:lnTo>
                  <a:lnTo>
                    <a:pt x="109" y="60"/>
                  </a:lnTo>
                  <a:lnTo>
                    <a:pt x="87" y="123"/>
                  </a:lnTo>
                  <a:lnTo>
                    <a:pt x="74" y="155"/>
                  </a:lnTo>
                  <a:lnTo>
                    <a:pt x="61" y="185"/>
                  </a:lnTo>
                  <a:lnTo>
                    <a:pt x="61" y="185"/>
                  </a:lnTo>
                  <a:lnTo>
                    <a:pt x="48" y="211"/>
                  </a:lnTo>
                  <a:lnTo>
                    <a:pt x="37" y="237"/>
                  </a:lnTo>
                  <a:lnTo>
                    <a:pt x="27" y="263"/>
                  </a:lnTo>
                  <a:lnTo>
                    <a:pt x="17" y="291"/>
                  </a:lnTo>
                  <a:lnTo>
                    <a:pt x="11" y="317"/>
                  </a:lnTo>
                  <a:lnTo>
                    <a:pt x="6" y="344"/>
                  </a:lnTo>
                  <a:lnTo>
                    <a:pt x="2" y="373"/>
                  </a:lnTo>
                  <a:lnTo>
                    <a:pt x="0" y="402"/>
                  </a:lnTo>
                  <a:lnTo>
                    <a:pt x="0" y="402"/>
                  </a:lnTo>
                  <a:lnTo>
                    <a:pt x="0" y="404"/>
                  </a:lnTo>
                  <a:lnTo>
                    <a:pt x="2" y="406"/>
                  </a:lnTo>
                  <a:lnTo>
                    <a:pt x="6" y="407"/>
                  </a:lnTo>
                  <a:lnTo>
                    <a:pt x="10" y="406"/>
                  </a:lnTo>
                  <a:lnTo>
                    <a:pt x="11" y="404"/>
                  </a:lnTo>
                  <a:lnTo>
                    <a:pt x="11" y="402"/>
                  </a:lnTo>
                  <a:lnTo>
                    <a:pt x="11" y="402"/>
                  </a:lnTo>
                  <a:lnTo>
                    <a:pt x="14" y="373"/>
                  </a:lnTo>
                  <a:lnTo>
                    <a:pt x="16" y="345"/>
                  </a:lnTo>
                  <a:lnTo>
                    <a:pt x="21" y="319"/>
                  </a:lnTo>
                  <a:lnTo>
                    <a:pt x="29" y="293"/>
                  </a:lnTo>
                  <a:lnTo>
                    <a:pt x="37" y="267"/>
                  </a:lnTo>
                  <a:lnTo>
                    <a:pt x="48" y="242"/>
                  </a:lnTo>
                  <a:lnTo>
                    <a:pt x="58" y="216"/>
                  </a:lnTo>
                  <a:lnTo>
                    <a:pt x="70" y="191"/>
                  </a:lnTo>
                  <a:lnTo>
                    <a:pt x="70" y="191"/>
                  </a:lnTo>
                  <a:lnTo>
                    <a:pt x="80" y="169"/>
                  </a:lnTo>
                  <a:lnTo>
                    <a:pt x="89" y="147"/>
                  </a:lnTo>
                  <a:lnTo>
                    <a:pt x="106" y="101"/>
                  </a:lnTo>
                  <a:lnTo>
                    <a:pt x="106" y="101"/>
                  </a:lnTo>
                  <a:lnTo>
                    <a:pt x="117" y="73"/>
                  </a:lnTo>
                  <a:lnTo>
                    <a:pt x="127" y="46"/>
                  </a:lnTo>
                  <a:lnTo>
                    <a:pt x="127" y="46"/>
                  </a:lnTo>
                  <a:lnTo>
                    <a:pt x="135" y="28"/>
                  </a:lnTo>
                  <a:lnTo>
                    <a:pt x="140" y="17"/>
                  </a:lnTo>
                  <a:lnTo>
                    <a:pt x="143" y="13"/>
                  </a:lnTo>
                  <a:lnTo>
                    <a:pt x="146" y="11"/>
                  </a:lnTo>
                  <a:lnTo>
                    <a:pt x="146" y="11"/>
                  </a:lnTo>
                  <a:lnTo>
                    <a:pt x="148" y="9"/>
                  </a:lnTo>
                  <a:lnTo>
                    <a:pt x="148" y="8"/>
                  </a:lnTo>
                  <a:lnTo>
                    <a:pt x="148" y="5"/>
                  </a:lnTo>
                  <a:lnTo>
                    <a:pt x="148" y="4"/>
                  </a:lnTo>
                  <a:lnTo>
                    <a:pt x="144" y="2"/>
                  </a:lnTo>
                  <a:lnTo>
                    <a:pt x="143" y="0"/>
                  </a:lnTo>
                  <a:lnTo>
                    <a:pt x="140" y="2"/>
                  </a:lnTo>
                  <a:lnTo>
                    <a:pt x="140"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39" name="chenying0907 795"/>
            <p:cNvSpPr/>
            <p:nvPr/>
          </p:nvSpPr>
          <p:spPr bwMode="auto">
            <a:xfrm>
              <a:off x="4260851" y="3186113"/>
              <a:ext cx="68263" cy="142875"/>
            </a:xfrm>
            <a:custGeom>
              <a:cxnLst>
                <a:cxn ang="0">
                  <a:pos x="163" y="2"/>
                </a:cxn>
                <a:cxn ang="0">
                  <a:pos x="163" y="2"/>
                </a:cxn>
                <a:cxn ang="0">
                  <a:pos x="147" y="20"/>
                </a:cxn>
                <a:cxn ang="0">
                  <a:pos x="134" y="40"/>
                </a:cxn>
                <a:cxn ang="0">
                  <a:pos x="122" y="61"/>
                </a:cxn>
                <a:cxn ang="0">
                  <a:pos x="112" y="81"/>
                </a:cxn>
                <a:cxn ang="0">
                  <a:pos x="102" y="102"/>
                </a:cxn>
                <a:cxn ang="0">
                  <a:pos x="95" y="125"/>
                </a:cxn>
                <a:cxn ang="0">
                  <a:pos x="79" y="169"/>
                </a:cxn>
                <a:cxn ang="0">
                  <a:pos x="79" y="169"/>
                </a:cxn>
                <a:cxn ang="0">
                  <a:pos x="70" y="197"/>
                </a:cxn>
                <a:cxn ang="0">
                  <a:pos x="59" y="223"/>
                </a:cxn>
                <a:cxn ang="0">
                  <a:pos x="49" y="249"/>
                </a:cxn>
                <a:cxn ang="0">
                  <a:pos x="37" y="275"/>
                </a:cxn>
                <a:cxn ang="0">
                  <a:pos x="37" y="275"/>
                </a:cxn>
                <a:cxn ang="0">
                  <a:pos x="27" y="295"/>
                </a:cxn>
                <a:cxn ang="0">
                  <a:pos x="16" y="314"/>
                </a:cxn>
                <a:cxn ang="0">
                  <a:pos x="7" y="334"/>
                </a:cxn>
                <a:cxn ang="0">
                  <a:pos x="4" y="344"/>
                </a:cxn>
                <a:cxn ang="0">
                  <a:pos x="0" y="355"/>
                </a:cxn>
                <a:cxn ang="0">
                  <a:pos x="0" y="355"/>
                </a:cxn>
                <a:cxn ang="0">
                  <a:pos x="0" y="357"/>
                </a:cxn>
                <a:cxn ang="0">
                  <a:pos x="2" y="359"/>
                </a:cxn>
                <a:cxn ang="0">
                  <a:pos x="6" y="361"/>
                </a:cxn>
                <a:cxn ang="0">
                  <a:pos x="10" y="361"/>
                </a:cxn>
                <a:cxn ang="0">
                  <a:pos x="11" y="360"/>
                </a:cxn>
                <a:cxn ang="0">
                  <a:pos x="12" y="357"/>
                </a:cxn>
                <a:cxn ang="0">
                  <a:pos x="12" y="357"/>
                </a:cxn>
                <a:cxn ang="0">
                  <a:pos x="15" y="347"/>
                </a:cxn>
                <a:cxn ang="0">
                  <a:pos x="19" y="335"/>
                </a:cxn>
                <a:cxn ang="0">
                  <a:pos x="29" y="314"/>
                </a:cxn>
                <a:cxn ang="0">
                  <a:pos x="40" y="293"/>
                </a:cxn>
                <a:cxn ang="0">
                  <a:pos x="51" y="272"/>
                </a:cxn>
                <a:cxn ang="0">
                  <a:pos x="51" y="272"/>
                </a:cxn>
                <a:cxn ang="0">
                  <a:pos x="59" y="253"/>
                </a:cxn>
                <a:cxn ang="0">
                  <a:pos x="68" y="232"/>
                </a:cxn>
                <a:cxn ang="0">
                  <a:pos x="84" y="190"/>
                </a:cxn>
                <a:cxn ang="0">
                  <a:pos x="84" y="190"/>
                </a:cxn>
                <a:cxn ang="0">
                  <a:pos x="101" y="143"/>
                </a:cxn>
                <a:cxn ang="0">
                  <a:pos x="119" y="96"/>
                </a:cxn>
                <a:cxn ang="0">
                  <a:pos x="129" y="74"/>
                </a:cxn>
                <a:cxn ang="0">
                  <a:pos x="140" y="51"/>
                </a:cxn>
                <a:cxn ang="0">
                  <a:pos x="154" y="30"/>
                </a:cxn>
                <a:cxn ang="0">
                  <a:pos x="171" y="10"/>
                </a:cxn>
                <a:cxn ang="0">
                  <a:pos x="171" y="10"/>
                </a:cxn>
                <a:cxn ang="0">
                  <a:pos x="172" y="8"/>
                </a:cxn>
                <a:cxn ang="0">
                  <a:pos x="172" y="6"/>
                </a:cxn>
                <a:cxn ang="0">
                  <a:pos x="171" y="2"/>
                </a:cxn>
                <a:cxn ang="0">
                  <a:pos x="167" y="0"/>
                </a:cxn>
                <a:cxn ang="0">
                  <a:pos x="164" y="0"/>
                </a:cxn>
                <a:cxn ang="0">
                  <a:pos x="163" y="2"/>
                </a:cxn>
                <a:cxn ang="0">
                  <a:pos x="163" y="2"/>
                </a:cxn>
              </a:cxnLst>
              <a:rect l="0" t="0" r="r" b="b"/>
              <a:pathLst>
                <a:path w="172" h="361">
                  <a:moveTo>
                    <a:pt x="163" y="2"/>
                  </a:moveTo>
                  <a:lnTo>
                    <a:pt x="163" y="2"/>
                  </a:lnTo>
                  <a:lnTo>
                    <a:pt x="147" y="20"/>
                  </a:lnTo>
                  <a:lnTo>
                    <a:pt x="134" y="40"/>
                  </a:lnTo>
                  <a:lnTo>
                    <a:pt x="122" y="61"/>
                  </a:lnTo>
                  <a:lnTo>
                    <a:pt x="112" y="81"/>
                  </a:lnTo>
                  <a:lnTo>
                    <a:pt x="102" y="102"/>
                  </a:lnTo>
                  <a:lnTo>
                    <a:pt x="95" y="125"/>
                  </a:lnTo>
                  <a:lnTo>
                    <a:pt x="79" y="169"/>
                  </a:lnTo>
                  <a:lnTo>
                    <a:pt x="79" y="169"/>
                  </a:lnTo>
                  <a:lnTo>
                    <a:pt x="70" y="197"/>
                  </a:lnTo>
                  <a:lnTo>
                    <a:pt x="59" y="223"/>
                  </a:lnTo>
                  <a:lnTo>
                    <a:pt x="49" y="249"/>
                  </a:lnTo>
                  <a:lnTo>
                    <a:pt x="37" y="275"/>
                  </a:lnTo>
                  <a:lnTo>
                    <a:pt x="37" y="275"/>
                  </a:lnTo>
                  <a:lnTo>
                    <a:pt x="27" y="295"/>
                  </a:lnTo>
                  <a:lnTo>
                    <a:pt x="16" y="314"/>
                  </a:lnTo>
                  <a:lnTo>
                    <a:pt x="7" y="334"/>
                  </a:lnTo>
                  <a:lnTo>
                    <a:pt x="4" y="344"/>
                  </a:lnTo>
                  <a:lnTo>
                    <a:pt x="0" y="355"/>
                  </a:lnTo>
                  <a:lnTo>
                    <a:pt x="0" y="355"/>
                  </a:lnTo>
                  <a:lnTo>
                    <a:pt x="0" y="357"/>
                  </a:lnTo>
                  <a:lnTo>
                    <a:pt x="2" y="359"/>
                  </a:lnTo>
                  <a:lnTo>
                    <a:pt x="6" y="361"/>
                  </a:lnTo>
                  <a:lnTo>
                    <a:pt x="10" y="361"/>
                  </a:lnTo>
                  <a:lnTo>
                    <a:pt x="11" y="360"/>
                  </a:lnTo>
                  <a:lnTo>
                    <a:pt x="12" y="357"/>
                  </a:lnTo>
                  <a:lnTo>
                    <a:pt x="12" y="357"/>
                  </a:lnTo>
                  <a:lnTo>
                    <a:pt x="15" y="347"/>
                  </a:lnTo>
                  <a:lnTo>
                    <a:pt x="19" y="335"/>
                  </a:lnTo>
                  <a:lnTo>
                    <a:pt x="29" y="314"/>
                  </a:lnTo>
                  <a:lnTo>
                    <a:pt x="40" y="293"/>
                  </a:lnTo>
                  <a:lnTo>
                    <a:pt x="51" y="272"/>
                  </a:lnTo>
                  <a:lnTo>
                    <a:pt x="51" y="272"/>
                  </a:lnTo>
                  <a:lnTo>
                    <a:pt x="59" y="253"/>
                  </a:lnTo>
                  <a:lnTo>
                    <a:pt x="68" y="232"/>
                  </a:lnTo>
                  <a:lnTo>
                    <a:pt x="84" y="190"/>
                  </a:lnTo>
                  <a:lnTo>
                    <a:pt x="84" y="190"/>
                  </a:lnTo>
                  <a:lnTo>
                    <a:pt x="101" y="143"/>
                  </a:lnTo>
                  <a:lnTo>
                    <a:pt x="119" y="96"/>
                  </a:lnTo>
                  <a:lnTo>
                    <a:pt x="129" y="74"/>
                  </a:lnTo>
                  <a:lnTo>
                    <a:pt x="140" y="51"/>
                  </a:lnTo>
                  <a:lnTo>
                    <a:pt x="154" y="30"/>
                  </a:lnTo>
                  <a:lnTo>
                    <a:pt x="171" y="10"/>
                  </a:lnTo>
                  <a:lnTo>
                    <a:pt x="171" y="10"/>
                  </a:lnTo>
                  <a:lnTo>
                    <a:pt x="172" y="8"/>
                  </a:lnTo>
                  <a:lnTo>
                    <a:pt x="172" y="6"/>
                  </a:lnTo>
                  <a:lnTo>
                    <a:pt x="171" y="2"/>
                  </a:lnTo>
                  <a:lnTo>
                    <a:pt x="167" y="0"/>
                  </a:lnTo>
                  <a:lnTo>
                    <a:pt x="164" y="0"/>
                  </a:lnTo>
                  <a:lnTo>
                    <a:pt x="163" y="2"/>
                  </a:lnTo>
                  <a:lnTo>
                    <a:pt x="163"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40" name="chenying0907 796"/>
            <p:cNvSpPr/>
            <p:nvPr/>
          </p:nvSpPr>
          <p:spPr bwMode="auto">
            <a:xfrm>
              <a:off x="4303713" y="3165475"/>
              <a:ext cx="65088" cy="142875"/>
            </a:xfrm>
            <a:custGeom>
              <a:cxnLst>
                <a:cxn ang="0">
                  <a:pos x="153" y="2"/>
                </a:cxn>
                <a:cxn ang="0">
                  <a:pos x="153" y="2"/>
                </a:cxn>
                <a:cxn ang="0">
                  <a:pos x="140" y="23"/>
                </a:cxn>
                <a:cxn ang="0">
                  <a:pos x="128" y="43"/>
                </a:cxn>
                <a:cxn ang="0">
                  <a:pos x="108" y="85"/>
                </a:cxn>
                <a:cxn ang="0">
                  <a:pos x="70" y="170"/>
                </a:cxn>
                <a:cxn ang="0">
                  <a:pos x="70" y="170"/>
                </a:cxn>
                <a:cxn ang="0">
                  <a:pos x="49" y="216"/>
                </a:cxn>
                <a:cxn ang="0">
                  <a:pos x="30" y="261"/>
                </a:cxn>
                <a:cxn ang="0">
                  <a:pos x="21" y="284"/>
                </a:cxn>
                <a:cxn ang="0">
                  <a:pos x="13" y="307"/>
                </a:cxn>
                <a:cxn ang="0">
                  <a:pos x="5" y="331"/>
                </a:cxn>
                <a:cxn ang="0">
                  <a:pos x="0" y="354"/>
                </a:cxn>
                <a:cxn ang="0">
                  <a:pos x="0" y="354"/>
                </a:cxn>
                <a:cxn ang="0">
                  <a:pos x="0" y="357"/>
                </a:cxn>
                <a:cxn ang="0">
                  <a:pos x="0" y="359"/>
                </a:cxn>
                <a:cxn ang="0">
                  <a:pos x="4" y="361"/>
                </a:cxn>
                <a:cxn ang="0">
                  <a:pos x="8" y="361"/>
                </a:cxn>
                <a:cxn ang="0">
                  <a:pos x="9" y="359"/>
                </a:cxn>
                <a:cxn ang="0">
                  <a:pos x="10" y="357"/>
                </a:cxn>
                <a:cxn ang="0">
                  <a:pos x="10" y="357"/>
                </a:cxn>
                <a:cxn ang="0">
                  <a:pos x="17" y="335"/>
                </a:cxn>
                <a:cxn ang="0">
                  <a:pos x="23" y="311"/>
                </a:cxn>
                <a:cxn ang="0">
                  <a:pos x="31" y="287"/>
                </a:cxn>
                <a:cxn ang="0">
                  <a:pos x="40" y="265"/>
                </a:cxn>
                <a:cxn ang="0">
                  <a:pos x="60" y="219"/>
                </a:cxn>
                <a:cxn ang="0">
                  <a:pos x="80" y="176"/>
                </a:cxn>
                <a:cxn ang="0">
                  <a:pos x="80" y="176"/>
                </a:cxn>
                <a:cxn ang="0">
                  <a:pos x="99" y="133"/>
                </a:cxn>
                <a:cxn ang="0">
                  <a:pos x="119" y="91"/>
                </a:cxn>
                <a:cxn ang="0">
                  <a:pos x="138" y="49"/>
                </a:cxn>
                <a:cxn ang="0">
                  <a:pos x="150" y="29"/>
                </a:cxn>
                <a:cxn ang="0">
                  <a:pos x="162" y="9"/>
                </a:cxn>
                <a:cxn ang="0">
                  <a:pos x="162" y="9"/>
                </a:cxn>
                <a:cxn ang="0">
                  <a:pos x="163" y="6"/>
                </a:cxn>
                <a:cxn ang="0">
                  <a:pos x="163" y="4"/>
                </a:cxn>
                <a:cxn ang="0">
                  <a:pos x="161" y="1"/>
                </a:cxn>
                <a:cxn ang="0">
                  <a:pos x="155" y="0"/>
                </a:cxn>
                <a:cxn ang="0">
                  <a:pos x="154" y="1"/>
                </a:cxn>
                <a:cxn ang="0">
                  <a:pos x="153" y="2"/>
                </a:cxn>
                <a:cxn ang="0">
                  <a:pos x="153" y="2"/>
                </a:cxn>
              </a:cxnLst>
              <a:rect l="0" t="0" r="r" b="b"/>
              <a:pathLst>
                <a:path w="163" h="361">
                  <a:moveTo>
                    <a:pt x="153" y="2"/>
                  </a:moveTo>
                  <a:lnTo>
                    <a:pt x="153" y="2"/>
                  </a:lnTo>
                  <a:lnTo>
                    <a:pt x="140" y="23"/>
                  </a:lnTo>
                  <a:lnTo>
                    <a:pt x="128" y="43"/>
                  </a:lnTo>
                  <a:lnTo>
                    <a:pt x="108" y="85"/>
                  </a:lnTo>
                  <a:lnTo>
                    <a:pt x="70" y="170"/>
                  </a:lnTo>
                  <a:lnTo>
                    <a:pt x="70" y="170"/>
                  </a:lnTo>
                  <a:lnTo>
                    <a:pt x="49" y="216"/>
                  </a:lnTo>
                  <a:lnTo>
                    <a:pt x="30" y="261"/>
                  </a:lnTo>
                  <a:lnTo>
                    <a:pt x="21" y="284"/>
                  </a:lnTo>
                  <a:lnTo>
                    <a:pt x="13" y="307"/>
                  </a:lnTo>
                  <a:lnTo>
                    <a:pt x="5" y="331"/>
                  </a:lnTo>
                  <a:lnTo>
                    <a:pt x="0" y="354"/>
                  </a:lnTo>
                  <a:lnTo>
                    <a:pt x="0" y="354"/>
                  </a:lnTo>
                  <a:lnTo>
                    <a:pt x="0" y="357"/>
                  </a:lnTo>
                  <a:lnTo>
                    <a:pt x="0" y="359"/>
                  </a:lnTo>
                  <a:lnTo>
                    <a:pt x="4" y="361"/>
                  </a:lnTo>
                  <a:lnTo>
                    <a:pt x="8" y="361"/>
                  </a:lnTo>
                  <a:lnTo>
                    <a:pt x="9" y="359"/>
                  </a:lnTo>
                  <a:lnTo>
                    <a:pt x="10" y="357"/>
                  </a:lnTo>
                  <a:lnTo>
                    <a:pt x="10" y="357"/>
                  </a:lnTo>
                  <a:lnTo>
                    <a:pt x="17" y="335"/>
                  </a:lnTo>
                  <a:lnTo>
                    <a:pt x="23" y="311"/>
                  </a:lnTo>
                  <a:lnTo>
                    <a:pt x="31" y="287"/>
                  </a:lnTo>
                  <a:lnTo>
                    <a:pt x="40" y="265"/>
                  </a:lnTo>
                  <a:lnTo>
                    <a:pt x="60" y="219"/>
                  </a:lnTo>
                  <a:lnTo>
                    <a:pt x="80" y="176"/>
                  </a:lnTo>
                  <a:lnTo>
                    <a:pt x="80" y="176"/>
                  </a:lnTo>
                  <a:lnTo>
                    <a:pt x="99" y="133"/>
                  </a:lnTo>
                  <a:lnTo>
                    <a:pt x="119" y="91"/>
                  </a:lnTo>
                  <a:lnTo>
                    <a:pt x="138" y="49"/>
                  </a:lnTo>
                  <a:lnTo>
                    <a:pt x="150" y="29"/>
                  </a:lnTo>
                  <a:lnTo>
                    <a:pt x="162" y="9"/>
                  </a:lnTo>
                  <a:lnTo>
                    <a:pt x="162" y="9"/>
                  </a:lnTo>
                  <a:lnTo>
                    <a:pt x="163" y="6"/>
                  </a:lnTo>
                  <a:lnTo>
                    <a:pt x="163" y="4"/>
                  </a:lnTo>
                  <a:lnTo>
                    <a:pt x="161" y="1"/>
                  </a:lnTo>
                  <a:lnTo>
                    <a:pt x="155"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41" name="chenying0907 797"/>
            <p:cNvSpPr/>
            <p:nvPr/>
          </p:nvSpPr>
          <p:spPr bwMode="auto">
            <a:xfrm>
              <a:off x="4344988" y="3162300"/>
              <a:ext cx="53975" cy="125413"/>
            </a:xfrm>
            <a:custGeom>
              <a:cxnLst>
                <a:cxn ang="0">
                  <a:pos x="123" y="3"/>
                </a:cxn>
                <a:cxn ang="0">
                  <a:pos x="123" y="3"/>
                </a:cxn>
                <a:cxn ang="0">
                  <a:pos x="112" y="20"/>
                </a:cxn>
                <a:cxn ang="0">
                  <a:pos x="103" y="38"/>
                </a:cxn>
                <a:cxn ang="0">
                  <a:pos x="95" y="58"/>
                </a:cxn>
                <a:cxn ang="0">
                  <a:pos x="89" y="77"/>
                </a:cxn>
                <a:cxn ang="0">
                  <a:pos x="76" y="118"/>
                </a:cxn>
                <a:cxn ang="0">
                  <a:pos x="64" y="157"/>
                </a:cxn>
                <a:cxn ang="0">
                  <a:pos x="64" y="157"/>
                </a:cxn>
                <a:cxn ang="0">
                  <a:pos x="49" y="202"/>
                </a:cxn>
                <a:cxn ang="0">
                  <a:pos x="40" y="224"/>
                </a:cxn>
                <a:cxn ang="0">
                  <a:pos x="31" y="245"/>
                </a:cxn>
                <a:cxn ang="0">
                  <a:pos x="31" y="245"/>
                </a:cxn>
                <a:cxn ang="0">
                  <a:pos x="14" y="276"/>
                </a:cxn>
                <a:cxn ang="0">
                  <a:pos x="6" y="292"/>
                </a:cxn>
                <a:cxn ang="0">
                  <a:pos x="0" y="308"/>
                </a:cxn>
                <a:cxn ang="0">
                  <a:pos x="0" y="308"/>
                </a:cxn>
                <a:cxn ang="0">
                  <a:pos x="0" y="310"/>
                </a:cxn>
                <a:cxn ang="0">
                  <a:pos x="0" y="313"/>
                </a:cxn>
                <a:cxn ang="0">
                  <a:pos x="2" y="314"/>
                </a:cxn>
                <a:cxn ang="0">
                  <a:pos x="4" y="315"/>
                </a:cxn>
                <a:cxn ang="0">
                  <a:pos x="8" y="314"/>
                </a:cxn>
                <a:cxn ang="0">
                  <a:pos x="10" y="313"/>
                </a:cxn>
                <a:cxn ang="0">
                  <a:pos x="11" y="311"/>
                </a:cxn>
                <a:cxn ang="0">
                  <a:pos x="11" y="311"/>
                </a:cxn>
                <a:cxn ang="0">
                  <a:pos x="18" y="293"/>
                </a:cxn>
                <a:cxn ang="0">
                  <a:pos x="27" y="276"/>
                </a:cxn>
                <a:cxn ang="0">
                  <a:pos x="44" y="243"/>
                </a:cxn>
                <a:cxn ang="0">
                  <a:pos x="44" y="243"/>
                </a:cxn>
                <a:cxn ang="0">
                  <a:pos x="52" y="225"/>
                </a:cxn>
                <a:cxn ang="0">
                  <a:pos x="59" y="207"/>
                </a:cxn>
                <a:cxn ang="0">
                  <a:pos x="72" y="170"/>
                </a:cxn>
                <a:cxn ang="0">
                  <a:pos x="72" y="170"/>
                </a:cxn>
                <a:cxn ang="0">
                  <a:pos x="79" y="151"/>
                </a:cxn>
                <a:cxn ang="0">
                  <a:pos x="85" y="130"/>
                </a:cxn>
                <a:cxn ang="0">
                  <a:pos x="98" y="87"/>
                </a:cxn>
                <a:cxn ang="0">
                  <a:pos x="104" y="67"/>
                </a:cxn>
                <a:cxn ang="0">
                  <a:pos x="112" y="46"/>
                </a:cxn>
                <a:cxn ang="0">
                  <a:pos x="121" y="26"/>
                </a:cxn>
                <a:cxn ang="0">
                  <a:pos x="132" y="8"/>
                </a:cxn>
                <a:cxn ang="0">
                  <a:pos x="132" y="8"/>
                </a:cxn>
                <a:cxn ang="0">
                  <a:pos x="133" y="5"/>
                </a:cxn>
                <a:cxn ang="0">
                  <a:pos x="133" y="4"/>
                </a:cxn>
                <a:cxn ang="0">
                  <a:pos x="132" y="2"/>
                </a:cxn>
                <a:cxn ang="0">
                  <a:pos x="130" y="0"/>
                </a:cxn>
                <a:cxn ang="0">
                  <a:pos x="127" y="0"/>
                </a:cxn>
                <a:cxn ang="0">
                  <a:pos x="124" y="0"/>
                </a:cxn>
                <a:cxn ang="0">
                  <a:pos x="123" y="3"/>
                </a:cxn>
                <a:cxn ang="0">
                  <a:pos x="123" y="3"/>
                </a:cxn>
              </a:cxnLst>
              <a:rect l="0" t="0" r="r" b="b"/>
              <a:pathLst>
                <a:path w="133" h="315">
                  <a:moveTo>
                    <a:pt x="123" y="3"/>
                  </a:moveTo>
                  <a:lnTo>
                    <a:pt x="123" y="3"/>
                  </a:lnTo>
                  <a:lnTo>
                    <a:pt x="112" y="20"/>
                  </a:lnTo>
                  <a:lnTo>
                    <a:pt x="103" y="38"/>
                  </a:lnTo>
                  <a:lnTo>
                    <a:pt x="95" y="58"/>
                  </a:lnTo>
                  <a:lnTo>
                    <a:pt x="89" y="77"/>
                  </a:lnTo>
                  <a:lnTo>
                    <a:pt x="76" y="118"/>
                  </a:lnTo>
                  <a:lnTo>
                    <a:pt x="64" y="157"/>
                  </a:lnTo>
                  <a:lnTo>
                    <a:pt x="64" y="157"/>
                  </a:lnTo>
                  <a:lnTo>
                    <a:pt x="49" y="202"/>
                  </a:lnTo>
                  <a:lnTo>
                    <a:pt x="40" y="224"/>
                  </a:lnTo>
                  <a:lnTo>
                    <a:pt x="31" y="245"/>
                  </a:lnTo>
                  <a:lnTo>
                    <a:pt x="31" y="245"/>
                  </a:lnTo>
                  <a:lnTo>
                    <a:pt x="14" y="276"/>
                  </a:lnTo>
                  <a:lnTo>
                    <a:pt x="6" y="292"/>
                  </a:lnTo>
                  <a:lnTo>
                    <a:pt x="0" y="308"/>
                  </a:lnTo>
                  <a:lnTo>
                    <a:pt x="0" y="308"/>
                  </a:lnTo>
                  <a:lnTo>
                    <a:pt x="0" y="310"/>
                  </a:lnTo>
                  <a:lnTo>
                    <a:pt x="0" y="313"/>
                  </a:lnTo>
                  <a:lnTo>
                    <a:pt x="2" y="314"/>
                  </a:lnTo>
                  <a:lnTo>
                    <a:pt x="4" y="315"/>
                  </a:lnTo>
                  <a:lnTo>
                    <a:pt x="8" y="314"/>
                  </a:lnTo>
                  <a:lnTo>
                    <a:pt x="10" y="313"/>
                  </a:lnTo>
                  <a:lnTo>
                    <a:pt x="11" y="311"/>
                  </a:lnTo>
                  <a:lnTo>
                    <a:pt x="11" y="311"/>
                  </a:lnTo>
                  <a:lnTo>
                    <a:pt x="18" y="293"/>
                  </a:lnTo>
                  <a:lnTo>
                    <a:pt x="27" y="276"/>
                  </a:lnTo>
                  <a:lnTo>
                    <a:pt x="44" y="243"/>
                  </a:lnTo>
                  <a:lnTo>
                    <a:pt x="44" y="243"/>
                  </a:lnTo>
                  <a:lnTo>
                    <a:pt x="52" y="225"/>
                  </a:lnTo>
                  <a:lnTo>
                    <a:pt x="59" y="207"/>
                  </a:lnTo>
                  <a:lnTo>
                    <a:pt x="72" y="170"/>
                  </a:lnTo>
                  <a:lnTo>
                    <a:pt x="72" y="170"/>
                  </a:lnTo>
                  <a:lnTo>
                    <a:pt x="79" y="151"/>
                  </a:lnTo>
                  <a:lnTo>
                    <a:pt x="85" y="130"/>
                  </a:lnTo>
                  <a:lnTo>
                    <a:pt x="98" y="87"/>
                  </a:lnTo>
                  <a:lnTo>
                    <a:pt x="104" y="67"/>
                  </a:lnTo>
                  <a:lnTo>
                    <a:pt x="112" y="46"/>
                  </a:lnTo>
                  <a:lnTo>
                    <a:pt x="121" y="26"/>
                  </a:lnTo>
                  <a:lnTo>
                    <a:pt x="132" y="8"/>
                  </a:lnTo>
                  <a:lnTo>
                    <a:pt x="132" y="8"/>
                  </a:lnTo>
                  <a:lnTo>
                    <a:pt x="133" y="5"/>
                  </a:lnTo>
                  <a:lnTo>
                    <a:pt x="133" y="4"/>
                  </a:lnTo>
                  <a:lnTo>
                    <a:pt x="132" y="2"/>
                  </a:lnTo>
                  <a:lnTo>
                    <a:pt x="130" y="0"/>
                  </a:lnTo>
                  <a:lnTo>
                    <a:pt x="127" y="0"/>
                  </a:lnTo>
                  <a:lnTo>
                    <a:pt x="124" y="0"/>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42" name="chenying0907 798"/>
            <p:cNvSpPr/>
            <p:nvPr/>
          </p:nvSpPr>
          <p:spPr bwMode="auto">
            <a:xfrm>
              <a:off x="4391026" y="3178175"/>
              <a:ext cx="33338" cy="66675"/>
            </a:xfrm>
            <a:custGeom>
              <a:cxnLst>
                <a:cxn ang="0">
                  <a:pos x="75" y="2"/>
                </a:cxn>
                <a:cxn ang="0">
                  <a:pos x="75" y="2"/>
                </a:cxn>
                <a:cxn ang="0">
                  <a:pos x="68" y="10"/>
                </a:cxn>
                <a:cxn ang="0">
                  <a:pos x="63" y="18"/>
                </a:cxn>
                <a:cxn ang="0">
                  <a:pos x="53" y="35"/>
                </a:cxn>
                <a:cxn ang="0">
                  <a:pos x="46" y="53"/>
                </a:cxn>
                <a:cxn ang="0">
                  <a:pos x="40" y="73"/>
                </a:cxn>
                <a:cxn ang="0">
                  <a:pos x="40" y="73"/>
                </a:cxn>
                <a:cxn ang="0">
                  <a:pos x="31" y="95"/>
                </a:cxn>
                <a:cxn ang="0">
                  <a:pos x="20" y="117"/>
                </a:cxn>
                <a:cxn ang="0">
                  <a:pos x="10" y="138"/>
                </a:cxn>
                <a:cxn ang="0">
                  <a:pos x="2" y="161"/>
                </a:cxn>
                <a:cxn ang="0">
                  <a:pos x="2" y="161"/>
                </a:cxn>
                <a:cxn ang="0">
                  <a:pos x="0" y="163"/>
                </a:cxn>
                <a:cxn ang="0">
                  <a:pos x="2" y="165"/>
                </a:cxn>
                <a:cxn ang="0">
                  <a:pos x="3" y="166"/>
                </a:cxn>
                <a:cxn ang="0">
                  <a:pos x="4" y="167"/>
                </a:cxn>
                <a:cxn ang="0">
                  <a:pos x="10" y="167"/>
                </a:cxn>
                <a:cxn ang="0">
                  <a:pos x="11" y="166"/>
                </a:cxn>
                <a:cxn ang="0">
                  <a:pos x="12" y="163"/>
                </a:cxn>
                <a:cxn ang="0">
                  <a:pos x="12" y="163"/>
                </a:cxn>
                <a:cxn ang="0">
                  <a:pos x="19" y="146"/>
                </a:cxn>
                <a:cxn ang="0">
                  <a:pos x="28" y="129"/>
                </a:cxn>
                <a:cxn ang="0">
                  <a:pos x="36" y="112"/>
                </a:cxn>
                <a:cxn ang="0">
                  <a:pos x="44" y="95"/>
                </a:cxn>
                <a:cxn ang="0">
                  <a:pos x="44" y="95"/>
                </a:cxn>
                <a:cxn ang="0">
                  <a:pos x="51" y="73"/>
                </a:cxn>
                <a:cxn ang="0">
                  <a:pos x="59" y="51"/>
                </a:cxn>
                <a:cxn ang="0">
                  <a:pos x="65" y="40"/>
                </a:cxn>
                <a:cxn ang="0">
                  <a:pos x="70" y="30"/>
                </a:cxn>
                <a:cxn ang="0">
                  <a:pos x="75" y="19"/>
                </a:cxn>
                <a:cxn ang="0">
                  <a:pos x="83" y="10"/>
                </a:cxn>
                <a:cxn ang="0">
                  <a:pos x="83" y="10"/>
                </a:cxn>
                <a:cxn ang="0">
                  <a:pos x="84" y="8"/>
                </a:cxn>
                <a:cxn ang="0">
                  <a:pos x="84" y="6"/>
                </a:cxn>
                <a:cxn ang="0">
                  <a:pos x="83" y="2"/>
                </a:cxn>
                <a:cxn ang="0">
                  <a:pos x="79" y="0"/>
                </a:cxn>
                <a:cxn ang="0">
                  <a:pos x="76" y="1"/>
                </a:cxn>
                <a:cxn ang="0">
                  <a:pos x="75" y="2"/>
                </a:cxn>
                <a:cxn ang="0">
                  <a:pos x="75" y="2"/>
                </a:cxn>
              </a:cxnLst>
              <a:rect l="0" t="0" r="r" b="b"/>
              <a:pathLst>
                <a:path w="84" h="167">
                  <a:moveTo>
                    <a:pt x="75" y="2"/>
                  </a:moveTo>
                  <a:lnTo>
                    <a:pt x="75" y="2"/>
                  </a:lnTo>
                  <a:lnTo>
                    <a:pt x="68" y="10"/>
                  </a:lnTo>
                  <a:lnTo>
                    <a:pt x="63" y="18"/>
                  </a:lnTo>
                  <a:lnTo>
                    <a:pt x="53" y="35"/>
                  </a:lnTo>
                  <a:lnTo>
                    <a:pt x="46" y="53"/>
                  </a:lnTo>
                  <a:lnTo>
                    <a:pt x="40" y="73"/>
                  </a:lnTo>
                  <a:lnTo>
                    <a:pt x="40" y="73"/>
                  </a:lnTo>
                  <a:lnTo>
                    <a:pt x="31" y="95"/>
                  </a:lnTo>
                  <a:lnTo>
                    <a:pt x="20" y="117"/>
                  </a:lnTo>
                  <a:lnTo>
                    <a:pt x="10" y="138"/>
                  </a:lnTo>
                  <a:lnTo>
                    <a:pt x="2" y="161"/>
                  </a:lnTo>
                  <a:lnTo>
                    <a:pt x="2" y="161"/>
                  </a:lnTo>
                  <a:lnTo>
                    <a:pt x="0" y="163"/>
                  </a:lnTo>
                  <a:lnTo>
                    <a:pt x="2" y="165"/>
                  </a:lnTo>
                  <a:lnTo>
                    <a:pt x="3" y="166"/>
                  </a:lnTo>
                  <a:lnTo>
                    <a:pt x="4" y="167"/>
                  </a:lnTo>
                  <a:lnTo>
                    <a:pt x="10" y="167"/>
                  </a:lnTo>
                  <a:lnTo>
                    <a:pt x="11" y="166"/>
                  </a:lnTo>
                  <a:lnTo>
                    <a:pt x="12" y="163"/>
                  </a:lnTo>
                  <a:lnTo>
                    <a:pt x="12" y="163"/>
                  </a:lnTo>
                  <a:lnTo>
                    <a:pt x="19" y="146"/>
                  </a:lnTo>
                  <a:lnTo>
                    <a:pt x="28" y="129"/>
                  </a:lnTo>
                  <a:lnTo>
                    <a:pt x="36" y="112"/>
                  </a:lnTo>
                  <a:lnTo>
                    <a:pt x="44" y="95"/>
                  </a:lnTo>
                  <a:lnTo>
                    <a:pt x="44" y="95"/>
                  </a:lnTo>
                  <a:lnTo>
                    <a:pt x="51" y="73"/>
                  </a:lnTo>
                  <a:lnTo>
                    <a:pt x="59" y="51"/>
                  </a:lnTo>
                  <a:lnTo>
                    <a:pt x="65" y="40"/>
                  </a:lnTo>
                  <a:lnTo>
                    <a:pt x="70" y="30"/>
                  </a:lnTo>
                  <a:lnTo>
                    <a:pt x="75" y="19"/>
                  </a:lnTo>
                  <a:lnTo>
                    <a:pt x="83" y="10"/>
                  </a:lnTo>
                  <a:lnTo>
                    <a:pt x="83" y="10"/>
                  </a:lnTo>
                  <a:lnTo>
                    <a:pt x="84" y="8"/>
                  </a:lnTo>
                  <a:lnTo>
                    <a:pt x="84" y="6"/>
                  </a:lnTo>
                  <a:lnTo>
                    <a:pt x="83" y="2"/>
                  </a:lnTo>
                  <a:lnTo>
                    <a:pt x="79" y="0"/>
                  </a:lnTo>
                  <a:lnTo>
                    <a:pt x="76" y="1"/>
                  </a:lnTo>
                  <a:lnTo>
                    <a:pt x="75" y="2"/>
                  </a:lnTo>
                  <a:lnTo>
                    <a:pt x="75"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43" name="chenying0907 799"/>
            <p:cNvSpPr/>
            <p:nvPr/>
          </p:nvSpPr>
          <p:spPr bwMode="auto">
            <a:xfrm>
              <a:off x="4416426" y="3190875"/>
              <a:ext cx="14288" cy="26988"/>
            </a:xfrm>
            <a:custGeom>
              <a:cxnLst>
                <a:cxn ang="0">
                  <a:pos x="22" y="5"/>
                </a:cxn>
                <a:cxn ang="0">
                  <a:pos x="22" y="5"/>
                </a:cxn>
                <a:cxn ang="0">
                  <a:pos x="21" y="13"/>
                </a:cxn>
                <a:cxn ang="0">
                  <a:pos x="17" y="20"/>
                </a:cxn>
                <a:cxn ang="0">
                  <a:pos x="17" y="20"/>
                </a:cxn>
                <a:cxn ang="0">
                  <a:pos x="14" y="30"/>
                </a:cxn>
                <a:cxn ang="0">
                  <a:pos x="14" y="30"/>
                </a:cxn>
                <a:cxn ang="0">
                  <a:pos x="8" y="46"/>
                </a:cxn>
                <a:cxn ang="0">
                  <a:pos x="0" y="60"/>
                </a:cxn>
                <a:cxn ang="0">
                  <a:pos x="0" y="60"/>
                </a:cxn>
                <a:cxn ang="0">
                  <a:pos x="0" y="62"/>
                </a:cxn>
                <a:cxn ang="0">
                  <a:pos x="0" y="64"/>
                </a:cxn>
                <a:cxn ang="0">
                  <a:pos x="2" y="67"/>
                </a:cxn>
                <a:cxn ang="0">
                  <a:pos x="6" y="68"/>
                </a:cxn>
                <a:cxn ang="0">
                  <a:pos x="9" y="67"/>
                </a:cxn>
                <a:cxn ang="0">
                  <a:pos x="10" y="66"/>
                </a:cxn>
                <a:cxn ang="0">
                  <a:pos x="10" y="66"/>
                </a:cxn>
                <a:cxn ang="0">
                  <a:pos x="18" y="50"/>
                </a:cxn>
                <a:cxn ang="0">
                  <a:pos x="25" y="33"/>
                </a:cxn>
                <a:cxn ang="0">
                  <a:pos x="25" y="33"/>
                </a:cxn>
                <a:cxn ang="0">
                  <a:pos x="30" y="20"/>
                </a:cxn>
                <a:cxn ang="0">
                  <a:pos x="33" y="12"/>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8">
                  <a:moveTo>
                    <a:pt x="22" y="5"/>
                  </a:moveTo>
                  <a:lnTo>
                    <a:pt x="22" y="5"/>
                  </a:lnTo>
                  <a:lnTo>
                    <a:pt x="21" y="13"/>
                  </a:lnTo>
                  <a:lnTo>
                    <a:pt x="17" y="20"/>
                  </a:lnTo>
                  <a:lnTo>
                    <a:pt x="17" y="20"/>
                  </a:lnTo>
                  <a:lnTo>
                    <a:pt x="14" y="30"/>
                  </a:lnTo>
                  <a:lnTo>
                    <a:pt x="14" y="30"/>
                  </a:lnTo>
                  <a:lnTo>
                    <a:pt x="8" y="46"/>
                  </a:lnTo>
                  <a:lnTo>
                    <a:pt x="0" y="60"/>
                  </a:lnTo>
                  <a:lnTo>
                    <a:pt x="0" y="60"/>
                  </a:lnTo>
                  <a:lnTo>
                    <a:pt x="0" y="62"/>
                  </a:lnTo>
                  <a:lnTo>
                    <a:pt x="0" y="64"/>
                  </a:lnTo>
                  <a:lnTo>
                    <a:pt x="2" y="67"/>
                  </a:lnTo>
                  <a:lnTo>
                    <a:pt x="6" y="68"/>
                  </a:lnTo>
                  <a:lnTo>
                    <a:pt x="9" y="67"/>
                  </a:lnTo>
                  <a:lnTo>
                    <a:pt x="10" y="66"/>
                  </a:lnTo>
                  <a:lnTo>
                    <a:pt x="10" y="66"/>
                  </a:lnTo>
                  <a:lnTo>
                    <a:pt x="18" y="50"/>
                  </a:lnTo>
                  <a:lnTo>
                    <a:pt x="25" y="33"/>
                  </a:lnTo>
                  <a:lnTo>
                    <a:pt x="25" y="33"/>
                  </a:lnTo>
                  <a:lnTo>
                    <a:pt x="30" y="20"/>
                  </a:lnTo>
                  <a:lnTo>
                    <a:pt x="33" y="12"/>
                  </a:lnTo>
                  <a:lnTo>
                    <a:pt x="34" y="5"/>
                  </a:lnTo>
                  <a:lnTo>
                    <a:pt x="34" y="5"/>
                  </a:lnTo>
                  <a:lnTo>
                    <a:pt x="34" y="3"/>
                  </a:lnTo>
                  <a:lnTo>
                    <a:pt x="33" y="1"/>
                  </a:lnTo>
                  <a:lnTo>
                    <a:pt x="31" y="0"/>
                  </a:lnTo>
                  <a:lnTo>
                    <a:pt x="29" y="0"/>
                  </a:lnTo>
                  <a:lnTo>
                    <a:pt x="25" y="1"/>
                  </a:lnTo>
                  <a:lnTo>
                    <a:pt x="23"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44" name="chenying0907 800"/>
            <p:cNvSpPr/>
            <p:nvPr/>
          </p:nvSpPr>
          <p:spPr bwMode="auto">
            <a:xfrm>
              <a:off x="4371976" y="3368675"/>
              <a:ext cx="15875" cy="26988"/>
            </a:xfrm>
            <a:custGeom>
              <a:cxnLst>
                <a:cxn ang="0">
                  <a:pos x="27" y="3"/>
                </a:cxn>
                <a:cxn ang="0">
                  <a:pos x="27" y="3"/>
                </a:cxn>
                <a:cxn ang="0">
                  <a:pos x="25" y="11"/>
                </a:cxn>
                <a:cxn ang="0">
                  <a:pos x="21" y="17"/>
                </a:cxn>
                <a:cxn ang="0">
                  <a:pos x="17" y="24"/>
                </a:cxn>
                <a:cxn ang="0">
                  <a:pos x="13" y="30"/>
                </a:cxn>
                <a:cxn ang="0">
                  <a:pos x="13" y="30"/>
                </a:cxn>
                <a:cxn ang="0">
                  <a:pos x="1" y="64"/>
                </a:cxn>
                <a:cxn ang="0">
                  <a:pos x="1" y="64"/>
                </a:cxn>
                <a:cxn ang="0">
                  <a:pos x="0" y="67"/>
                </a:cxn>
                <a:cxn ang="0">
                  <a:pos x="1" y="68"/>
                </a:cxn>
                <a:cxn ang="0">
                  <a:pos x="4" y="71"/>
                </a:cxn>
                <a:cxn ang="0">
                  <a:pos x="9" y="71"/>
                </a:cxn>
                <a:cxn ang="0">
                  <a:pos x="10" y="69"/>
                </a:cxn>
                <a:cxn ang="0">
                  <a:pos x="11" y="67"/>
                </a:cxn>
                <a:cxn ang="0">
                  <a:pos x="11" y="67"/>
                </a:cxn>
                <a:cxn ang="0">
                  <a:pos x="23" y="37"/>
                </a:cxn>
                <a:cxn ang="0">
                  <a:pos x="23" y="37"/>
                </a:cxn>
                <a:cxn ang="0">
                  <a:pos x="26" y="29"/>
                </a:cxn>
                <a:cxn ang="0">
                  <a:pos x="31" y="21"/>
                </a:cxn>
                <a:cxn ang="0">
                  <a:pos x="35" y="15"/>
                </a:cxn>
                <a:cxn ang="0">
                  <a:pos x="38" y="7"/>
                </a:cxn>
                <a:cxn ang="0">
                  <a:pos x="38" y="7"/>
                </a:cxn>
                <a:cxn ang="0">
                  <a:pos x="39" y="4"/>
                </a:cxn>
                <a:cxn ang="0">
                  <a:pos x="38" y="1"/>
                </a:cxn>
                <a:cxn ang="0">
                  <a:pos x="36" y="0"/>
                </a:cxn>
                <a:cxn ang="0">
                  <a:pos x="35" y="0"/>
                </a:cxn>
                <a:cxn ang="0">
                  <a:pos x="30" y="0"/>
                </a:cxn>
                <a:cxn ang="0">
                  <a:pos x="28" y="1"/>
                </a:cxn>
                <a:cxn ang="0">
                  <a:pos x="27" y="3"/>
                </a:cxn>
                <a:cxn ang="0">
                  <a:pos x="27" y="3"/>
                </a:cxn>
              </a:cxnLst>
              <a:rect l="0" t="0" r="r" b="b"/>
              <a:pathLst>
                <a:path w="39" h="71">
                  <a:moveTo>
                    <a:pt x="27" y="3"/>
                  </a:moveTo>
                  <a:lnTo>
                    <a:pt x="27" y="3"/>
                  </a:lnTo>
                  <a:lnTo>
                    <a:pt x="25" y="11"/>
                  </a:lnTo>
                  <a:lnTo>
                    <a:pt x="21" y="17"/>
                  </a:lnTo>
                  <a:lnTo>
                    <a:pt x="17" y="24"/>
                  </a:lnTo>
                  <a:lnTo>
                    <a:pt x="13" y="30"/>
                  </a:lnTo>
                  <a:lnTo>
                    <a:pt x="13" y="30"/>
                  </a:lnTo>
                  <a:lnTo>
                    <a:pt x="1" y="64"/>
                  </a:lnTo>
                  <a:lnTo>
                    <a:pt x="1" y="64"/>
                  </a:lnTo>
                  <a:lnTo>
                    <a:pt x="0" y="67"/>
                  </a:lnTo>
                  <a:lnTo>
                    <a:pt x="1" y="68"/>
                  </a:lnTo>
                  <a:lnTo>
                    <a:pt x="4" y="71"/>
                  </a:lnTo>
                  <a:lnTo>
                    <a:pt x="9" y="71"/>
                  </a:lnTo>
                  <a:lnTo>
                    <a:pt x="10" y="69"/>
                  </a:lnTo>
                  <a:lnTo>
                    <a:pt x="11" y="67"/>
                  </a:lnTo>
                  <a:lnTo>
                    <a:pt x="11" y="67"/>
                  </a:lnTo>
                  <a:lnTo>
                    <a:pt x="23" y="37"/>
                  </a:lnTo>
                  <a:lnTo>
                    <a:pt x="23" y="37"/>
                  </a:lnTo>
                  <a:lnTo>
                    <a:pt x="26" y="29"/>
                  </a:lnTo>
                  <a:lnTo>
                    <a:pt x="31" y="21"/>
                  </a:lnTo>
                  <a:lnTo>
                    <a:pt x="35" y="15"/>
                  </a:lnTo>
                  <a:lnTo>
                    <a:pt x="38" y="7"/>
                  </a:lnTo>
                  <a:lnTo>
                    <a:pt x="38" y="7"/>
                  </a:lnTo>
                  <a:lnTo>
                    <a:pt x="39" y="4"/>
                  </a:lnTo>
                  <a:lnTo>
                    <a:pt x="38" y="1"/>
                  </a:lnTo>
                  <a:lnTo>
                    <a:pt x="36" y="0"/>
                  </a:lnTo>
                  <a:lnTo>
                    <a:pt x="35" y="0"/>
                  </a:lnTo>
                  <a:lnTo>
                    <a:pt x="30"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45" name="chenying0907 801"/>
            <p:cNvSpPr/>
            <p:nvPr/>
          </p:nvSpPr>
          <p:spPr bwMode="auto">
            <a:xfrm>
              <a:off x="4394201" y="3375025"/>
              <a:ext cx="12700" cy="25400"/>
            </a:xfrm>
            <a:custGeom>
              <a:cxnLst>
                <a:cxn ang="0">
                  <a:pos x="24" y="4"/>
                </a:cxn>
                <a:cxn ang="0">
                  <a:pos x="24" y="4"/>
                </a:cxn>
                <a:cxn ang="0">
                  <a:pos x="23" y="8"/>
                </a:cxn>
                <a:cxn ang="0">
                  <a:pos x="21" y="11"/>
                </a:cxn>
                <a:cxn ang="0">
                  <a:pos x="17" y="16"/>
                </a:cxn>
                <a:cxn ang="0">
                  <a:pos x="17" y="16"/>
                </a:cxn>
                <a:cxn ang="0">
                  <a:pos x="13" y="23"/>
                </a:cxn>
                <a:cxn ang="0">
                  <a:pos x="11" y="29"/>
                </a:cxn>
                <a:cxn ang="0">
                  <a:pos x="11" y="29"/>
                </a:cxn>
                <a:cxn ang="0">
                  <a:pos x="7" y="36"/>
                </a:cxn>
                <a:cxn ang="0">
                  <a:pos x="3" y="44"/>
                </a:cxn>
                <a:cxn ang="0">
                  <a:pos x="2" y="51"/>
                </a:cxn>
                <a:cxn ang="0">
                  <a:pos x="0" y="59"/>
                </a:cxn>
                <a:cxn ang="0">
                  <a:pos x="0" y="59"/>
                </a:cxn>
                <a:cxn ang="0">
                  <a:pos x="0" y="62"/>
                </a:cxn>
                <a:cxn ang="0">
                  <a:pos x="2" y="63"/>
                </a:cxn>
                <a:cxn ang="0">
                  <a:pos x="6" y="65"/>
                </a:cxn>
                <a:cxn ang="0">
                  <a:pos x="9" y="63"/>
                </a:cxn>
                <a:cxn ang="0">
                  <a:pos x="11" y="62"/>
                </a:cxn>
                <a:cxn ang="0">
                  <a:pos x="12" y="59"/>
                </a:cxn>
                <a:cxn ang="0">
                  <a:pos x="12" y="59"/>
                </a:cxn>
                <a:cxn ang="0">
                  <a:pos x="13" y="51"/>
                </a:cxn>
                <a:cxn ang="0">
                  <a:pos x="15" y="44"/>
                </a:cxn>
                <a:cxn ang="0">
                  <a:pos x="15" y="44"/>
                </a:cxn>
                <a:cxn ang="0">
                  <a:pos x="20" y="37"/>
                </a:cxn>
                <a:cxn ang="0">
                  <a:pos x="23" y="33"/>
                </a:cxn>
                <a:cxn ang="0">
                  <a:pos x="23" y="31"/>
                </a:cxn>
                <a:cxn ang="0">
                  <a:pos x="23" y="31"/>
                </a:cxn>
                <a:cxn ang="0">
                  <a:pos x="25" y="24"/>
                </a:cxn>
                <a:cxn ang="0">
                  <a:pos x="29" y="19"/>
                </a:cxn>
                <a:cxn ang="0">
                  <a:pos x="33" y="14"/>
                </a:cxn>
                <a:cxn ang="0">
                  <a:pos x="34" y="7"/>
                </a:cxn>
                <a:cxn ang="0">
                  <a:pos x="34" y="7"/>
                </a:cxn>
                <a:cxn ang="0">
                  <a:pos x="34" y="4"/>
                </a:cxn>
                <a:cxn ang="0">
                  <a:pos x="33" y="3"/>
                </a:cxn>
                <a:cxn ang="0">
                  <a:pos x="30" y="0"/>
                </a:cxn>
                <a:cxn ang="0">
                  <a:pos x="28" y="0"/>
                </a:cxn>
                <a:cxn ang="0">
                  <a:pos x="26" y="0"/>
                </a:cxn>
                <a:cxn ang="0">
                  <a:pos x="24" y="2"/>
                </a:cxn>
                <a:cxn ang="0">
                  <a:pos x="24" y="4"/>
                </a:cxn>
                <a:cxn ang="0">
                  <a:pos x="24" y="4"/>
                </a:cxn>
              </a:cxnLst>
              <a:rect l="0" t="0" r="r" b="b"/>
              <a:pathLst>
                <a:path w="34" h="65">
                  <a:moveTo>
                    <a:pt x="24" y="4"/>
                  </a:moveTo>
                  <a:lnTo>
                    <a:pt x="24" y="4"/>
                  </a:lnTo>
                  <a:lnTo>
                    <a:pt x="23" y="8"/>
                  </a:lnTo>
                  <a:lnTo>
                    <a:pt x="21" y="11"/>
                  </a:lnTo>
                  <a:lnTo>
                    <a:pt x="17" y="16"/>
                  </a:lnTo>
                  <a:lnTo>
                    <a:pt x="17" y="16"/>
                  </a:lnTo>
                  <a:lnTo>
                    <a:pt x="13" y="23"/>
                  </a:lnTo>
                  <a:lnTo>
                    <a:pt x="11" y="29"/>
                  </a:lnTo>
                  <a:lnTo>
                    <a:pt x="11" y="29"/>
                  </a:lnTo>
                  <a:lnTo>
                    <a:pt x="7" y="36"/>
                  </a:lnTo>
                  <a:lnTo>
                    <a:pt x="3" y="44"/>
                  </a:lnTo>
                  <a:lnTo>
                    <a:pt x="2" y="51"/>
                  </a:lnTo>
                  <a:lnTo>
                    <a:pt x="0" y="59"/>
                  </a:lnTo>
                  <a:lnTo>
                    <a:pt x="0" y="59"/>
                  </a:lnTo>
                  <a:lnTo>
                    <a:pt x="0" y="62"/>
                  </a:lnTo>
                  <a:lnTo>
                    <a:pt x="2" y="63"/>
                  </a:lnTo>
                  <a:lnTo>
                    <a:pt x="6" y="65"/>
                  </a:lnTo>
                  <a:lnTo>
                    <a:pt x="9" y="63"/>
                  </a:lnTo>
                  <a:lnTo>
                    <a:pt x="11" y="62"/>
                  </a:lnTo>
                  <a:lnTo>
                    <a:pt x="12" y="59"/>
                  </a:lnTo>
                  <a:lnTo>
                    <a:pt x="12" y="59"/>
                  </a:lnTo>
                  <a:lnTo>
                    <a:pt x="13" y="51"/>
                  </a:lnTo>
                  <a:lnTo>
                    <a:pt x="15" y="44"/>
                  </a:lnTo>
                  <a:lnTo>
                    <a:pt x="15" y="44"/>
                  </a:lnTo>
                  <a:lnTo>
                    <a:pt x="20" y="37"/>
                  </a:lnTo>
                  <a:lnTo>
                    <a:pt x="23" y="33"/>
                  </a:lnTo>
                  <a:lnTo>
                    <a:pt x="23" y="31"/>
                  </a:lnTo>
                  <a:lnTo>
                    <a:pt x="23" y="31"/>
                  </a:lnTo>
                  <a:lnTo>
                    <a:pt x="25" y="24"/>
                  </a:lnTo>
                  <a:lnTo>
                    <a:pt x="29" y="19"/>
                  </a:lnTo>
                  <a:lnTo>
                    <a:pt x="33" y="14"/>
                  </a:lnTo>
                  <a:lnTo>
                    <a:pt x="34" y="7"/>
                  </a:lnTo>
                  <a:lnTo>
                    <a:pt x="34" y="7"/>
                  </a:lnTo>
                  <a:lnTo>
                    <a:pt x="34" y="4"/>
                  </a:lnTo>
                  <a:lnTo>
                    <a:pt x="33" y="3"/>
                  </a:lnTo>
                  <a:lnTo>
                    <a:pt x="30" y="0"/>
                  </a:lnTo>
                  <a:lnTo>
                    <a:pt x="28" y="0"/>
                  </a:lnTo>
                  <a:lnTo>
                    <a:pt x="26" y="0"/>
                  </a:lnTo>
                  <a:lnTo>
                    <a:pt x="24"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46" name="chenying0907 802"/>
            <p:cNvSpPr/>
            <p:nvPr/>
          </p:nvSpPr>
          <p:spPr bwMode="auto">
            <a:xfrm>
              <a:off x="4421188" y="3376613"/>
              <a:ext cx="14288" cy="28575"/>
            </a:xfrm>
            <a:custGeom>
              <a:cxnLst>
                <a:cxn ang="0">
                  <a:pos x="27" y="3"/>
                </a:cxn>
                <a:cxn ang="0">
                  <a:pos x="27" y="3"/>
                </a:cxn>
                <a:cxn ang="0">
                  <a:pos x="17" y="17"/>
                </a:cxn>
                <a:cxn ang="0">
                  <a:pos x="8" y="33"/>
                </a:cxn>
                <a:cxn ang="0">
                  <a:pos x="4" y="41"/>
                </a:cxn>
                <a:cxn ang="0">
                  <a:pos x="1" y="48"/>
                </a:cxn>
                <a:cxn ang="0">
                  <a:pos x="0" y="58"/>
                </a:cxn>
                <a:cxn ang="0">
                  <a:pos x="0" y="68"/>
                </a:cxn>
                <a:cxn ang="0">
                  <a:pos x="0" y="68"/>
                </a:cxn>
                <a:cxn ang="0">
                  <a:pos x="0" y="69"/>
                </a:cxn>
                <a:cxn ang="0">
                  <a:pos x="1" y="72"/>
                </a:cxn>
                <a:cxn ang="0">
                  <a:pos x="5" y="73"/>
                </a:cxn>
                <a:cxn ang="0">
                  <a:pos x="9" y="72"/>
                </a:cxn>
                <a:cxn ang="0">
                  <a:pos x="10" y="69"/>
                </a:cxn>
                <a:cxn ang="0">
                  <a:pos x="10" y="68"/>
                </a:cxn>
                <a:cxn ang="0">
                  <a:pos x="10" y="68"/>
                </a:cxn>
                <a:cxn ang="0">
                  <a:pos x="11" y="59"/>
                </a:cxn>
                <a:cxn ang="0">
                  <a:pos x="13" y="51"/>
                </a:cxn>
                <a:cxn ang="0">
                  <a:pos x="15" y="45"/>
                </a:cxn>
                <a:cxn ang="0">
                  <a:pos x="18" y="37"/>
                </a:cxn>
                <a:cxn ang="0">
                  <a:pos x="26" y="24"/>
                </a:cxn>
                <a:cxn ang="0">
                  <a:pos x="35" y="11"/>
                </a:cxn>
                <a:cxn ang="0">
                  <a:pos x="35" y="11"/>
                </a:cxn>
                <a:cxn ang="0">
                  <a:pos x="36" y="8"/>
                </a:cxn>
                <a:cxn ang="0">
                  <a:pos x="36" y="7"/>
                </a:cxn>
                <a:cxn ang="0">
                  <a:pos x="35" y="3"/>
                </a:cxn>
                <a:cxn ang="0">
                  <a:pos x="34" y="1"/>
                </a:cxn>
                <a:cxn ang="0">
                  <a:pos x="31" y="0"/>
                </a:cxn>
                <a:cxn ang="0">
                  <a:pos x="30" y="1"/>
                </a:cxn>
                <a:cxn ang="0">
                  <a:pos x="27" y="3"/>
                </a:cxn>
                <a:cxn ang="0">
                  <a:pos x="27" y="3"/>
                </a:cxn>
              </a:cxnLst>
              <a:rect l="0" t="0" r="r" b="b"/>
              <a:pathLst>
                <a:path w="36" h="73">
                  <a:moveTo>
                    <a:pt x="27" y="3"/>
                  </a:moveTo>
                  <a:lnTo>
                    <a:pt x="27" y="3"/>
                  </a:lnTo>
                  <a:lnTo>
                    <a:pt x="17" y="17"/>
                  </a:lnTo>
                  <a:lnTo>
                    <a:pt x="8" y="33"/>
                  </a:lnTo>
                  <a:lnTo>
                    <a:pt x="4" y="41"/>
                  </a:lnTo>
                  <a:lnTo>
                    <a:pt x="1" y="48"/>
                  </a:lnTo>
                  <a:lnTo>
                    <a:pt x="0" y="58"/>
                  </a:lnTo>
                  <a:lnTo>
                    <a:pt x="0" y="68"/>
                  </a:lnTo>
                  <a:lnTo>
                    <a:pt x="0" y="68"/>
                  </a:lnTo>
                  <a:lnTo>
                    <a:pt x="0" y="69"/>
                  </a:lnTo>
                  <a:lnTo>
                    <a:pt x="1" y="72"/>
                  </a:lnTo>
                  <a:lnTo>
                    <a:pt x="5" y="73"/>
                  </a:lnTo>
                  <a:lnTo>
                    <a:pt x="9" y="72"/>
                  </a:lnTo>
                  <a:lnTo>
                    <a:pt x="10" y="69"/>
                  </a:lnTo>
                  <a:lnTo>
                    <a:pt x="10" y="68"/>
                  </a:lnTo>
                  <a:lnTo>
                    <a:pt x="10" y="68"/>
                  </a:lnTo>
                  <a:lnTo>
                    <a:pt x="11" y="59"/>
                  </a:lnTo>
                  <a:lnTo>
                    <a:pt x="13" y="51"/>
                  </a:lnTo>
                  <a:lnTo>
                    <a:pt x="15" y="45"/>
                  </a:lnTo>
                  <a:lnTo>
                    <a:pt x="18" y="37"/>
                  </a:lnTo>
                  <a:lnTo>
                    <a:pt x="26" y="24"/>
                  </a:lnTo>
                  <a:lnTo>
                    <a:pt x="35" y="11"/>
                  </a:lnTo>
                  <a:lnTo>
                    <a:pt x="35" y="11"/>
                  </a:lnTo>
                  <a:lnTo>
                    <a:pt x="36" y="8"/>
                  </a:lnTo>
                  <a:lnTo>
                    <a:pt x="36" y="7"/>
                  </a:lnTo>
                  <a:lnTo>
                    <a:pt x="35" y="3"/>
                  </a:lnTo>
                  <a:lnTo>
                    <a:pt x="34" y="1"/>
                  </a:lnTo>
                  <a:lnTo>
                    <a:pt x="31" y="0"/>
                  </a:lnTo>
                  <a:lnTo>
                    <a:pt x="30"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47" name="chenying0907 803"/>
            <p:cNvSpPr/>
            <p:nvPr/>
          </p:nvSpPr>
          <p:spPr bwMode="auto">
            <a:xfrm>
              <a:off x="4446588" y="3363913"/>
              <a:ext cx="19050" cy="31750"/>
            </a:xfrm>
            <a:custGeom>
              <a:cxnLst>
                <a:cxn ang="0">
                  <a:pos x="35" y="3"/>
                </a:cxn>
                <a:cxn ang="0">
                  <a:pos x="35" y="3"/>
                </a:cxn>
                <a:cxn ang="0">
                  <a:pos x="25" y="20"/>
                </a:cxn>
                <a:cxn ang="0">
                  <a:pos x="15" y="38"/>
                </a:cxn>
                <a:cxn ang="0">
                  <a:pos x="8" y="57"/>
                </a:cxn>
                <a:cxn ang="0">
                  <a:pos x="0" y="76"/>
                </a:cxn>
                <a:cxn ang="0">
                  <a:pos x="0" y="76"/>
                </a:cxn>
                <a:cxn ang="0">
                  <a:pos x="0" y="79"/>
                </a:cxn>
                <a:cxn ang="0">
                  <a:pos x="0" y="80"/>
                </a:cxn>
                <a:cxn ang="0">
                  <a:pos x="2" y="81"/>
                </a:cxn>
                <a:cxn ang="0">
                  <a:pos x="4" y="83"/>
                </a:cxn>
                <a:cxn ang="0">
                  <a:pos x="8" y="83"/>
                </a:cxn>
                <a:cxn ang="0">
                  <a:pos x="10" y="81"/>
                </a:cxn>
                <a:cxn ang="0">
                  <a:pos x="12" y="79"/>
                </a:cxn>
                <a:cxn ang="0">
                  <a:pos x="12" y="79"/>
                </a:cxn>
                <a:cxn ang="0">
                  <a:pos x="18" y="61"/>
                </a:cxn>
                <a:cxn ang="0">
                  <a:pos x="26" y="42"/>
                </a:cxn>
                <a:cxn ang="0">
                  <a:pos x="35" y="25"/>
                </a:cxn>
                <a:cxn ang="0">
                  <a:pos x="44" y="8"/>
                </a:cxn>
                <a:cxn ang="0">
                  <a:pos x="44" y="8"/>
                </a:cxn>
                <a:cxn ang="0">
                  <a:pos x="46" y="6"/>
                </a:cxn>
                <a:cxn ang="0">
                  <a:pos x="46" y="4"/>
                </a:cxn>
                <a:cxn ang="0">
                  <a:pos x="43" y="0"/>
                </a:cxn>
                <a:cxn ang="0">
                  <a:pos x="39" y="0"/>
                </a:cxn>
                <a:cxn ang="0">
                  <a:pos x="36" y="0"/>
                </a:cxn>
                <a:cxn ang="0">
                  <a:pos x="35" y="3"/>
                </a:cxn>
                <a:cxn ang="0">
                  <a:pos x="35" y="3"/>
                </a:cxn>
              </a:cxnLst>
              <a:rect l="0" t="0" r="r" b="b"/>
              <a:pathLst>
                <a:path w="46" h="83">
                  <a:moveTo>
                    <a:pt x="35" y="3"/>
                  </a:moveTo>
                  <a:lnTo>
                    <a:pt x="35" y="3"/>
                  </a:lnTo>
                  <a:lnTo>
                    <a:pt x="25" y="20"/>
                  </a:lnTo>
                  <a:lnTo>
                    <a:pt x="15" y="38"/>
                  </a:lnTo>
                  <a:lnTo>
                    <a:pt x="8" y="57"/>
                  </a:lnTo>
                  <a:lnTo>
                    <a:pt x="0" y="76"/>
                  </a:lnTo>
                  <a:lnTo>
                    <a:pt x="0" y="76"/>
                  </a:lnTo>
                  <a:lnTo>
                    <a:pt x="0" y="79"/>
                  </a:lnTo>
                  <a:lnTo>
                    <a:pt x="0" y="80"/>
                  </a:lnTo>
                  <a:lnTo>
                    <a:pt x="2" y="81"/>
                  </a:lnTo>
                  <a:lnTo>
                    <a:pt x="4" y="83"/>
                  </a:lnTo>
                  <a:lnTo>
                    <a:pt x="8" y="83"/>
                  </a:lnTo>
                  <a:lnTo>
                    <a:pt x="10" y="81"/>
                  </a:lnTo>
                  <a:lnTo>
                    <a:pt x="12" y="79"/>
                  </a:lnTo>
                  <a:lnTo>
                    <a:pt x="12" y="79"/>
                  </a:lnTo>
                  <a:lnTo>
                    <a:pt x="18" y="61"/>
                  </a:lnTo>
                  <a:lnTo>
                    <a:pt x="26" y="42"/>
                  </a:lnTo>
                  <a:lnTo>
                    <a:pt x="35" y="25"/>
                  </a:lnTo>
                  <a:lnTo>
                    <a:pt x="44" y="8"/>
                  </a:lnTo>
                  <a:lnTo>
                    <a:pt x="44" y="8"/>
                  </a:lnTo>
                  <a:lnTo>
                    <a:pt x="46" y="6"/>
                  </a:lnTo>
                  <a:lnTo>
                    <a:pt x="46" y="4"/>
                  </a:lnTo>
                  <a:lnTo>
                    <a:pt x="43" y="0"/>
                  </a:lnTo>
                  <a:lnTo>
                    <a:pt x="39" y="0"/>
                  </a:lnTo>
                  <a:lnTo>
                    <a:pt x="36" y="0"/>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48" name="chenying0907 804"/>
            <p:cNvSpPr/>
            <p:nvPr/>
          </p:nvSpPr>
          <p:spPr bwMode="auto">
            <a:xfrm>
              <a:off x="4476751" y="3340100"/>
              <a:ext cx="14288" cy="33338"/>
            </a:xfrm>
            <a:custGeom>
              <a:cxnLst>
                <a:cxn ang="0">
                  <a:pos x="23" y="4"/>
                </a:cxn>
                <a:cxn ang="0">
                  <a:pos x="23" y="4"/>
                </a:cxn>
                <a:cxn ang="0">
                  <a:pos x="19" y="21"/>
                </a:cxn>
                <a:cxn ang="0">
                  <a:pos x="19" y="21"/>
                </a:cxn>
                <a:cxn ang="0">
                  <a:pos x="15" y="30"/>
                </a:cxn>
                <a:cxn ang="0">
                  <a:pos x="11" y="38"/>
                </a:cxn>
                <a:cxn ang="0">
                  <a:pos x="11" y="38"/>
                </a:cxn>
                <a:cxn ang="0">
                  <a:pos x="7" y="56"/>
                </a:cxn>
                <a:cxn ang="0">
                  <a:pos x="5" y="67"/>
                </a:cxn>
                <a:cxn ang="0">
                  <a:pos x="1" y="74"/>
                </a:cxn>
                <a:cxn ang="0">
                  <a:pos x="1" y="74"/>
                </a:cxn>
                <a:cxn ang="0">
                  <a:pos x="0" y="77"/>
                </a:cxn>
                <a:cxn ang="0">
                  <a:pos x="0" y="80"/>
                </a:cxn>
                <a:cxn ang="0">
                  <a:pos x="2" y="82"/>
                </a:cxn>
                <a:cxn ang="0">
                  <a:pos x="7" y="84"/>
                </a:cxn>
                <a:cxn ang="0">
                  <a:pos x="9" y="82"/>
                </a:cxn>
                <a:cxn ang="0">
                  <a:pos x="10" y="81"/>
                </a:cxn>
                <a:cxn ang="0">
                  <a:pos x="10" y="81"/>
                </a:cxn>
                <a:cxn ang="0">
                  <a:pos x="14" y="72"/>
                </a:cxn>
                <a:cxn ang="0">
                  <a:pos x="18" y="63"/>
                </a:cxn>
                <a:cxn ang="0">
                  <a:pos x="22" y="44"/>
                </a:cxn>
                <a:cxn ang="0">
                  <a:pos x="22" y="44"/>
                </a:cxn>
                <a:cxn ang="0">
                  <a:pos x="24" y="36"/>
                </a:cxn>
                <a:cxn ang="0">
                  <a:pos x="28" y="29"/>
                </a:cxn>
                <a:cxn ang="0">
                  <a:pos x="28" y="29"/>
                </a:cxn>
                <a:cxn ang="0">
                  <a:pos x="31" y="18"/>
                </a:cxn>
                <a:cxn ang="0">
                  <a:pos x="34" y="6"/>
                </a:cxn>
                <a:cxn ang="0">
                  <a:pos x="34" y="6"/>
                </a:cxn>
                <a:cxn ang="0">
                  <a:pos x="34" y="4"/>
                </a:cxn>
                <a:cxn ang="0">
                  <a:pos x="34" y="2"/>
                </a:cxn>
                <a:cxn ang="0">
                  <a:pos x="30" y="0"/>
                </a:cxn>
                <a:cxn ang="0">
                  <a:pos x="26" y="0"/>
                </a:cxn>
                <a:cxn ang="0">
                  <a:pos x="24" y="1"/>
                </a:cxn>
                <a:cxn ang="0">
                  <a:pos x="23" y="4"/>
                </a:cxn>
                <a:cxn ang="0">
                  <a:pos x="23" y="4"/>
                </a:cxn>
              </a:cxnLst>
              <a:rect l="0" t="0" r="r" b="b"/>
              <a:pathLst>
                <a:path w="34" h="84">
                  <a:moveTo>
                    <a:pt x="23" y="4"/>
                  </a:moveTo>
                  <a:lnTo>
                    <a:pt x="23" y="4"/>
                  </a:lnTo>
                  <a:lnTo>
                    <a:pt x="19" y="21"/>
                  </a:lnTo>
                  <a:lnTo>
                    <a:pt x="19" y="21"/>
                  </a:lnTo>
                  <a:lnTo>
                    <a:pt x="15" y="30"/>
                  </a:lnTo>
                  <a:lnTo>
                    <a:pt x="11" y="38"/>
                  </a:lnTo>
                  <a:lnTo>
                    <a:pt x="11" y="38"/>
                  </a:lnTo>
                  <a:lnTo>
                    <a:pt x="7" y="56"/>
                  </a:lnTo>
                  <a:lnTo>
                    <a:pt x="5" y="67"/>
                  </a:lnTo>
                  <a:lnTo>
                    <a:pt x="1" y="74"/>
                  </a:lnTo>
                  <a:lnTo>
                    <a:pt x="1" y="74"/>
                  </a:lnTo>
                  <a:lnTo>
                    <a:pt x="0" y="77"/>
                  </a:lnTo>
                  <a:lnTo>
                    <a:pt x="0" y="80"/>
                  </a:lnTo>
                  <a:lnTo>
                    <a:pt x="2" y="82"/>
                  </a:lnTo>
                  <a:lnTo>
                    <a:pt x="7" y="84"/>
                  </a:lnTo>
                  <a:lnTo>
                    <a:pt x="9" y="82"/>
                  </a:lnTo>
                  <a:lnTo>
                    <a:pt x="10" y="81"/>
                  </a:lnTo>
                  <a:lnTo>
                    <a:pt x="10" y="81"/>
                  </a:lnTo>
                  <a:lnTo>
                    <a:pt x="14" y="72"/>
                  </a:lnTo>
                  <a:lnTo>
                    <a:pt x="18" y="63"/>
                  </a:lnTo>
                  <a:lnTo>
                    <a:pt x="22" y="44"/>
                  </a:lnTo>
                  <a:lnTo>
                    <a:pt x="22" y="44"/>
                  </a:lnTo>
                  <a:lnTo>
                    <a:pt x="24" y="36"/>
                  </a:lnTo>
                  <a:lnTo>
                    <a:pt x="28" y="29"/>
                  </a:lnTo>
                  <a:lnTo>
                    <a:pt x="28" y="29"/>
                  </a:lnTo>
                  <a:lnTo>
                    <a:pt x="31" y="18"/>
                  </a:lnTo>
                  <a:lnTo>
                    <a:pt x="34" y="6"/>
                  </a:lnTo>
                  <a:lnTo>
                    <a:pt x="34" y="6"/>
                  </a:lnTo>
                  <a:lnTo>
                    <a:pt x="34" y="4"/>
                  </a:lnTo>
                  <a:lnTo>
                    <a:pt x="34" y="2"/>
                  </a:lnTo>
                  <a:lnTo>
                    <a:pt x="30" y="0"/>
                  </a:lnTo>
                  <a:lnTo>
                    <a:pt x="26" y="0"/>
                  </a:lnTo>
                  <a:lnTo>
                    <a:pt x="24" y="1"/>
                  </a:lnTo>
                  <a:lnTo>
                    <a:pt x="23" y="4"/>
                  </a:lnTo>
                  <a:lnTo>
                    <a:pt x="23"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49" name="chenying0907 805"/>
            <p:cNvSpPr/>
            <p:nvPr/>
          </p:nvSpPr>
          <p:spPr bwMode="auto">
            <a:xfrm>
              <a:off x="4522788" y="3330575"/>
              <a:ext cx="11113" cy="25400"/>
            </a:xfrm>
            <a:custGeom>
              <a:cxnLst>
                <a:cxn ang="0">
                  <a:pos x="19" y="3"/>
                </a:cxn>
                <a:cxn ang="0">
                  <a:pos x="19" y="3"/>
                </a:cxn>
                <a:cxn ang="0">
                  <a:pos x="10" y="15"/>
                </a:cxn>
                <a:cxn ang="0">
                  <a:pos x="5" y="28"/>
                </a:cxn>
                <a:cxn ang="0">
                  <a:pos x="1" y="41"/>
                </a:cxn>
                <a:cxn ang="0">
                  <a:pos x="0" y="57"/>
                </a:cxn>
                <a:cxn ang="0">
                  <a:pos x="0" y="57"/>
                </a:cxn>
                <a:cxn ang="0">
                  <a:pos x="0" y="58"/>
                </a:cxn>
                <a:cxn ang="0">
                  <a:pos x="1" y="60"/>
                </a:cxn>
                <a:cxn ang="0">
                  <a:pos x="5" y="62"/>
                </a:cxn>
                <a:cxn ang="0">
                  <a:pos x="9" y="60"/>
                </a:cxn>
                <a:cxn ang="0">
                  <a:pos x="10" y="58"/>
                </a:cxn>
                <a:cxn ang="0">
                  <a:pos x="10" y="57"/>
                </a:cxn>
                <a:cxn ang="0">
                  <a:pos x="10" y="57"/>
                </a:cxn>
                <a:cxn ang="0">
                  <a:pos x="12" y="43"/>
                </a:cxn>
                <a:cxn ang="0">
                  <a:pos x="15" y="32"/>
                </a:cxn>
                <a:cxn ang="0">
                  <a:pos x="21" y="20"/>
                </a:cxn>
                <a:cxn ang="0">
                  <a:pos x="29" y="11"/>
                </a:cxn>
                <a:cxn ang="0">
                  <a:pos x="29" y="11"/>
                </a:cxn>
                <a:cxn ang="0">
                  <a:pos x="30" y="8"/>
                </a:cxn>
                <a:cxn ang="0">
                  <a:pos x="30" y="5"/>
                </a:cxn>
                <a:cxn ang="0">
                  <a:pos x="27" y="3"/>
                </a:cxn>
                <a:cxn ang="0">
                  <a:pos x="23" y="0"/>
                </a:cxn>
                <a:cxn ang="0">
                  <a:pos x="22" y="2"/>
                </a:cxn>
                <a:cxn ang="0">
                  <a:pos x="19" y="3"/>
                </a:cxn>
                <a:cxn ang="0">
                  <a:pos x="19" y="3"/>
                </a:cxn>
              </a:cxnLst>
              <a:rect l="0" t="0" r="r" b="b"/>
              <a:pathLst>
                <a:path w="30" h="62">
                  <a:moveTo>
                    <a:pt x="19" y="3"/>
                  </a:moveTo>
                  <a:lnTo>
                    <a:pt x="19" y="3"/>
                  </a:lnTo>
                  <a:lnTo>
                    <a:pt x="10" y="15"/>
                  </a:lnTo>
                  <a:lnTo>
                    <a:pt x="5" y="28"/>
                  </a:lnTo>
                  <a:lnTo>
                    <a:pt x="1" y="41"/>
                  </a:lnTo>
                  <a:lnTo>
                    <a:pt x="0" y="57"/>
                  </a:lnTo>
                  <a:lnTo>
                    <a:pt x="0" y="57"/>
                  </a:lnTo>
                  <a:lnTo>
                    <a:pt x="0" y="58"/>
                  </a:lnTo>
                  <a:lnTo>
                    <a:pt x="1" y="60"/>
                  </a:lnTo>
                  <a:lnTo>
                    <a:pt x="5" y="62"/>
                  </a:lnTo>
                  <a:lnTo>
                    <a:pt x="9" y="60"/>
                  </a:lnTo>
                  <a:lnTo>
                    <a:pt x="10" y="58"/>
                  </a:lnTo>
                  <a:lnTo>
                    <a:pt x="10" y="57"/>
                  </a:lnTo>
                  <a:lnTo>
                    <a:pt x="10" y="57"/>
                  </a:lnTo>
                  <a:lnTo>
                    <a:pt x="12" y="43"/>
                  </a:lnTo>
                  <a:lnTo>
                    <a:pt x="15" y="32"/>
                  </a:lnTo>
                  <a:lnTo>
                    <a:pt x="21" y="20"/>
                  </a:lnTo>
                  <a:lnTo>
                    <a:pt x="29" y="11"/>
                  </a:lnTo>
                  <a:lnTo>
                    <a:pt x="29" y="11"/>
                  </a:lnTo>
                  <a:lnTo>
                    <a:pt x="30" y="8"/>
                  </a:lnTo>
                  <a:lnTo>
                    <a:pt x="30" y="5"/>
                  </a:lnTo>
                  <a:lnTo>
                    <a:pt x="27" y="3"/>
                  </a:lnTo>
                  <a:lnTo>
                    <a:pt x="23" y="0"/>
                  </a:lnTo>
                  <a:lnTo>
                    <a:pt x="22"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50" name="chenying0907 806"/>
            <p:cNvSpPr/>
            <p:nvPr/>
          </p:nvSpPr>
          <p:spPr bwMode="auto">
            <a:xfrm>
              <a:off x="4552951" y="3344863"/>
              <a:ext cx="7938" cy="25400"/>
            </a:xfrm>
            <a:custGeom>
              <a:cxnLst>
                <a:cxn ang="0">
                  <a:pos x="11" y="4"/>
                </a:cxn>
                <a:cxn ang="0">
                  <a:pos x="11" y="4"/>
                </a:cxn>
                <a:cxn ang="0">
                  <a:pos x="9" y="11"/>
                </a:cxn>
                <a:cxn ang="0">
                  <a:pos x="7" y="17"/>
                </a:cxn>
                <a:cxn ang="0">
                  <a:pos x="6" y="30"/>
                </a:cxn>
                <a:cxn ang="0">
                  <a:pos x="4" y="43"/>
                </a:cxn>
                <a:cxn ang="0">
                  <a:pos x="2" y="50"/>
                </a:cxn>
                <a:cxn ang="0">
                  <a:pos x="0" y="57"/>
                </a:cxn>
                <a:cxn ang="0">
                  <a:pos x="0" y="57"/>
                </a:cxn>
                <a:cxn ang="0">
                  <a:pos x="0" y="59"/>
                </a:cxn>
                <a:cxn ang="0">
                  <a:pos x="0" y="62"/>
                </a:cxn>
                <a:cxn ang="0">
                  <a:pos x="2" y="64"/>
                </a:cxn>
                <a:cxn ang="0">
                  <a:pos x="5" y="66"/>
                </a:cxn>
                <a:cxn ang="0">
                  <a:pos x="6" y="66"/>
                </a:cxn>
                <a:cxn ang="0">
                  <a:pos x="9" y="64"/>
                </a:cxn>
                <a:cxn ang="0">
                  <a:pos x="10" y="63"/>
                </a:cxn>
                <a:cxn ang="0">
                  <a:pos x="10" y="63"/>
                </a:cxn>
                <a:cxn ang="0">
                  <a:pos x="13" y="57"/>
                </a:cxn>
                <a:cxn ang="0">
                  <a:pos x="14" y="50"/>
                </a:cxn>
                <a:cxn ang="0">
                  <a:pos x="15" y="36"/>
                </a:cxn>
                <a:cxn ang="0">
                  <a:pos x="18" y="23"/>
                </a:cxn>
                <a:cxn ang="0">
                  <a:pos x="19" y="16"/>
                </a:cxn>
                <a:cxn ang="0">
                  <a:pos x="22" y="9"/>
                </a:cxn>
                <a:cxn ang="0">
                  <a:pos x="22" y="9"/>
                </a:cxn>
                <a:cxn ang="0">
                  <a:pos x="22" y="7"/>
                </a:cxn>
                <a:cxn ang="0">
                  <a:pos x="22" y="6"/>
                </a:cxn>
                <a:cxn ang="0">
                  <a:pos x="19" y="2"/>
                </a:cxn>
                <a:cxn ang="0">
                  <a:pos x="17" y="0"/>
                </a:cxn>
                <a:cxn ang="0">
                  <a:pos x="14" y="0"/>
                </a:cxn>
                <a:cxn ang="0">
                  <a:pos x="13" y="2"/>
                </a:cxn>
                <a:cxn ang="0">
                  <a:pos x="11" y="4"/>
                </a:cxn>
                <a:cxn ang="0">
                  <a:pos x="11" y="4"/>
                </a:cxn>
              </a:cxnLst>
              <a:rect l="0" t="0" r="r" b="b"/>
              <a:pathLst>
                <a:path w="22" h="66">
                  <a:moveTo>
                    <a:pt x="11" y="4"/>
                  </a:moveTo>
                  <a:lnTo>
                    <a:pt x="11" y="4"/>
                  </a:lnTo>
                  <a:lnTo>
                    <a:pt x="9" y="11"/>
                  </a:lnTo>
                  <a:lnTo>
                    <a:pt x="7" y="17"/>
                  </a:lnTo>
                  <a:lnTo>
                    <a:pt x="6" y="30"/>
                  </a:lnTo>
                  <a:lnTo>
                    <a:pt x="4" y="43"/>
                  </a:lnTo>
                  <a:lnTo>
                    <a:pt x="2" y="50"/>
                  </a:lnTo>
                  <a:lnTo>
                    <a:pt x="0" y="57"/>
                  </a:lnTo>
                  <a:lnTo>
                    <a:pt x="0" y="57"/>
                  </a:lnTo>
                  <a:lnTo>
                    <a:pt x="0" y="59"/>
                  </a:lnTo>
                  <a:lnTo>
                    <a:pt x="0" y="62"/>
                  </a:lnTo>
                  <a:lnTo>
                    <a:pt x="2" y="64"/>
                  </a:lnTo>
                  <a:lnTo>
                    <a:pt x="5" y="66"/>
                  </a:lnTo>
                  <a:lnTo>
                    <a:pt x="6" y="66"/>
                  </a:lnTo>
                  <a:lnTo>
                    <a:pt x="9" y="64"/>
                  </a:lnTo>
                  <a:lnTo>
                    <a:pt x="10" y="63"/>
                  </a:lnTo>
                  <a:lnTo>
                    <a:pt x="10" y="63"/>
                  </a:lnTo>
                  <a:lnTo>
                    <a:pt x="13" y="57"/>
                  </a:lnTo>
                  <a:lnTo>
                    <a:pt x="14" y="50"/>
                  </a:lnTo>
                  <a:lnTo>
                    <a:pt x="15" y="36"/>
                  </a:lnTo>
                  <a:lnTo>
                    <a:pt x="18" y="23"/>
                  </a:lnTo>
                  <a:lnTo>
                    <a:pt x="19" y="16"/>
                  </a:lnTo>
                  <a:lnTo>
                    <a:pt x="22" y="9"/>
                  </a:lnTo>
                  <a:lnTo>
                    <a:pt x="22" y="9"/>
                  </a:lnTo>
                  <a:lnTo>
                    <a:pt x="22" y="7"/>
                  </a:lnTo>
                  <a:lnTo>
                    <a:pt x="22" y="6"/>
                  </a:lnTo>
                  <a:lnTo>
                    <a:pt x="19" y="2"/>
                  </a:lnTo>
                  <a:lnTo>
                    <a:pt x="17" y="0"/>
                  </a:lnTo>
                  <a:lnTo>
                    <a:pt x="14" y="0"/>
                  </a:lnTo>
                  <a:lnTo>
                    <a:pt x="13" y="2"/>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51" name="chenying0907 807"/>
            <p:cNvSpPr/>
            <p:nvPr/>
          </p:nvSpPr>
          <p:spPr bwMode="auto">
            <a:xfrm>
              <a:off x="4575176" y="3357563"/>
              <a:ext cx="12700" cy="23813"/>
            </a:xfrm>
            <a:custGeom>
              <a:cxnLst>
                <a:cxn ang="0">
                  <a:pos x="19" y="4"/>
                </a:cxn>
                <a:cxn ang="0">
                  <a:pos x="19" y="4"/>
                </a:cxn>
                <a:cxn ang="0">
                  <a:pos x="14" y="17"/>
                </a:cxn>
                <a:cxn ang="0">
                  <a:pos x="8" y="28"/>
                </a:cxn>
                <a:cxn ang="0">
                  <a:pos x="2" y="42"/>
                </a:cxn>
                <a:cxn ang="0">
                  <a:pos x="1" y="48"/>
                </a:cxn>
                <a:cxn ang="0">
                  <a:pos x="0" y="55"/>
                </a:cxn>
                <a:cxn ang="0">
                  <a:pos x="0" y="55"/>
                </a:cxn>
                <a:cxn ang="0">
                  <a:pos x="1" y="57"/>
                </a:cxn>
                <a:cxn ang="0">
                  <a:pos x="2" y="59"/>
                </a:cxn>
                <a:cxn ang="0">
                  <a:pos x="6" y="60"/>
                </a:cxn>
                <a:cxn ang="0">
                  <a:pos x="10" y="59"/>
                </a:cxn>
                <a:cxn ang="0">
                  <a:pos x="12" y="57"/>
                </a:cxn>
                <a:cxn ang="0">
                  <a:pos x="12" y="55"/>
                </a:cxn>
                <a:cxn ang="0">
                  <a:pos x="12" y="55"/>
                </a:cxn>
                <a:cxn ang="0">
                  <a:pos x="13" y="48"/>
                </a:cxn>
                <a:cxn ang="0">
                  <a:pos x="14" y="42"/>
                </a:cxn>
                <a:cxn ang="0">
                  <a:pos x="19" y="30"/>
                </a:cxn>
                <a:cxn ang="0">
                  <a:pos x="26" y="18"/>
                </a:cxn>
                <a:cxn ang="0">
                  <a:pos x="30" y="6"/>
                </a:cxn>
                <a:cxn ang="0">
                  <a:pos x="30" y="6"/>
                </a:cxn>
                <a:cxn ang="0">
                  <a:pos x="31" y="4"/>
                </a:cxn>
                <a:cxn ang="0">
                  <a:pos x="30" y="2"/>
                </a:cxn>
                <a:cxn ang="0">
                  <a:pos x="26" y="0"/>
                </a:cxn>
                <a:cxn ang="0">
                  <a:pos x="22" y="0"/>
                </a:cxn>
                <a:cxn ang="0">
                  <a:pos x="21" y="1"/>
                </a:cxn>
                <a:cxn ang="0">
                  <a:pos x="19" y="4"/>
                </a:cxn>
                <a:cxn ang="0">
                  <a:pos x="19" y="4"/>
                </a:cxn>
              </a:cxnLst>
              <a:rect l="0" t="0" r="r" b="b"/>
              <a:pathLst>
                <a:path w="31" h="60">
                  <a:moveTo>
                    <a:pt x="19" y="4"/>
                  </a:moveTo>
                  <a:lnTo>
                    <a:pt x="19" y="4"/>
                  </a:lnTo>
                  <a:lnTo>
                    <a:pt x="14" y="17"/>
                  </a:lnTo>
                  <a:lnTo>
                    <a:pt x="8" y="28"/>
                  </a:lnTo>
                  <a:lnTo>
                    <a:pt x="2" y="42"/>
                  </a:lnTo>
                  <a:lnTo>
                    <a:pt x="1" y="48"/>
                  </a:lnTo>
                  <a:lnTo>
                    <a:pt x="0" y="55"/>
                  </a:lnTo>
                  <a:lnTo>
                    <a:pt x="0" y="55"/>
                  </a:lnTo>
                  <a:lnTo>
                    <a:pt x="1" y="57"/>
                  </a:lnTo>
                  <a:lnTo>
                    <a:pt x="2" y="59"/>
                  </a:lnTo>
                  <a:lnTo>
                    <a:pt x="6" y="60"/>
                  </a:lnTo>
                  <a:lnTo>
                    <a:pt x="10" y="59"/>
                  </a:lnTo>
                  <a:lnTo>
                    <a:pt x="12" y="57"/>
                  </a:lnTo>
                  <a:lnTo>
                    <a:pt x="12" y="55"/>
                  </a:lnTo>
                  <a:lnTo>
                    <a:pt x="12" y="55"/>
                  </a:lnTo>
                  <a:lnTo>
                    <a:pt x="13" y="48"/>
                  </a:lnTo>
                  <a:lnTo>
                    <a:pt x="14" y="42"/>
                  </a:lnTo>
                  <a:lnTo>
                    <a:pt x="19" y="30"/>
                  </a:lnTo>
                  <a:lnTo>
                    <a:pt x="26" y="18"/>
                  </a:lnTo>
                  <a:lnTo>
                    <a:pt x="30" y="6"/>
                  </a:lnTo>
                  <a:lnTo>
                    <a:pt x="30" y="6"/>
                  </a:lnTo>
                  <a:lnTo>
                    <a:pt x="31" y="4"/>
                  </a:lnTo>
                  <a:lnTo>
                    <a:pt x="30" y="2"/>
                  </a:lnTo>
                  <a:lnTo>
                    <a:pt x="26" y="0"/>
                  </a:lnTo>
                  <a:lnTo>
                    <a:pt x="22" y="0"/>
                  </a:lnTo>
                  <a:lnTo>
                    <a:pt x="21" y="1"/>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52" name="chenying0907 809"/>
            <p:cNvSpPr/>
            <p:nvPr/>
          </p:nvSpPr>
          <p:spPr bwMode="auto">
            <a:xfrm>
              <a:off x="4598988" y="3362326"/>
              <a:ext cx="7938" cy="22225"/>
            </a:xfrm>
            <a:custGeom>
              <a:cxnLst>
                <a:cxn ang="0">
                  <a:pos x="8" y="6"/>
                </a:cxn>
                <a:cxn ang="0">
                  <a:pos x="8" y="6"/>
                </a:cxn>
                <a:cxn ang="0">
                  <a:pos x="7" y="16"/>
                </a:cxn>
                <a:cxn ang="0">
                  <a:pos x="6" y="28"/>
                </a:cxn>
                <a:cxn ang="0">
                  <a:pos x="0" y="50"/>
                </a:cxn>
                <a:cxn ang="0">
                  <a:pos x="0" y="50"/>
                </a:cxn>
                <a:cxn ang="0">
                  <a:pos x="0" y="53"/>
                </a:cxn>
                <a:cxn ang="0">
                  <a:pos x="2" y="54"/>
                </a:cxn>
                <a:cxn ang="0">
                  <a:pos x="4" y="57"/>
                </a:cxn>
                <a:cxn ang="0">
                  <a:pos x="8" y="57"/>
                </a:cxn>
                <a:cxn ang="0">
                  <a:pos x="11" y="55"/>
                </a:cxn>
                <a:cxn ang="0">
                  <a:pos x="11" y="53"/>
                </a:cxn>
                <a:cxn ang="0">
                  <a:pos x="11" y="53"/>
                </a:cxn>
                <a:cxn ang="0">
                  <a:pos x="16" y="29"/>
                </a:cxn>
                <a:cxn ang="0">
                  <a:pos x="19" y="17"/>
                </a:cxn>
                <a:cxn ang="0">
                  <a:pos x="19" y="6"/>
                </a:cxn>
                <a:cxn ang="0">
                  <a:pos x="19" y="6"/>
                </a:cxn>
                <a:cxn ang="0">
                  <a:pos x="19" y="3"/>
                </a:cxn>
                <a:cxn ang="0">
                  <a:pos x="17" y="2"/>
                </a:cxn>
                <a:cxn ang="0">
                  <a:pos x="13" y="0"/>
                </a:cxn>
                <a:cxn ang="0">
                  <a:pos x="9" y="2"/>
                </a:cxn>
                <a:cxn ang="0">
                  <a:pos x="8" y="3"/>
                </a:cxn>
                <a:cxn ang="0">
                  <a:pos x="8" y="6"/>
                </a:cxn>
                <a:cxn ang="0">
                  <a:pos x="8" y="6"/>
                </a:cxn>
              </a:cxnLst>
              <a:rect l="0" t="0" r="r" b="b"/>
              <a:pathLst>
                <a:path w="19" h="57">
                  <a:moveTo>
                    <a:pt x="8" y="6"/>
                  </a:moveTo>
                  <a:lnTo>
                    <a:pt x="8" y="6"/>
                  </a:lnTo>
                  <a:lnTo>
                    <a:pt x="7" y="16"/>
                  </a:lnTo>
                  <a:lnTo>
                    <a:pt x="6" y="28"/>
                  </a:lnTo>
                  <a:lnTo>
                    <a:pt x="0" y="50"/>
                  </a:lnTo>
                  <a:lnTo>
                    <a:pt x="0" y="50"/>
                  </a:lnTo>
                  <a:lnTo>
                    <a:pt x="0" y="53"/>
                  </a:lnTo>
                  <a:lnTo>
                    <a:pt x="2" y="54"/>
                  </a:lnTo>
                  <a:lnTo>
                    <a:pt x="4" y="57"/>
                  </a:lnTo>
                  <a:lnTo>
                    <a:pt x="8" y="57"/>
                  </a:lnTo>
                  <a:lnTo>
                    <a:pt x="11" y="55"/>
                  </a:lnTo>
                  <a:lnTo>
                    <a:pt x="11" y="53"/>
                  </a:lnTo>
                  <a:lnTo>
                    <a:pt x="11" y="53"/>
                  </a:lnTo>
                  <a:lnTo>
                    <a:pt x="16" y="29"/>
                  </a:lnTo>
                  <a:lnTo>
                    <a:pt x="19" y="17"/>
                  </a:lnTo>
                  <a:lnTo>
                    <a:pt x="19" y="6"/>
                  </a:lnTo>
                  <a:lnTo>
                    <a:pt x="19" y="6"/>
                  </a:lnTo>
                  <a:lnTo>
                    <a:pt x="19" y="3"/>
                  </a:lnTo>
                  <a:lnTo>
                    <a:pt x="17" y="2"/>
                  </a:lnTo>
                  <a:lnTo>
                    <a:pt x="13" y="0"/>
                  </a:lnTo>
                  <a:lnTo>
                    <a:pt x="9" y="2"/>
                  </a:lnTo>
                  <a:lnTo>
                    <a:pt x="8" y="3"/>
                  </a:lnTo>
                  <a:lnTo>
                    <a:pt x="8" y="6"/>
                  </a:lnTo>
                  <a:lnTo>
                    <a:pt x="8"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53" name="chenying0907 810"/>
            <p:cNvSpPr/>
            <p:nvPr/>
          </p:nvSpPr>
          <p:spPr bwMode="auto">
            <a:xfrm>
              <a:off x="4630738" y="3368676"/>
              <a:ext cx="14288" cy="23813"/>
            </a:xfrm>
            <a:custGeom>
              <a:cxnLst>
                <a:cxn ang="0">
                  <a:pos x="24" y="3"/>
                </a:cxn>
                <a:cxn ang="0">
                  <a:pos x="24" y="3"/>
                </a:cxn>
                <a:cxn ang="0">
                  <a:pos x="17" y="20"/>
                </a:cxn>
                <a:cxn ang="0">
                  <a:pos x="11" y="35"/>
                </a:cxn>
                <a:cxn ang="0">
                  <a:pos x="11" y="35"/>
                </a:cxn>
                <a:cxn ang="0">
                  <a:pos x="4" y="46"/>
                </a:cxn>
                <a:cxn ang="0">
                  <a:pos x="1" y="51"/>
                </a:cxn>
                <a:cxn ang="0">
                  <a:pos x="0" y="58"/>
                </a:cxn>
                <a:cxn ang="0">
                  <a:pos x="0" y="58"/>
                </a:cxn>
                <a:cxn ang="0">
                  <a:pos x="0" y="60"/>
                </a:cxn>
                <a:cxn ang="0">
                  <a:pos x="1" y="62"/>
                </a:cxn>
                <a:cxn ang="0">
                  <a:pos x="3" y="63"/>
                </a:cxn>
                <a:cxn ang="0">
                  <a:pos x="5" y="63"/>
                </a:cxn>
                <a:cxn ang="0">
                  <a:pos x="9" y="62"/>
                </a:cxn>
                <a:cxn ang="0">
                  <a:pos x="11" y="60"/>
                </a:cxn>
                <a:cxn ang="0">
                  <a:pos x="12" y="58"/>
                </a:cxn>
                <a:cxn ang="0">
                  <a:pos x="12" y="58"/>
                </a:cxn>
                <a:cxn ang="0">
                  <a:pos x="13" y="51"/>
                </a:cxn>
                <a:cxn ang="0">
                  <a:pos x="17" y="45"/>
                </a:cxn>
                <a:cxn ang="0">
                  <a:pos x="21" y="38"/>
                </a:cxn>
                <a:cxn ang="0">
                  <a:pos x="25" y="33"/>
                </a:cxn>
                <a:cxn ang="0">
                  <a:pos x="25" y="33"/>
                </a:cxn>
                <a:cxn ang="0">
                  <a:pos x="30" y="20"/>
                </a:cxn>
                <a:cxn ang="0">
                  <a:pos x="34" y="7"/>
                </a:cxn>
                <a:cxn ang="0">
                  <a:pos x="34" y="7"/>
                </a:cxn>
                <a:cxn ang="0">
                  <a:pos x="34" y="4"/>
                </a:cxn>
                <a:cxn ang="0">
                  <a:pos x="34" y="1"/>
                </a:cxn>
                <a:cxn ang="0">
                  <a:pos x="30" y="0"/>
                </a:cxn>
                <a:cxn ang="0">
                  <a:pos x="26" y="0"/>
                </a:cxn>
                <a:cxn ang="0">
                  <a:pos x="25" y="1"/>
                </a:cxn>
                <a:cxn ang="0">
                  <a:pos x="24" y="3"/>
                </a:cxn>
                <a:cxn ang="0">
                  <a:pos x="24" y="3"/>
                </a:cxn>
              </a:cxnLst>
              <a:rect l="0" t="0" r="r" b="b"/>
              <a:pathLst>
                <a:path w="34" h="62">
                  <a:moveTo>
                    <a:pt x="24" y="3"/>
                  </a:moveTo>
                  <a:lnTo>
                    <a:pt x="24" y="3"/>
                  </a:lnTo>
                  <a:lnTo>
                    <a:pt x="17" y="20"/>
                  </a:lnTo>
                  <a:lnTo>
                    <a:pt x="11" y="35"/>
                  </a:lnTo>
                  <a:lnTo>
                    <a:pt x="11" y="35"/>
                  </a:lnTo>
                  <a:lnTo>
                    <a:pt x="4" y="46"/>
                  </a:lnTo>
                  <a:lnTo>
                    <a:pt x="1" y="51"/>
                  </a:lnTo>
                  <a:lnTo>
                    <a:pt x="0" y="58"/>
                  </a:lnTo>
                  <a:lnTo>
                    <a:pt x="0" y="58"/>
                  </a:lnTo>
                  <a:lnTo>
                    <a:pt x="0" y="60"/>
                  </a:lnTo>
                  <a:lnTo>
                    <a:pt x="1" y="62"/>
                  </a:lnTo>
                  <a:lnTo>
                    <a:pt x="3" y="63"/>
                  </a:lnTo>
                  <a:lnTo>
                    <a:pt x="5" y="63"/>
                  </a:lnTo>
                  <a:lnTo>
                    <a:pt x="9" y="62"/>
                  </a:lnTo>
                  <a:lnTo>
                    <a:pt x="11" y="60"/>
                  </a:lnTo>
                  <a:lnTo>
                    <a:pt x="12" y="58"/>
                  </a:lnTo>
                  <a:lnTo>
                    <a:pt x="12" y="58"/>
                  </a:lnTo>
                  <a:lnTo>
                    <a:pt x="13" y="51"/>
                  </a:lnTo>
                  <a:lnTo>
                    <a:pt x="17" y="45"/>
                  </a:lnTo>
                  <a:lnTo>
                    <a:pt x="21" y="38"/>
                  </a:lnTo>
                  <a:lnTo>
                    <a:pt x="25" y="33"/>
                  </a:lnTo>
                  <a:lnTo>
                    <a:pt x="25" y="33"/>
                  </a:lnTo>
                  <a:lnTo>
                    <a:pt x="30" y="20"/>
                  </a:lnTo>
                  <a:lnTo>
                    <a:pt x="34" y="7"/>
                  </a:lnTo>
                  <a:lnTo>
                    <a:pt x="34" y="7"/>
                  </a:lnTo>
                  <a:lnTo>
                    <a:pt x="34" y="4"/>
                  </a:lnTo>
                  <a:lnTo>
                    <a:pt x="34" y="1"/>
                  </a:lnTo>
                  <a:lnTo>
                    <a:pt x="30" y="0"/>
                  </a:lnTo>
                  <a:lnTo>
                    <a:pt x="26" y="0"/>
                  </a:lnTo>
                  <a:lnTo>
                    <a:pt x="25" y="1"/>
                  </a:lnTo>
                  <a:lnTo>
                    <a:pt x="24" y="3"/>
                  </a:lnTo>
                  <a:lnTo>
                    <a:pt x="24"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54" name="chenying0907 811"/>
            <p:cNvSpPr/>
            <p:nvPr/>
          </p:nvSpPr>
          <p:spPr bwMode="auto">
            <a:xfrm>
              <a:off x="4657726" y="3365501"/>
              <a:ext cx="12700" cy="28575"/>
            </a:xfrm>
            <a:custGeom>
              <a:cxnLst>
                <a:cxn ang="0">
                  <a:pos x="20" y="6"/>
                </a:cxn>
                <a:cxn ang="0">
                  <a:pos x="20" y="6"/>
                </a:cxn>
                <a:cxn ang="0">
                  <a:pos x="18" y="9"/>
                </a:cxn>
                <a:cxn ang="0">
                  <a:pos x="17" y="13"/>
                </a:cxn>
                <a:cxn ang="0">
                  <a:pos x="13" y="20"/>
                </a:cxn>
                <a:cxn ang="0">
                  <a:pos x="8" y="25"/>
                </a:cxn>
                <a:cxn ang="0">
                  <a:pos x="5" y="33"/>
                </a:cxn>
                <a:cxn ang="0">
                  <a:pos x="5" y="33"/>
                </a:cxn>
                <a:cxn ang="0">
                  <a:pos x="3" y="40"/>
                </a:cxn>
                <a:cxn ang="0">
                  <a:pos x="1" y="50"/>
                </a:cxn>
                <a:cxn ang="0">
                  <a:pos x="0" y="67"/>
                </a:cxn>
                <a:cxn ang="0">
                  <a:pos x="0" y="67"/>
                </a:cxn>
                <a:cxn ang="0">
                  <a:pos x="1" y="69"/>
                </a:cxn>
                <a:cxn ang="0">
                  <a:pos x="3" y="71"/>
                </a:cxn>
                <a:cxn ang="0">
                  <a:pos x="7" y="72"/>
                </a:cxn>
                <a:cxn ang="0">
                  <a:pos x="11" y="71"/>
                </a:cxn>
                <a:cxn ang="0">
                  <a:pos x="12" y="69"/>
                </a:cxn>
                <a:cxn ang="0">
                  <a:pos x="12" y="67"/>
                </a:cxn>
                <a:cxn ang="0">
                  <a:pos x="12" y="67"/>
                </a:cxn>
                <a:cxn ang="0">
                  <a:pos x="12" y="57"/>
                </a:cxn>
                <a:cxn ang="0">
                  <a:pos x="13" y="47"/>
                </a:cxn>
                <a:cxn ang="0">
                  <a:pos x="15" y="38"/>
                </a:cxn>
                <a:cxn ang="0">
                  <a:pos x="18" y="29"/>
                </a:cxn>
                <a:cxn ang="0">
                  <a:pos x="18" y="29"/>
                </a:cxn>
                <a:cxn ang="0">
                  <a:pos x="26" y="18"/>
                </a:cxn>
                <a:cxn ang="0">
                  <a:pos x="29" y="13"/>
                </a:cxn>
                <a:cxn ang="0">
                  <a:pos x="32" y="6"/>
                </a:cxn>
                <a:cxn ang="0">
                  <a:pos x="32" y="6"/>
                </a:cxn>
                <a:cxn ang="0">
                  <a:pos x="30" y="4"/>
                </a:cxn>
                <a:cxn ang="0">
                  <a:pos x="30" y="1"/>
                </a:cxn>
                <a:cxn ang="0">
                  <a:pos x="28" y="1"/>
                </a:cxn>
                <a:cxn ang="0">
                  <a:pos x="26" y="0"/>
                </a:cxn>
                <a:cxn ang="0">
                  <a:pos x="22" y="1"/>
                </a:cxn>
                <a:cxn ang="0">
                  <a:pos x="21" y="4"/>
                </a:cxn>
                <a:cxn ang="0">
                  <a:pos x="20" y="6"/>
                </a:cxn>
                <a:cxn ang="0">
                  <a:pos x="20" y="6"/>
                </a:cxn>
              </a:cxnLst>
              <a:rect l="0" t="0" r="r" b="b"/>
              <a:pathLst>
                <a:path w="32" h="72">
                  <a:moveTo>
                    <a:pt x="20" y="6"/>
                  </a:moveTo>
                  <a:lnTo>
                    <a:pt x="20" y="6"/>
                  </a:lnTo>
                  <a:lnTo>
                    <a:pt x="18" y="9"/>
                  </a:lnTo>
                  <a:lnTo>
                    <a:pt x="17" y="13"/>
                  </a:lnTo>
                  <a:lnTo>
                    <a:pt x="13" y="20"/>
                  </a:lnTo>
                  <a:lnTo>
                    <a:pt x="8" y="25"/>
                  </a:lnTo>
                  <a:lnTo>
                    <a:pt x="5" y="33"/>
                  </a:lnTo>
                  <a:lnTo>
                    <a:pt x="5" y="33"/>
                  </a:lnTo>
                  <a:lnTo>
                    <a:pt x="3" y="40"/>
                  </a:lnTo>
                  <a:lnTo>
                    <a:pt x="1" y="50"/>
                  </a:lnTo>
                  <a:lnTo>
                    <a:pt x="0" y="67"/>
                  </a:lnTo>
                  <a:lnTo>
                    <a:pt x="0" y="67"/>
                  </a:lnTo>
                  <a:lnTo>
                    <a:pt x="1" y="69"/>
                  </a:lnTo>
                  <a:lnTo>
                    <a:pt x="3" y="71"/>
                  </a:lnTo>
                  <a:lnTo>
                    <a:pt x="7" y="72"/>
                  </a:lnTo>
                  <a:lnTo>
                    <a:pt x="11" y="71"/>
                  </a:lnTo>
                  <a:lnTo>
                    <a:pt x="12" y="69"/>
                  </a:lnTo>
                  <a:lnTo>
                    <a:pt x="12" y="67"/>
                  </a:lnTo>
                  <a:lnTo>
                    <a:pt x="12" y="67"/>
                  </a:lnTo>
                  <a:lnTo>
                    <a:pt x="12" y="57"/>
                  </a:lnTo>
                  <a:lnTo>
                    <a:pt x="13" y="47"/>
                  </a:lnTo>
                  <a:lnTo>
                    <a:pt x="15" y="38"/>
                  </a:lnTo>
                  <a:lnTo>
                    <a:pt x="18" y="29"/>
                  </a:lnTo>
                  <a:lnTo>
                    <a:pt x="18" y="29"/>
                  </a:lnTo>
                  <a:lnTo>
                    <a:pt x="26" y="18"/>
                  </a:lnTo>
                  <a:lnTo>
                    <a:pt x="29" y="13"/>
                  </a:lnTo>
                  <a:lnTo>
                    <a:pt x="32" y="6"/>
                  </a:lnTo>
                  <a:lnTo>
                    <a:pt x="32" y="6"/>
                  </a:lnTo>
                  <a:lnTo>
                    <a:pt x="30" y="4"/>
                  </a:lnTo>
                  <a:lnTo>
                    <a:pt x="30" y="1"/>
                  </a:lnTo>
                  <a:lnTo>
                    <a:pt x="28" y="1"/>
                  </a:lnTo>
                  <a:lnTo>
                    <a:pt x="26" y="0"/>
                  </a:lnTo>
                  <a:lnTo>
                    <a:pt x="22" y="1"/>
                  </a:lnTo>
                  <a:lnTo>
                    <a:pt x="21" y="4"/>
                  </a:lnTo>
                  <a:lnTo>
                    <a:pt x="20" y="6"/>
                  </a:lnTo>
                  <a:lnTo>
                    <a:pt x="20"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55" name="chenying0907 812"/>
            <p:cNvSpPr/>
            <p:nvPr/>
          </p:nvSpPr>
          <p:spPr bwMode="auto">
            <a:xfrm>
              <a:off x="4687888" y="3367088"/>
              <a:ext cx="7938" cy="23813"/>
            </a:xfrm>
            <a:custGeom>
              <a:cxnLst>
                <a:cxn ang="0">
                  <a:pos x="11" y="6"/>
                </a:cxn>
                <a:cxn ang="0">
                  <a:pos x="11" y="6"/>
                </a:cxn>
                <a:cxn ang="0">
                  <a:pos x="10" y="16"/>
                </a:cxn>
                <a:cxn ang="0">
                  <a:pos x="7" y="26"/>
                </a:cxn>
                <a:cxn ang="0">
                  <a:pos x="7" y="26"/>
                </a:cxn>
                <a:cxn ang="0">
                  <a:pos x="4" y="38"/>
                </a:cxn>
                <a:cxn ang="0">
                  <a:pos x="0" y="48"/>
                </a:cxn>
                <a:cxn ang="0">
                  <a:pos x="0" y="48"/>
                </a:cxn>
                <a:cxn ang="0">
                  <a:pos x="0" y="51"/>
                </a:cxn>
                <a:cxn ang="0">
                  <a:pos x="0" y="53"/>
                </a:cxn>
                <a:cxn ang="0">
                  <a:pos x="3" y="56"/>
                </a:cxn>
                <a:cxn ang="0">
                  <a:pos x="6" y="57"/>
                </a:cxn>
                <a:cxn ang="0">
                  <a:pos x="7" y="57"/>
                </a:cxn>
                <a:cxn ang="0">
                  <a:pos x="10" y="56"/>
                </a:cxn>
                <a:cxn ang="0">
                  <a:pos x="11" y="55"/>
                </a:cxn>
                <a:cxn ang="0">
                  <a:pos x="11" y="55"/>
                </a:cxn>
                <a:cxn ang="0">
                  <a:pos x="15" y="43"/>
                </a:cxn>
                <a:cxn ang="0">
                  <a:pos x="17" y="31"/>
                </a:cxn>
                <a:cxn ang="0">
                  <a:pos x="17" y="31"/>
                </a:cxn>
                <a:cxn ang="0">
                  <a:pos x="20" y="18"/>
                </a:cxn>
                <a:cxn ang="0">
                  <a:pos x="23" y="6"/>
                </a:cxn>
                <a:cxn ang="0">
                  <a:pos x="23" y="6"/>
                </a:cxn>
                <a:cxn ang="0">
                  <a:pos x="23" y="4"/>
                </a:cxn>
                <a:cxn ang="0">
                  <a:pos x="21" y="1"/>
                </a:cxn>
                <a:cxn ang="0">
                  <a:pos x="20" y="1"/>
                </a:cxn>
                <a:cxn ang="0">
                  <a:pos x="17" y="0"/>
                </a:cxn>
                <a:cxn ang="0">
                  <a:pos x="13" y="1"/>
                </a:cxn>
                <a:cxn ang="0">
                  <a:pos x="12" y="4"/>
                </a:cxn>
                <a:cxn ang="0">
                  <a:pos x="11" y="6"/>
                </a:cxn>
                <a:cxn ang="0">
                  <a:pos x="11" y="6"/>
                </a:cxn>
              </a:cxnLst>
              <a:rect l="0" t="0" r="r" b="b"/>
              <a:pathLst>
                <a:path w="23" h="57">
                  <a:moveTo>
                    <a:pt x="11" y="6"/>
                  </a:moveTo>
                  <a:lnTo>
                    <a:pt x="11" y="6"/>
                  </a:lnTo>
                  <a:lnTo>
                    <a:pt x="10" y="16"/>
                  </a:lnTo>
                  <a:lnTo>
                    <a:pt x="7" y="26"/>
                  </a:lnTo>
                  <a:lnTo>
                    <a:pt x="7" y="26"/>
                  </a:lnTo>
                  <a:lnTo>
                    <a:pt x="4" y="38"/>
                  </a:lnTo>
                  <a:lnTo>
                    <a:pt x="0" y="48"/>
                  </a:lnTo>
                  <a:lnTo>
                    <a:pt x="0" y="48"/>
                  </a:lnTo>
                  <a:lnTo>
                    <a:pt x="0" y="51"/>
                  </a:lnTo>
                  <a:lnTo>
                    <a:pt x="0" y="53"/>
                  </a:lnTo>
                  <a:lnTo>
                    <a:pt x="3" y="56"/>
                  </a:lnTo>
                  <a:lnTo>
                    <a:pt x="6" y="57"/>
                  </a:lnTo>
                  <a:lnTo>
                    <a:pt x="7" y="57"/>
                  </a:lnTo>
                  <a:lnTo>
                    <a:pt x="10" y="56"/>
                  </a:lnTo>
                  <a:lnTo>
                    <a:pt x="11" y="55"/>
                  </a:lnTo>
                  <a:lnTo>
                    <a:pt x="11" y="55"/>
                  </a:lnTo>
                  <a:lnTo>
                    <a:pt x="15" y="43"/>
                  </a:lnTo>
                  <a:lnTo>
                    <a:pt x="17" y="31"/>
                  </a:lnTo>
                  <a:lnTo>
                    <a:pt x="17" y="31"/>
                  </a:lnTo>
                  <a:lnTo>
                    <a:pt x="20" y="18"/>
                  </a:lnTo>
                  <a:lnTo>
                    <a:pt x="23" y="6"/>
                  </a:lnTo>
                  <a:lnTo>
                    <a:pt x="23" y="6"/>
                  </a:lnTo>
                  <a:lnTo>
                    <a:pt x="23" y="4"/>
                  </a:lnTo>
                  <a:lnTo>
                    <a:pt x="21" y="1"/>
                  </a:lnTo>
                  <a:lnTo>
                    <a:pt x="20" y="1"/>
                  </a:lnTo>
                  <a:lnTo>
                    <a:pt x="17" y="0"/>
                  </a:lnTo>
                  <a:lnTo>
                    <a:pt x="13" y="1"/>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56" name="chenying0907 813"/>
            <p:cNvSpPr/>
            <p:nvPr/>
          </p:nvSpPr>
          <p:spPr bwMode="auto">
            <a:xfrm>
              <a:off x="4667251" y="3168651"/>
              <a:ext cx="19050" cy="55563"/>
            </a:xfrm>
            <a:custGeom>
              <a:cxnLst>
                <a:cxn ang="0">
                  <a:pos x="35" y="2"/>
                </a:cxn>
                <a:cxn ang="0">
                  <a:pos x="35" y="2"/>
                </a:cxn>
                <a:cxn ang="0">
                  <a:pos x="30" y="10"/>
                </a:cxn>
                <a:cxn ang="0">
                  <a:pos x="27" y="17"/>
                </a:cxn>
                <a:cxn ang="0">
                  <a:pos x="22" y="32"/>
                </a:cxn>
                <a:cxn ang="0">
                  <a:pos x="19" y="48"/>
                </a:cxn>
                <a:cxn ang="0">
                  <a:pos x="15" y="65"/>
                </a:cxn>
                <a:cxn ang="0">
                  <a:pos x="15" y="65"/>
                </a:cxn>
                <a:cxn ang="0">
                  <a:pos x="5" y="99"/>
                </a:cxn>
                <a:cxn ang="0">
                  <a:pos x="1" y="117"/>
                </a:cxn>
                <a:cxn ang="0">
                  <a:pos x="0" y="134"/>
                </a:cxn>
                <a:cxn ang="0">
                  <a:pos x="0" y="134"/>
                </a:cxn>
                <a:cxn ang="0">
                  <a:pos x="0" y="137"/>
                </a:cxn>
                <a:cxn ang="0">
                  <a:pos x="1" y="140"/>
                </a:cxn>
                <a:cxn ang="0">
                  <a:pos x="5" y="141"/>
                </a:cxn>
                <a:cxn ang="0">
                  <a:pos x="9" y="140"/>
                </a:cxn>
                <a:cxn ang="0">
                  <a:pos x="10" y="137"/>
                </a:cxn>
                <a:cxn ang="0">
                  <a:pos x="11" y="134"/>
                </a:cxn>
                <a:cxn ang="0">
                  <a:pos x="11" y="134"/>
                </a:cxn>
                <a:cxn ang="0">
                  <a:pos x="13" y="117"/>
                </a:cxn>
                <a:cxn ang="0">
                  <a:pos x="17" y="102"/>
                </a:cxn>
                <a:cxn ang="0">
                  <a:pos x="22" y="85"/>
                </a:cxn>
                <a:cxn ang="0">
                  <a:pos x="26" y="68"/>
                </a:cxn>
                <a:cxn ang="0">
                  <a:pos x="26" y="68"/>
                </a:cxn>
                <a:cxn ang="0">
                  <a:pos x="32" y="38"/>
                </a:cxn>
                <a:cxn ang="0">
                  <a:pos x="38" y="22"/>
                </a:cxn>
                <a:cxn ang="0">
                  <a:pos x="40" y="15"/>
                </a:cxn>
                <a:cxn ang="0">
                  <a:pos x="44" y="9"/>
                </a:cxn>
                <a:cxn ang="0">
                  <a:pos x="44" y="9"/>
                </a:cxn>
                <a:cxn ang="0">
                  <a:pos x="45" y="6"/>
                </a:cxn>
                <a:cxn ang="0">
                  <a:pos x="45" y="4"/>
                </a:cxn>
                <a:cxn ang="0">
                  <a:pos x="44" y="2"/>
                </a:cxn>
                <a:cxn ang="0">
                  <a:pos x="43" y="1"/>
                </a:cxn>
                <a:cxn ang="0">
                  <a:pos x="39" y="0"/>
                </a:cxn>
                <a:cxn ang="0">
                  <a:pos x="36" y="1"/>
                </a:cxn>
                <a:cxn ang="0">
                  <a:pos x="35" y="2"/>
                </a:cxn>
                <a:cxn ang="0">
                  <a:pos x="35" y="2"/>
                </a:cxn>
              </a:cxnLst>
              <a:rect l="0" t="0" r="r" b="b"/>
              <a:pathLst>
                <a:path w="45" h="141">
                  <a:moveTo>
                    <a:pt x="35" y="2"/>
                  </a:moveTo>
                  <a:lnTo>
                    <a:pt x="35" y="2"/>
                  </a:lnTo>
                  <a:lnTo>
                    <a:pt x="30" y="10"/>
                  </a:lnTo>
                  <a:lnTo>
                    <a:pt x="27" y="17"/>
                  </a:lnTo>
                  <a:lnTo>
                    <a:pt x="22" y="32"/>
                  </a:lnTo>
                  <a:lnTo>
                    <a:pt x="19" y="48"/>
                  </a:lnTo>
                  <a:lnTo>
                    <a:pt x="15" y="65"/>
                  </a:lnTo>
                  <a:lnTo>
                    <a:pt x="15" y="65"/>
                  </a:lnTo>
                  <a:lnTo>
                    <a:pt x="5" y="99"/>
                  </a:lnTo>
                  <a:lnTo>
                    <a:pt x="1" y="117"/>
                  </a:lnTo>
                  <a:lnTo>
                    <a:pt x="0" y="134"/>
                  </a:lnTo>
                  <a:lnTo>
                    <a:pt x="0" y="134"/>
                  </a:lnTo>
                  <a:lnTo>
                    <a:pt x="0" y="137"/>
                  </a:lnTo>
                  <a:lnTo>
                    <a:pt x="1" y="140"/>
                  </a:lnTo>
                  <a:lnTo>
                    <a:pt x="5" y="141"/>
                  </a:lnTo>
                  <a:lnTo>
                    <a:pt x="9" y="140"/>
                  </a:lnTo>
                  <a:lnTo>
                    <a:pt x="10" y="137"/>
                  </a:lnTo>
                  <a:lnTo>
                    <a:pt x="11" y="134"/>
                  </a:lnTo>
                  <a:lnTo>
                    <a:pt x="11" y="134"/>
                  </a:lnTo>
                  <a:lnTo>
                    <a:pt x="13" y="117"/>
                  </a:lnTo>
                  <a:lnTo>
                    <a:pt x="17" y="102"/>
                  </a:lnTo>
                  <a:lnTo>
                    <a:pt x="22" y="85"/>
                  </a:lnTo>
                  <a:lnTo>
                    <a:pt x="26" y="68"/>
                  </a:lnTo>
                  <a:lnTo>
                    <a:pt x="26" y="68"/>
                  </a:lnTo>
                  <a:lnTo>
                    <a:pt x="32" y="38"/>
                  </a:lnTo>
                  <a:lnTo>
                    <a:pt x="38" y="22"/>
                  </a:lnTo>
                  <a:lnTo>
                    <a:pt x="40" y="15"/>
                  </a:lnTo>
                  <a:lnTo>
                    <a:pt x="44" y="9"/>
                  </a:lnTo>
                  <a:lnTo>
                    <a:pt x="44" y="9"/>
                  </a:lnTo>
                  <a:lnTo>
                    <a:pt x="45" y="6"/>
                  </a:lnTo>
                  <a:lnTo>
                    <a:pt x="45" y="4"/>
                  </a:lnTo>
                  <a:lnTo>
                    <a:pt x="44" y="2"/>
                  </a:lnTo>
                  <a:lnTo>
                    <a:pt x="43" y="1"/>
                  </a:lnTo>
                  <a:lnTo>
                    <a:pt x="39" y="0"/>
                  </a:lnTo>
                  <a:lnTo>
                    <a:pt x="36"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57" name="chenying0907 814"/>
            <p:cNvSpPr/>
            <p:nvPr/>
          </p:nvSpPr>
          <p:spPr bwMode="auto">
            <a:xfrm>
              <a:off x="4686301" y="3151188"/>
              <a:ext cx="34925" cy="95250"/>
            </a:xfrm>
            <a:custGeom>
              <a:cxnLst>
                <a:cxn ang="0">
                  <a:pos x="79" y="1"/>
                </a:cxn>
                <a:cxn ang="0">
                  <a:pos x="79" y="1"/>
                </a:cxn>
                <a:cxn ang="0">
                  <a:pos x="73" y="8"/>
                </a:cxn>
                <a:cxn ang="0">
                  <a:pos x="69" y="15"/>
                </a:cxn>
                <a:cxn ang="0">
                  <a:pos x="62" y="30"/>
                </a:cxn>
                <a:cxn ang="0">
                  <a:pos x="56" y="46"/>
                </a:cxn>
                <a:cxn ang="0">
                  <a:pos x="52" y="63"/>
                </a:cxn>
                <a:cxn ang="0">
                  <a:pos x="46" y="97"/>
                </a:cxn>
                <a:cxn ang="0">
                  <a:pos x="42" y="112"/>
                </a:cxn>
                <a:cxn ang="0">
                  <a:pos x="37" y="129"/>
                </a:cxn>
                <a:cxn ang="0">
                  <a:pos x="37" y="129"/>
                </a:cxn>
                <a:cxn ang="0">
                  <a:pos x="25" y="167"/>
                </a:cxn>
                <a:cxn ang="0">
                  <a:pos x="17" y="185"/>
                </a:cxn>
                <a:cxn ang="0">
                  <a:pos x="9" y="204"/>
                </a:cxn>
                <a:cxn ang="0">
                  <a:pos x="9" y="204"/>
                </a:cxn>
                <a:cxn ang="0">
                  <a:pos x="5" y="210"/>
                </a:cxn>
                <a:cxn ang="0">
                  <a:pos x="3" y="218"/>
                </a:cxn>
                <a:cxn ang="0">
                  <a:pos x="0" y="227"/>
                </a:cxn>
                <a:cxn ang="0">
                  <a:pos x="0" y="231"/>
                </a:cxn>
                <a:cxn ang="0">
                  <a:pos x="1" y="235"/>
                </a:cxn>
                <a:cxn ang="0">
                  <a:pos x="1" y="235"/>
                </a:cxn>
                <a:cxn ang="0">
                  <a:pos x="3" y="238"/>
                </a:cxn>
                <a:cxn ang="0">
                  <a:pos x="4" y="239"/>
                </a:cxn>
                <a:cxn ang="0">
                  <a:pos x="8" y="239"/>
                </a:cxn>
                <a:cxn ang="0">
                  <a:pos x="12" y="236"/>
                </a:cxn>
                <a:cxn ang="0">
                  <a:pos x="12" y="235"/>
                </a:cxn>
                <a:cxn ang="0">
                  <a:pos x="12" y="233"/>
                </a:cxn>
                <a:cxn ang="0">
                  <a:pos x="12" y="233"/>
                </a:cxn>
                <a:cxn ang="0">
                  <a:pos x="12" y="229"/>
                </a:cxn>
                <a:cxn ang="0">
                  <a:pos x="12" y="225"/>
                </a:cxn>
                <a:cxn ang="0">
                  <a:pos x="16" y="216"/>
                </a:cxn>
                <a:cxn ang="0">
                  <a:pos x="20" y="209"/>
                </a:cxn>
                <a:cxn ang="0">
                  <a:pos x="24" y="201"/>
                </a:cxn>
                <a:cxn ang="0">
                  <a:pos x="24" y="201"/>
                </a:cxn>
                <a:cxn ang="0">
                  <a:pos x="33" y="171"/>
                </a:cxn>
                <a:cxn ang="0">
                  <a:pos x="45" y="141"/>
                </a:cxn>
                <a:cxn ang="0">
                  <a:pos x="45" y="141"/>
                </a:cxn>
                <a:cxn ang="0">
                  <a:pos x="54" y="114"/>
                </a:cxn>
                <a:cxn ang="0">
                  <a:pos x="62" y="85"/>
                </a:cxn>
                <a:cxn ang="0">
                  <a:pos x="62" y="85"/>
                </a:cxn>
                <a:cxn ang="0">
                  <a:pos x="65" y="65"/>
                </a:cxn>
                <a:cxn ang="0">
                  <a:pos x="69" y="46"/>
                </a:cxn>
                <a:cxn ang="0">
                  <a:pos x="72" y="36"/>
                </a:cxn>
                <a:cxn ang="0">
                  <a:pos x="75" y="27"/>
                </a:cxn>
                <a:cxn ang="0">
                  <a:pos x="80" y="18"/>
                </a:cxn>
                <a:cxn ang="0">
                  <a:pos x="86" y="10"/>
                </a:cxn>
                <a:cxn ang="0">
                  <a:pos x="86" y="10"/>
                </a:cxn>
                <a:cxn ang="0">
                  <a:pos x="88" y="8"/>
                </a:cxn>
                <a:cxn ang="0">
                  <a:pos x="88" y="5"/>
                </a:cxn>
                <a:cxn ang="0">
                  <a:pos x="86" y="1"/>
                </a:cxn>
                <a:cxn ang="0">
                  <a:pos x="82" y="0"/>
                </a:cxn>
                <a:cxn ang="0">
                  <a:pos x="81" y="0"/>
                </a:cxn>
                <a:cxn ang="0">
                  <a:pos x="79" y="1"/>
                </a:cxn>
                <a:cxn ang="0">
                  <a:pos x="79" y="1"/>
                </a:cxn>
              </a:cxnLst>
              <a:rect l="0" t="0" r="r" b="b"/>
              <a:pathLst>
                <a:path w="88" h="239">
                  <a:moveTo>
                    <a:pt x="79" y="1"/>
                  </a:moveTo>
                  <a:lnTo>
                    <a:pt x="79" y="1"/>
                  </a:lnTo>
                  <a:lnTo>
                    <a:pt x="73" y="8"/>
                  </a:lnTo>
                  <a:lnTo>
                    <a:pt x="69" y="15"/>
                  </a:lnTo>
                  <a:lnTo>
                    <a:pt x="62" y="30"/>
                  </a:lnTo>
                  <a:lnTo>
                    <a:pt x="56" y="46"/>
                  </a:lnTo>
                  <a:lnTo>
                    <a:pt x="52" y="63"/>
                  </a:lnTo>
                  <a:lnTo>
                    <a:pt x="46" y="97"/>
                  </a:lnTo>
                  <a:lnTo>
                    <a:pt x="42" y="112"/>
                  </a:lnTo>
                  <a:lnTo>
                    <a:pt x="37" y="129"/>
                  </a:lnTo>
                  <a:lnTo>
                    <a:pt x="37" y="129"/>
                  </a:lnTo>
                  <a:lnTo>
                    <a:pt x="25" y="167"/>
                  </a:lnTo>
                  <a:lnTo>
                    <a:pt x="17" y="185"/>
                  </a:lnTo>
                  <a:lnTo>
                    <a:pt x="9" y="204"/>
                  </a:lnTo>
                  <a:lnTo>
                    <a:pt x="9" y="204"/>
                  </a:lnTo>
                  <a:lnTo>
                    <a:pt x="5" y="210"/>
                  </a:lnTo>
                  <a:lnTo>
                    <a:pt x="3" y="218"/>
                  </a:lnTo>
                  <a:lnTo>
                    <a:pt x="0" y="227"/>
                  </a:lnTo>
                  <a:lnTo>
                    <a:pt x="0" y="231"/>
                  </a:lnTo>
                  <a:lnTo>
                    <a:pt x="1" y="235"/>
                  </a:lnTo>
                  <a:lnTo>
                    <a:pt x="1" y="235"/>
                  </a:lnTo>
                  <a:lnTo>
                    <a:pt x="3" y="238"/>
                  </a:lnTo>
                  <a:lnTo>
                    <a:pt x="4" y="239"/>
                  </a:lnTo>
                  <a:lnTo>
                    <a:pt x="8" y="239"/>
                  </a:lnTo>
                  <a:lnTo>
                    <a:pt x="12" y="236"/>
                  </a:lnTo>
                  <a:lnTo>
                    <a:pt x="12" y="235"/>
                  </a:lnTo>
                  <a:lnTo>
                    <a:pt x="12" y="233"/>
                  </a:lnTo>
                  <a:lnTo>
                    <a:pt x="12" y="233"/>
                  </a:lnTo>
                  <a:lnTo>
                    <a:pt x="12" y="229"/>
                  </a:lnTo>
                  <a:lnTo>
                    <a:pt x="12" y="225"/>
                  </a:lnTo>
                  <a:lnTo>
                    <a:pt x="16" y="216"/>
                  </a:lnTo>
                  <a:lnTo>
                    <a:pt x="20" y="209"/>
                  </a:lnTo>
                  <a:lnTo>
                    <a:pt x="24" y="201"/>
                  </a:lnTo>
                  <a:lnTo>
                    <a:pt x="24" y="201"/>
                  </a:lnTo>
                  <a:lnTo>
                    <a:pt x="33" y="171"/>
                  </a:lnTo>
                  <a:lnTo>
                    <a:pt x="45" y="141"/>
                  </a:lnTo>
                  <a:lnTo>
                    <a:pt x="45" y="141"/>
                  </a:lnTo>
                  <a:lnTo>
                    <a:pt x="54" y="114"/>
                  </a:lnTo>
                  <a:lnTo>
                    <a:pt x="62" y="85"/>
                  </a:lnTo>
                  <a:lnTo>
                    <a:pt x="62" y="85"/>
                  </a:lnTo>
                  <a:lnTo>
                    <a:pt x="65" y="65"/>
                  </a:lnTo>
                  <a:lnTo>
                    <a:pt x="69" y="46"/>
                  </a:lnTo>
                  <a:lnTo>
                    <a:pt x="72" y="36"/>
                  </a:lnTo>
                  <a:lnTo>
                    <a:pt x="75" y="27"/>
                  </a:lnTo>
                  <a:lnTo>
                    <a:pt x="80" y="18"/>
                  </a:lnTo>
                  <a:lnTo>
                    <a:pt x="86" y="10"/>
                  </a:lnTo>
                  <a:lnTo>
                    <a:pt x="86" y="10"/>
                  </a:lnTo>
                  <a:lnTo>
                    <a:pt x="88" y="8"/>
                  </a:lnTo>
                  <a:lnTo>
                    <a:pt x="88" y="5"/>
                  </a:lnTo>
                  <a:lnTo>
                    <a:pt x="86" y="1"/>
                  </a:lnTo>
                  <a:lnTo>
                    <a:pt x="82" y="0"/>
                  </a:lnTo>
                  <a:lnTo>
                    <a:pt x="81" y="0"/>
                  </a:lnTo>
                  <a:lnTo>
                    <a:pt x="79" y="1"/>
                  </a:lnTo>
                  <a:lnTo>
                    <a:pt x="79"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58" name="chenying0907 815"/>
            <p:cNvSpPr/>
            <p:nvPr/>
          </p:nvSpPr>
          <p:spPr bwMode="auto">
            <a:xfrm>
              <a:off x="4711701" y="3162301"/>
              <a:ext cx="38100" cy="98425"/>
            </a:xfrm>
            <a:custGeom>
              <a:cxnLst>
                <a:cxn ang="0">
                  <a:pos x="85" y="3"/>
                </a:cxn>
                <a:cxn ang="0">
                  <a:pos x="85" y="3"/>
                </a:cxn>
                <a:cxn ang="0">
                  <a:pos x="77" y="17"/>
                </a:cxn>
                <a:cxn ang="0">
                  <a:pos x="70" y="32"/>
                </a:cxn>
                <a:cxn ang="0">
                  <a:pos x="58" y="62"/>
                </a:cxn>
                <a:cxn ang="0">
                  <a:pos x="49" y="92"/>
                </a:cxn>
                <a:cxn ang="0">
                  <a:pos x="39" y="123"/>
                </a:cxn>
                <a:cxn ang="0">
                  <a:pos x="39" y="123"/>
                </a:cxn>
                <a:cxn ang="0">
                  <a:pos x="15" y="181"/>
                </a:cxn>
                <a:cxn ang="0">
                  <a:pos x="10" y="195"/>
                </a:cxn>
                <a:cxn ang="0">
                  <a:pos x="6" y="211"/>
                </a:cxn>
                <a:cxn ang="0">
                  <a:pos x="2" y="225"/>
                </a:cxn>
                <a:cxn ang="0">
                  <a:pos x="0" y="241"/>
                </a:cxn>
                <a:cxn ang="0">
                  <a:pos x="0" y="241"/>
                </a:cxn>
                <a:cxn ang="0">
                  <a:pos x="0" y="243"/>
                </a:cxn>
                <a:cxn ang="0">
                  <a:pos x="1" y="245"/>
                </a:cxn>
                <a:cxn ang="0">
                  <a:pos x="3" y="246"/>
                </a:cxn>
                <a:cxn ang="0">
                  <a:pos x="5" y="246"/>
                </a:cxn>
                <a:cxn ang="0">
                  <a:pos x="9" y="245"/>
                </a:cxn>
                <a:cxn ang="0">
                  <a:pos x="10" y="243"/>
                </a:cxn>
                <a:cxn ang="0">
                  <a:pos x="11" y="241"/>
                </a:cxn>
                <a:cxn ang="0">
                  <a:pos x="11" y="241"/>
                </a:cxn>
                <a:cxn ang="0">
                  <a:pos x="14" y="226"/>
                </a:cxn>
                <a:cxn ang="0">
                  <a:pos x="17" y="211"/>
                </a:cxn>
                <a:cxn ang="0">
                  <a:pos x="22" y="196"/>
                </a:cxn>
                <a:cxn ang="0">
                  <a:pos x="27" y="182"/>
                </a:cxn>
                <a:cxn ang="0">
                  <a:pos x="38" y="155"/>
                </a:cxn>
                <a:cxn ang="0">
                  <a:pos x="49" y="126"/>
                </a:cxn>
                <a:cxn ang="0">
                  <a:pos x="49" y="126"/>
                </a:cxn>
                <a:cxn ang="0">
                  <a:pos x="60" y="96"/>
                </a:cxn>
                <a:cxn ang="0">
                  <a:pos x="70" y="66"/>
                </a:cxn>
                <a:cxn ang="0">
                  <a:pos x="81" y="37"/>
                </a:cxn>
                <a:cxn ang="0">
                  <a:pos x="87" y="22"/>
                </a:cxn>
                <a:cxn ang="0">
                  <a:pos x="94" y="8"/>
                </a:cxn>
                <a:cxn ang="0">
                  <a:pos x="94" y="8"/>
                </a:cxn>
                <a:cxn ang="0">
                  <a:pos x="95" y="5"/>
                </a:cxn>
                <a:cxn ang="0">
                  <a:pos x="95" y="4"/>
                </a:cxn>
                <a:cxn ang="0">
                  <a:pos x="92" y="0"/>
                </a:cxn>
                <a:cxn ang="0">
                  <a:pos x="89" y="0"/>
                </a:cxn>
                <a:cxn ang="0">
                  <a:pos x="86" y="0"/>
                </a:cxn>
                <a:cxn ang="0">
                  <a:pos x="85" y="3"/>
                </a:cxn>
                <a:cxn ang="0">
                  <a:pos x="85" y="3"/>
                </a:cxn>
              </a:cxnLst>
              <a:rect l="0" t="0" r="r" b="b"/>
              <a:pathLst>
                <a:path w="95" h="246">
                  <a:moveTo>
                    <a:pt x="85" y="3"/>
                  </a:moveTo>
                  <a:lnTo>
                    <a:pt x="85" y="3"/>
                  </a:lnTo>
                  <a:lnTo>
                    <a:pt x="77" y="17"/>
                  </a:lnTo>
                  <a:lnTo>
                    <a:pt x="70" y="32"/>
                  </a:lnTo>
                  <a:lnTo>
                    <a:pt x="58" y="62"/>
                  </a:lnTo>
                  <a:lnTo>
                    <a:pt x="49" y="92"/>
                  </a:lnTo>
                  <a:lnTo>
                    <a:pt x="39" y="123"/>
                  </a:lnTo>
                  <a:lnTo>
                    <a:pt x="39" y="123"/>
                  </a:lnTo>
                  <a:lnTo>
                    <a:pt x="15" y="181"/>
                  </a:lnTo>
                  <a:lnTo>
                    <a:pt x="10" y="195"/>
                  </a:lnTo>
                  <a:lnTo>
                    <a:pt x="6" y="211"/>
                  </a:lnTo>
                  <a:lnTo>
                    <a:pt x="2" y="225"/>
                  </a:lnTo>
                  <a:lnTo>
                    <a:pt x="0" y="241"/>
                  </a:lnTo>
                  <a:lnTo>
                    <a:pt x="0" y="241"/>
                  </a:lnTo>
                  <a:lnTo>
                    <a:pt x="0" y="243"/>
                  </a:lnTo>
                  <a:lnTo>
                    <a:pt x="1" y="245"/>
                  </a:lnTo>
                  <a:lnTo>
                    <a:pt x="3" y="246"/>
                  </a:lnTo>
                  <a:lnTo>
                    <a:pt x="5" y="246"/>
                  </a:lnTo>
                  <a:lnTo>
                    <a:pt x="9" y="245"/>
                  </a:lnTo>
                  <a:lnTo>
                    <a:pt x="10" y="243"/>
                  </a:lnTo>
                  <a:lnTo>
                    <a:pt x="11" y="241"/>
                  </a:lnTo>
                  <a:lnTo>
                    <a:pt x="11" y="241"/>
                  </a:lnTo>
                  <a:lnTo>
                    <a:pt x="14" y="226"/>
                  </a:lnTo>
                  <a:lnTo>
                    <a:pt x="17" y="211"/>
                  </a:lnTo>
                  <a:lnTo>
                    <a:pt x="22" y="196"/>
                  </a:lnTo>
                  <a:lnTo>
                    <a:pt x="27" y="182"/>
                  </a:lnTo>
                  <a:lnTo>
                    <a:pt x="38" y="155"/>
                  </a:lnTo>
                  <a:lnTo>
                    <a:pt x="49" y="126"/>
                  </a:lnTo>
                  <a:lnTo>
                    <a:pt x="49" y="126"/>
                  </a:lnTo>
                  <a:lnTo>
                    <a:pt x="60" y="96"/>
                  </a:lnTo>
                  <a:lnTo>
                    <a:pt x="70" y="66"/>
                  </a:lnTo>
                  <a:lnTo>
                    <a:pt x="81" y="37"/>
                  </a:lnTo>
                  <a:lnTo>
                    <a:pt x="87" y="22"/>
                  </a:lnTo>
                  <a:lnTo>
                    <a:pt x="94" y="8"/>
                  </a:lnTo>
                  <a:lnTo>
                    <a:pt x="94" y="8"/>
                  </a:lnTo>
                  <a:lnTo>
                    <a:pt x="95" y="5"/>
                  </a:lnTo>
                  <a:lnTo>
                    <a:pt x="95" y="4"/>
                  </a:lnTo>
                  <a:lnTo>
                    <a:pt x="92" y="0"/>
                  </a:lnTo>
                  <a:lnTo>
                    <a:pt x="89" y="0"/>
                  </a:lnTo>
                  <a:lnTo>
                    <a:pt x="86" y="0"/>
                  </a:lnTo>
                  <a:lnTo>
                    <a:pt x="85" y="3"/>
                  </a:lnTo>
                  <a:lnTo>
                    <a:pt x="85"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59" name="chenying0907 816"/>
            <p:cNvSpPr/>
            <p:nvPr/>
          </p:nvSpPr>
          <p:spPr bwMode="auto">
            <a:xfrm>
              <a:off x="4737101" y="3182938"/>
              <a:ext cx="33338" cy="90488"/>
            </a:xfrm>
            <a:custGeom>
              <a:cxnLst>
                <a:cxn ang="0">
                  <a:pos x="72" y="3"/>
                </a:cxn>
                <a:cxn ang="0">
                  <a:pos x="72" y="3"/>
                </a:cxn>
                <a:cxn ang="0">
                  <a:pos x="69" y="15"/>
                </a:cxn>
                <a:cxn ang="0">
                  <a:pos x="64" y="28"/>
                </a:cxn>
                <a:cxn ang="0">
                  <a:pos x="54" y="51"/>
                </a:cxn>
                <a:cxn ang="0">
                  <a:pos x="54" y="51"/>
                </a:cxn>
                <a:cxn ang="0">
                  <a:pos x="41" y="85"/>
                </a:cxn>
                <a:cxn ang="0">
                  <a:pos x="27" y="119"/>
                </a:cxn>
                <a:cxn ang="0">
                  <a:pos x="27" y="119"/>
                </a:cxn>
                <a:cxn ang="0">
                  <a:pos x="16" y="143"/>
                </a:cxn>
                <a:cxn ang="0">
                  <a:pos x="8" y="168"/>
                </a:cxn>
                <a:cxn ang="0">
                  <a:pos x="4" y="181"/>
                </a:cxn>
                <a:cxn ang="0">
                  <a:pos x="1" y="194"/>
                </a:cxn>
                <a:cxn ang="0">
                  <a:pos x="0" y="207"/>
                </a:cxn>
                <a:cxn ang="0">
                  <a:pos x="0" y="222"/>
                </a:cxn>
                <a:cxn ang="0">
                  <a:pos x="0" y="222"/>
                </a:cxn>
                <a:cxn ang="0">
                  <a:pos x="0" y="224"/>
                </a:cxn>
                <a:cxn ang="0">
                  <a:pos x="1" y="227"/>
                </a:cxn>
                <a:cxn ang="0">
                  <a:pos x="5" y="228"/>
                </a:cxn>
                <a:cxn ang="0">
                  <a:pos x="9" y="227"/>
                </a:cxn>
                <a:cxn ang="0">
                  <a:pos x="10" y="224"/>
                </a:cxn>
                <a:cxn ang="0">
                  <a:pos x="10" y="222"/>
                </a:cxn>
                <a:cxn ang="0">
                  <a:pos x="10" y="222"/>
                </a:cxn>
                <a:cxn ang="0">
                  <a:pos x="12" y="206"/>
                </a:cxn>
                <a:cxn ang="0">
                  <a:pos x="14" y="190"/>
                </a:cxn>
                <a:cxn ang="0">
                  <a:pos x="17" y="176"/>
                </a:cxn>
                <a:cxn ang="0">
                  <a:pos x="22" y="162"/>
                </a:cxn>
                <a:cxn ang="0">
                  <a:pos x="33" y="133"/>
                </a:cxn>
                <a:cxn ang="0">
                  <a:pos x="46" y="104"/>
                </a:cxn>
                <a:cxn ang="0">
                  <a:pos x="46" y="104"/>
                </a:cxn>
                <a:cxn ang="0">
                  <a:pos x="58" y="71"/>
                </a:cxn>
                <a:cxn ang="0">
                  <a:pos x="64" y="54"/>
                </a:cxn>
                <a:cxn ang="0">
                  <a:pos x="71" y="39"/>
                </a:cxn>
                <a:cxn ang="0">
                  <a:pos x="71" y="39"/>
                </a:cxn>
                <a:cxn ang="0">
                  <a:pos x="78" y="23"/>
                </a:cxn>
                <a:cxn ang="0">
                  <a:pos x="81" y="15"/>
                </a:cxn>
                <a:cxn ang="0">
                  <a:pos x="84" y="7"/>
                </a:cxn>
                <a:cxn ang="0">
                  <a:pos x="84" y="7"/>
                </a:cxn>
                <a:cxn ang="0">
                  <a:pos x="84" y="5"/>
                </a:cxn>
                <a:cxn ang="0">
                  <a:pos x="82" y="2"/>
                </a:cxn>
                <a:cxn ang="0">
                  <a:pos x="78" y="0"/>
                </a:cxn>
                <a:cxn ang="0">
                  <a:pos x="77" y="0"/>
                </a:cxn>
                <a:cxn ang="0">
                  <a:pos x="75" y="1"/>
                </a:cxn>
                <a:cxn ang="0">
                  <a:pos x="73" y="2"/>
                </a:cxn>
                <a:cxn ang="0">
                  <a:pos x="72" y="3"/>
                </a:cxn>
                <a:cxn ang="0">
                  <a:pos x="72" y="3"/>
                </a:cxn>
              </a:cxnLst>
              <a:rect l="0" t="0" r="r" b="b"/>
              <a:pathLst>
                <a:path w="84" h="228">
                  <a:moveTo>
                    <a:pt x="72" y="3"/>
                  </a:moveTo>
                  <a:lnTo>
                    <a:pt x="72" y="3"/>
                  </a:lnTo>
                  <a:lnTo>
                    <a:pt x="69" y="15"/>
                  </a:lnTo>
                  <a:lnTo>
                    <a:pt x="64" y="28"/>
                  </a:lnTo>
                  <a:lnTo>
                    <a:pt x="54" y="51"/>
                  </a:lnTo>
                  <a:lnTo>
                    <a:pt x="54" y="51"/>
                  </a:lnTo>
                  <a:lnTo>
                    <a:pt x="41" y="85"/>
                  </a:lnTo>
                  <a:lnTo>
                    <a:pt x="27" y="119"/>
                  </a:lnTo>
                  <a:lnTo>
                    <a:pt x="27" y="119"/>
                  </a:lnTo>
                  <a:lnTo>
                    <a:pt x="16" y="143"/>
                  </a:lnTo>
                  <a:lnTo>
                    <a:pt x="8" y="168"/>
                  </a:lnTo>
                  <a:lnTo>
                    <a:pt x="4" y="181"/>
                  </a:lnTo>
                  <a:lnTo>
                    <a:pt x="1" y="194"/>
                  </a:lnTo>
                  <a:lnTo>
                    <a:pt x="0" y="207"/>
                  </a:lnTo>
                  <a:lnTo>
                    <a:pt x="0" y="222"/>
                  </a:lnTo>
                  <a:lnTo>
                    <a:pt x="0" y="222"/>
                  </a:lnTo>
                  <a:lnTo>
                    <a:pt x="0" y="224"/>
                  </a:lnTo>
                  <a:lnTo>
                    <a:pt x="1" y="227"/>
                  </a:lnTo>
                  <a:lnTo>
                    <a:pt x="5" y="228"/>
                  </a:lnTo>
                  <a:lnTo>
                    <a:pt x="9" y="227"/>
                  </a:lnTo>
                  <a:lnTo>
                    <a:pt x="10" y="224"/>
                  </a:lnTo>
                  <a:lnTo>
                    <a:pt x="10" y="222"/>
                  </a:lnTo>
                  <a:lnTo>
                    <a:pt x="10" y="222"/>
                  </a:lnTo>
                  <a:lnTo>
                    <a:pt x="12" y="206"/>
                  </a:lnTo>
                  <a:lnTo>
                    <a:pt x="14" y="190"/>
                  </a:lnTo>
                  <a:lnTo>
                    <a:pt x="17" y="176"/>
                  </a:lnTo>
                  <a:lnTo>
                    <a:pt x="22" y="162"/>
                  </a:lnTo>
                  <a:lnTo>
                    <a:pt x="33" y="133"/>
                  </a:lnTo>
                  <a:lnTo>
                    <a:pt x="46" y="104"/>
                  </a:lnTo>
                  <a:lnTo>
                    <a:pt x="46" y="104"/>
                  </a:lnTo>
                  <a:lnTo>
                    <a:pt x="58" y="71"/>
                  </a:lnTo>
                  <a:lnTo>
                    <a:pt x="64" y="54"/>
                  </a:lnTo>
                  <a:lnTo>
                    <a:pt x="71" y="39"/>
                  </a:lnTo>
                  <a:lnTo>
                    <a:pt x="71" y="39"/>
                  </a:lnTo>
                  <a:lnTo>
                    <a:pt x="78" y="23"/>
                  </a:lnTo>
                  <a:lnTo>
                    <a:pt x="81" y="15"/>
                  </a:lnTo>
                  <a:lnTo>
                    <a:pt x="84" y="7"/>
                  </a:lnTo>
                  <a:lnTo>
                    <a:pt x="84" y="7"/>
                  </a:lnTo>
                  <a:lnTo>
                    <a:pt x="84" y="5"/>
                  </a:lnTo>
                  <a:lnTo>
                    <a:pt x="82" y="2"/>
                  </a:lnTo>
                  <a:lnTo>
                    <a:pt x="78" y="0"/>
                  </a:lnTo>
                  <a:lnTo>
                    <a:pt x="77" y="0"/>
                  </a:lnTo>
                  <a:lnTo>
                    <a:pt x="75" y="1"/>
                  </a:lnTo>
                  <a:lnTo>
                    <a:pt x="73" y="2"/>
                  </a:lnTo>
                  <a:lnTo>
                    <a:pt x="72" y="3"/>
                  </a:lnTo>
                  <a:lnTo>
                    <a:pt x="72"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60" name="chenying0907 817"/>
            <p:cNvSpPr/>
            <p:nvPr/>
          </p:nvSpPr>
          <p:spPr bwMode="auto">
            <a:xfrm>
              <a:off x="4762501" y="3200401"/>
              <a:ext cx="26988" cy="95250"/>
            </a:xfrm>
            <a:custGeom>
              <a:cxnLst>
                <a:cxn ang="0">
                  <a:pos x="59" y="2"/>
                </a:cxn>
                <a:cxn ang="0">
                  <a:pos x="59" y="2"/>
                </a:cxn>
                <a:cxn ang="0">
                  <a:pos x="47" y="38"/>
                </a:cxn>
                <a:cxn ang="0">
                  <a:pos x="35" y="72"/>
                </a:cxn>
                <a:cxn ang="0">
                  <a:pos x="15" y="142"/>
                </a:cxn>
                <a:cxn ang="0">
                  <a:pos x="15" y="142"/>
                </a:cxn>
                <a:cxn ang="0">
                  <a:pos x="9" y="164"/>
                </a:cxn>
                <a:cxn ang="0">
                  <a:pos x="2" y="191"/>
                </a:cxn>
                <a:cxn ang="0">
                  <a:pos x="0" y="204"/>
                </a:cxn>
                <a:cxn ang="0">
                  <a:pos x="0" y="217"/>
                </a:cxn>
                <a:cxn ang="0">
                  <a:pos x="1" y="229"/>
                </a:cxn>
                <a:cxn ang="0">
                  <a:pos x="4" y="235"/>
                </a:cxn>
                <a:cxn ang="0">
                  <a:pos x="6" y="239"/>
                </a:cxn>
                <a:cxn ang="0">
                  <a:pos x="6" y="239"/>
                </a:cxn>
                <a:cxn ang="0">
                  <a:pos x="8" y="242"/>
                </a:cxn>
                <a:cxn ang="0">
                  <a:pos x="10" y="242"/>
                </a:cxn>
                <a:cxn ang="0">
                  <a:pos x="14" y="242"/>
                </a:cxn>
                <a:cxn ang="0">
                  <a:pos x="17" y="238"/>
                </a:cxn>
                <a:cxn ang="0">
                  <a:pos x="17" y="236"/>
                </a:cxn>
                <a:cxn ang="0">
                  <a:pos x="15" y="234"/>
                </a:cxn>
                <a:cxn ang="0">
                  <a:pos x="15" y="234"/>
                </a:cxn>
                <a:cxn ang="0">
                  <a:pos x="13" y="227"/>
                </a:cxn>
                <a:cxn ang="0">
                  <a:pos x="12" y="222"/>
                </a:cxn>
                <a:cxn ang="0">
                  <a:pos x="12" y="215"/>
                </a:cxn>
                <a:cxn ang="0">
                  <a:pos x="13" y="209"/>
                </a:cxn>
                <a:cxn ang="0">
                  <a:pos x="18" y="183"/>
                </a:cxn>
                <a:cxn ang="0">
                  <a:pos x="18" y="183"/>
                </a:cxn>
                <a:cxn ang="0">
                  <a:pos x="21" y="166"/>
                </a:cxn>
                <a:cxn ang="0">
                  <a:pos x="26" y="149"/>
                </a:cxn>
                <a:cxn ang="0">
                  <a:pos x="35" y="116"/>
                </a:cxn>
                <a:cxn ang="0">
                  <a:pos x="35" y="116"/>
                </a:cxn>
                <a:cxn ang="0">
                  <a:pos x="51" y="61"/>
                </a:cxn>
                <a:cxn ang="0">
                  <a:pos x="60" y="34"/>
                </a:cxn>
                <a:cxn ang="0">
                  <a:pos x="69" y="6"/>
                </a:cxn>
                <a:cxn ang="0">
                  <a:pos x="69" y="6"/>
                </a:cxn>
                <a:cxn ang="0">
                  <a:pos x="70" y="4"/>
                </a:cxn>
                <a:cxn ang="0">
                  <a:pos x="69" y="1"/>
                </a:cxn>
                <a:cxn ang="0">
                  <a:pos x="68" y="0"/>
                </a:cxn>
                <a:cxn ang="0">
                  <a:pos x="66" y="0"/>
                </a:cxn>
                <a:cxn ang="0">
                  <a:pos x="61" y="0"/>
                </a:cxn>
                <a:cxn ang="0">
                  <a:pos x="60" y="1"/>
                </a:cxn>
                <a:cxn ang="0">
                  <a:pos x="59" y="2"/>
                </a:cxn>
                <a:cxn ang="0">
                  <a:pos x="59" y="2"/>
                </a:cxn>
              </a:cxnLst>
              <a:rect l="0" t="0" r="r" b="b"/>
              <a:pathLst>
                <a:path w="70" h="241">
                  <a:moveTo>
                    <a:pt x="59" y="2"/>
                  </a:moveTo>
                  <a:lnTo>
                    <a:pt x="59" y="2"/>
                  </a:lnTo>
                  <a:lnTo>
                    <a:pt x="47" y="38"/>
                  </a:lnTo>
                  <a:lnTo>
                    <a:pt x="35" y="72"/>
                  </a:lnTo>
                  <a:lnTo>
                    <a:pt x="15" y="142"/>
                  </a:lnTo>
                  <a:lnTo>
                    <a:pt x="15" y="142"/>
                  </a:lnTo>
                  <a:lnTo>
                    <a:pt x="9" y="164"/>
                  </a:lnTo>
                  <a:lnTo>
                    <a:pt x="2" y="191"/>
                  </a:lnTo>
                  <a:lnTo>
                    <a:pt x="0" y="204"/>
                  </a:lnTo>
                  <a:lnTo>
                    <a:pt x="0" y="217"/>
                  </a:lnTo>
                  <a:lnTo>
                    <a:pt x="1" y="229"/>
                  </a:lnTo>
                  <a:lnTo>
                    <a:pt x="4" y="235"/>
                  </a:lnTo>
                  <a:lnTo>
                    <a:pt x="6" y="239"/>
                  </a:lnTo>
                  <a:lnTo>
                    <a:pt x="6" y="239"/>
                  </a:lnTo>
                  <a:lnTo>
                    <a:pt x="8" y="242"/>
                  </a:lnTo>
                  <a:lnTo>
                    <a:pt x="10" y="242"/>
                  </a:lnTo>
                  <a:lnTo>
                    <a:pt x="14" y="242"/>
                  </a:lnTo>
                  <a:lnTo>
                    <a:pt x="17" y="238"/>
                  </a:lnTo>
                  <a:lnTo>
                    <a:pt x="17" y="236"/>
                  </a:lnTo>
                  <a:lnTo>
                    <a:pt x="15" y="234"/>
                  </a:lnTo>
                  <a:lnTo>
                    <a:pt x="15" y="234"/>
                  </a:lnTo>
                  <a:lnTo>
                    <a:pt x="13" y="227"/>
                  </a:lnTo>
                  <a:lnTo>
                    <a:pt x="12" y="222"/>
                  </a:lnTo>
                  <a:lnTo>
                    <a:pt x="12" y="215"/>
                  </a:lnTo>
                  <a:lnTo>
                    <a:pt x="13" y="209"/>
                  </a:lnTo>
                  <a:lnTo>
                    <a:pt x="18" y="183"/>
                  </a:lnTo>
                  <a:lnTo>
                    <a:pt x="18" y="183"/>
                  </a:lnTo>
                  <a:lnTo>
                    <a:pt x="21" y="166"/>
                  </a:lnTo>
                  <a:lnTo>
                    <a:pt x="26" y="149"/>
                  </a:lnTo>
                  <a:lnTo>
                    <a:pt x="35" y="116"/>
                  </a:lnTo>
                  <a:lnTo>
                    <a:pt x="35" y="116"/>
                  </a:lnTo>
                  <a:lnTo>
                    <a:pt x="51" y="61"/>
                  </a:lnTo>
                  <a:lnTo>
                    <a:pt x="60" y="34"/>
                  </a:lnTo>
                  <a:lnTo>
                    <a:pt x="69" y="6"/>
                  </a:lnTo>
                  <a:lnTo>
                    <a:pt x="69" y="6"/>
                  </a:lnTo>
                  <a:lnTo>
                    <a:pt x="70" y="4"/>
                  </a:lnTo>
                  <a:lnTo>
                    <a:pt x="69" y="1"/>
                  </a:lnTo>
                  <a:lnTo>
                    <a:pt x="68" y="0"/>
                  </a:lnTo>
                  <a:lnTo>
                    <a:pt x="66" y="0"/>
                  </a:lnTo>
                  <a:lnTo>
                    <a:pt x="61"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61" name="chenying0907 818"/>
            <p:cNvSpPr/>
            <p:nvPr/>
          </p:nvSpPr>
          <p:spPr bwMode="auto">
            <a:xfrm>
              <a:off x="4786313" y="3222626"/>
              <a:ext cx="31750" cy="88900"/>
            </a:xfrm>
            <a:custGeom>
              <a:cxnLst>
                <a:cxn ang="0">
                  <a:pos x="69" y="3"/>
                </a:cxn>
                <a:cxn ang="0">
                  <a:pos x="69" y="3"/>
                </a:cxn>
                <a:cxn ang="0">
                  <a:pos x="61" y="13"/>
                </a:cxn>
                <a:cxn ang="0">
                  <a:pos x="56" y="25"/>
                </a:cxn>
                <a:cxn ang="0">
                  <a:pos x="45" y="48"/>
                </a:cxn>
                <a:cxn ang="0">
                  <a:pos x="36" y="73"/>
                </a:cxn>
                <a:cxn ang="0">
                  <a:pos x="28" y="98"/>
                </a:cxn>
                <a:cxn ang="0">
                  <a:pos x="28" y="98"/>
                </a:cxn>
                <a:cxn ang="0">
                  <a:pos x="19" y="128"/>
                </a:cxn>
                <a:cxn ang="0">
                  <a:pos x="10" y="157"/>
                </a:cxn>
                <a:cxn ang="0">
                  <a:pos x="6" y="173"/>
                </a:cxn>
                <a:cxn ang="0">
                  <a:pos x="2" y="187"/>
                </a:cxn>
                <a:cxn ang="0">
                  <a:pos x="1" y="203"/>
                </a:cxn>
                <a:cxn ang="0">
                  <a:pos x="0" y="218"/>
                </a:cxn>
                <a:cxn ang="0">
                  <a:pos x="0" y="218"/>
                </a:cxn>
                <a:cxn ang="0">
                  <a:pos x="0" y="221"/>
                </a:cxn>
                <a:cxn ang="0">
                  <a:pos x="1" y="222"/>
                </a:cxn>
                <a:cxn ang="0">
                  <a:pos x="5" y="224"/>
                </a:cxn>
                <a:cxn ang="0">
                  <a:pos x="9" y="222"/>
                </a:cxn>
                <a:cxn ang="0">
                  <a:pos x="10" y="221"/>
                </a:cxn>
                <a:cxn ang="0">
                  <a:pos x="10" y="218"/>
                </a:cxn>
                <a:cxn ang="0">
                  <a:pos x="10" y="218"/>
                </a:cxn>
                <a:cxn ang="0">
                  <a:pos x="11" y="204"/>
                </a:cxn>
                <a:cxn ang="0">
                  <a:pos x="14" y="190"/>
                </a:cxn>
                <a:cxn ang="0">
                  <a:pos x="17" y="176"/>
                </a:cxn>
                <a:cxn ang="0">
                  <a:pos x="19" y="163"/>
                </a:cxn>
                <a:cxn ang="0">
                  <a:pos x="28" y="137"/>
                </a:cxn>
                <a:cxn ang="0">
                  <a:pos x="37" y="110"/>
                </a:cxn>
                <a:cxn ang="0">
                  <a:pos x="37" y="110"/>
                </a:cxn>
                <a:cxn ang="0">
                  <a:pos x="45" y="84"/>
                </a:cxn>
                <a:cxn ang="0">
                  <a:pos x="54" y="57"/>
                </a:cxn>
                <a:cxn ang="0">
                  <a:pos x="65" y="33"/>
                </a:cxn>
                <a:cxn ang="0">
                  <a:pos x="71" y="20"/>
                </a:cxn>
                <a:cxn ang="0">
                  <a:pos x="78" y="8"/>
                </a:cxn>
                <a:cxn ang="0">
                  <a:pos x="78" y="8"/>
                </a:cxn>
                <a:cxn ang="0">
                  <a:pos x="79" y="6"/>
                </a:cxn>
                <a:cxn ang="0">
                  <a:pos x="79" y="4"/>
                </a:cxn>
                <a:cxn ang="0">
                  <a:pos x="78" y="3"/>
                </a:cxn>
                <a:cxn ang="0">
                  <a:pos x="77" y="1"/>
                </a:cxn>
                <a:cxn ang="0">
                  <a:pos x="73" y="0"/>
                </a:cxn>
                <a:cxn ang="0">
                  <a:pos x="70" y="1"/>
                </a:cxn>
                <a:cxn ang="0">
                  <a:pos x="69" y="3"/>
                </a:cxn>
                <a:cxn ang="0">
                  <a:pos x="69" y="3"/>
                </a:cxn>
              </a:cxnLst>
              <a:rect l="0" t="0" r="r" b="b"/>
              <a:pathLst>
                <a:path w="79" h="224">
                  <a:moveTo>
                    <a:pt x="69" y="3"/>
                  </a:moveTo>
                  <a:lnTo>
                    <a:pt x="69" y="3"/>
                  </a:lnTo>
                  <a:lnTo>
                    <a:pt x="61" y="13"/>
                  </a:lnTo>
                  <a:lnTo>
                    <a:pt x="56" y="25"/>
                  </a:lnTo>
                  <a:lnTo>
                    <a:pt x="45" y="48"/>
                  </a:lnTo>
                  <a:lnTo>
                    <a:pt x="36" y="73"/>
                  </a:lnTo>
                  <a:lnTo>
                    <a:pt x="28" y="98"/>
                  </a:lnTo>
                  <a:lnTo>
                    <a:pt x="28" y="98"/>
                  </a:lnTo>
                  <a:lnTo>
                    <a:pt x="19" y="128"/>
                  </a:lnTo>
                  <a:lnTo>
                    <a:pt x="10" y="157"/>
                  </a:lnTo>
                  <a:lnTo>
                    <a:pt x="6" y="173"/>
                  </a:lnTo>
                  <a:lnTo>
                    <a:pt x="2" y="187"/>
                  </a:lnTo>
                  <a:lnTo>
                    <a:pt x="1" y="203"/>
                  </a:lnTo>
                  <a:lnTo>
                    <a:pt x="0" y="218"/>
                  </a:lnTo>
                  <a:lnTo>
                    <a:pt x="0" y="218"/>
                  </a:lnTo>
                  <a:lnTo>
                    <a:pt x="0" y="221"/>
                  </a:lnTo>
                  <a:lnTo>
                    <a:pt x="1" y="222"/>
                  </a:lnTo>
                  <a:lnTo>
                    <a:pt x="5" y="224"/>
                  </a:lnTo>
                  <a:lnTo>
                    <a:pt x="9" y="222"/>
                  </a:lnTo>
                  <a:lnTo>
                    <a:pt x="10" y="221"/>
                  </a:lnTo>
                  <a:lnTo>
                    <a:pt x="10" y="218"/>
                  </a:lnTo>
                  <a:lnTo>
                    <a:pt x="10" y="218"/>
                  </a:lnTo>
                  <a:lnTo>
                    <a:pt x="11" y="204"/>
                  </a:lnTo>
                  <a:lnTo>
                    <a:pt x="14" y="190"/>
                  </a:lnTo>
                  <a:lnTo>
                    <a:pt x="17" y="176"/>
                  </a:lnTo>
                  <a:lnTo>
                    <a:pt x="19" y="163"/>
                  </a:lnTo>
                  <a:lnTo>
                    <a:pt x="28" y="137"/>
                  </a:lnTo>
                  <a:lnTo>
                    <a:pt x="37" y="110"/>
                  </a:lnTo>
                  <a:lnTo>
                    <a:pt x="37" y="110"/>
                  </a:lnTo>
                  <a:lnTo>
                    <a:pt x="45" y="84"/>
                  </a:lnTo>
                  <a:lnTo>
                    <a:pt x="54" y="57"/>
                  </a:lnTo>
                  <a:lnTo>
                    <a:pt x="65" y="33"/>
                  </a:lnTo>
                  <a:lnTo>
                    <a:pt x="71" y="20"/>
                  </a:lnTo>
                  <a:lnTo>
                    <a:pt x="78" y="8"/>
                  </a:lnTo>
                  <a:lnTo>
                    <a:pt x="78" y="8"/>
                  </a:lnTo>
                  <a:lnTo>
                    <a:pt x="79" y="6"/>
                  </a:lnTo>
                  <a:lnTo>
                    <a:pt x="79" y="4"/>
                  </a:lnTo>
                  <a:lnTo>
                    <a:pt x="78" y="3"/>
                  </a:lnTo>
                  <a:lnTo>
                    <a:pt x="77" y="1"/>
                  </a:lnTo>
                  <a:lnTo>
                    <a:pt x="73" y="0"/>
                  </a:lnTo>
                  <a:lnTo>
                    <a:pt x="70" y="1"/>
                  </a:lnTo>
                  <a:lnTo>
                    <a:pt x="69" y="3"/>
                  </a:lnTo>
                  <a:lnTo>
                    <a:pt x="69"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62" name="chenying0907 819"/>
            <p:cNvSpPr/>
            <p:nvPr/>
          </p:nvSpPr>
          <p:spPr bwMode="auto">
            <a:xfrm>
              <a:off x="4808538" y="3241676"/>
              <a:ext cx="34925" cy="90488"/>
            </a:xfrm>
            <a:custGeom>
              <a:cxnLst>
                <a:cxn ang="0">
                  <a:pos x="77" y="4"/>
                </a:cxn>
                <a:cxn ang="0">
                  <a:pos x="77" y="4"/>
                </a:cxn>
                <a:cxn ang="0">
                  <a:pos x="52" y="65"/>
                </a:cxn>
                <a:cxn ang="0">
                  <a:pos x="40" y="95"/>
                </a:cxn>
                <a:cxn ang="0">
                  <a:pos x="27" y="125"/>
                </a:cxn>
                <a:cxn ang="0">
                  <a:pos x="27" y="125"/>
                </a:cxn>
                <a:cxn ang="0">
                  <a:pos x="17" y="149"/>
                </a:cxn>
                <a:cxn ang="0">
                  <a:pos x="9" y="172"/>
                </a:cxn>
                <a:cxn ang="0">
                  <a:pos x="2" y="197"/>
                </a:cxn>
                <a:cxn ang="0">
                  <a:pos x="1" y="209"/>
                </a:cxn>
                <a:cxn ang="0">
                  <a:pos x="0" y="222"/>
                </a:cxn>
                <a:cxn ang="0">
                  <a:pos x="0" y="222"/>
                </a:cxn>
                <a:cxn ang="0">
                  <a:pos x="1" y="225"/>
                </a:cxn>
                <a:cxn ang="0">
                  <a:pos x="2" y="226"/>
                </a:cxn>
                <a:cxn ang="0">
                  <a:pos x="6" y="227"/>
                </a:cxn>
                <a:cxn ang="0">
                  <a:pos x="10" y="226"/>
                </a:cxn>
                <a:cxn ang="0">
                  <a:pos x="12" y="225"/>
                </a:cxn>
                <a:cxn ang="0">
                  <a:pos x="12" y="222"/>
                </a:cxn>
                <a:cxn ang="0">
                  <a:pos x="12" y="222"/>
                </a:cxn>
                <a:cxn ang="0">
                  <a:pos x="13" y="208"/>
                </a:cxn>
                <a:cxn ang="0">
                  <a:pos x="15" y="194"/>
                </a:cxn>
                <a:cxn ang="0">
                  <a:pos x="18" y="183"/>
                </a:cxn>
                <a:cxn ang="0">
                  <a:pos x="22" y="170"/>
                </a:cxn>
                <a:cxn ang="0">
                  <a:pos x="31" y="146"/>
                </a:cxn>
                <a:cxn ang="0">
                  <a:pos x="42" y="120"/>
                </a:cxn>
                <a:cxn ang="0">
                  <a:pos x="42" y="120"/>
                </a:cxn>
                <a:cxn ang="0">
                  <a:pos x="87" y="6"/>
                </a:cxn>
                <a:cxn ang="0">
                  <a:pos x="87" y="6"/>
                </a:cxn>
                <a:cxn ang="0">
                  <a:pos x="87" y="4"/>
                </a:cxn>
                <a:cxn ang="0">
                  <a:pos x="87" y="2"/>
                </a:cxn>
                <a:cxn ang="0">
                  <a:pos x="86" y="1"/>
                </a:cxn>
                <a:cxn ang="0">
                  <a:pos x="84" y="0"/>
                </a:cxn>
                <a:cxn ang="0">
                  <a:pos x="80" y="0"/>
                </a:cxn>
                <a:cxn ang="0">
                  <a:pos x="78" y="1"/>
                </a:cxn>
                <a:cxn ang="0">
                  <a:pos x="77" y="4"/>
                </a:cxn>
                <a:cxn ang="0">
                  <a:pos x="77" y="4"/>
                </a:cxn>
              </a:cxnLst>
              <a:rect l="0" t="0" r="r" b="b"/>
              <a:pathLst>
                <a:path w="87" h="226">
                  <a:moveTo>
                    <a:pt x="77" y="4"/>
                  </a:moveTo>
                  <a:lnTo>
                    <a:pt x="77" y="4"/>
                  </a:lnTo>
                  <a:lnTo>
                    <a:pt x="52" y="65"/>
                  </a:lnTo>
                  <a:lnTo>
                    <a:pt x="40" y="95"/>
                  </a:lnTo>
                  <a:lnTo>
                    <a:pt x="27" y="125"/>
                  </a:lnTo>
                  <a:lnTo>
                    <a:pt x="27" y="125"/>
                  </a:lnTo>
                  <a:lnTo>
                    <a:pt x="17" y="149"/>
                  </a:lnTo>
                  <a:lnTo>
                    <a:pt x="9" y="172"/>
                  </a:lnTo>
                  <a:lnTo>
                    <a:pt x="2" y="197"/>
                  </a:lnTo>
                  <a:lnTo>
                    <a:pt x="1" y="209"/>
                  </a:lnTo>
                  <a:lnTo>
                    <a:pt x="0" y="222"/>
                  </a:lnTo>
                  <a:lnTo>
                    <a:pt x="0" y="222"/>
                  </a:lnTo>
                  <a:lnTo>
                    <a:pt x="1" y="225"/>
                  </a:lnTo>
                  <a:lnTo>
                    <a:pt x="2" y="226"/>
                  </a:lnTo>
                  <a:lnTo>
                    <a:pt x="6" y="227"/>
                  </a:lnTo>
                  <a:lnTo>
                    <a:pt x="10" y="226"/>
                  </a:lnTo>
                  <a:lnTo>
                    <a:pt x="12" y="225"/>
                  </a:lnTo>
                  <a:lnTo>
                    <a:pt x="12" y="222"/>
                  </a:lnTo>
                  <a:lnTo>
                    <a:pt x="12" y="222"/>
                  </a:lnTo>
                  <a:lnTo>
                    <a:pt x="13" y="208"/>
                  </a:lnTo>
                  <a:lnTo>
                    <a:pt x="15" y="194"/>
                  </a:lnTo>
                  <a:lnTo>
                    <a:pt x="18" y="183"/>
                  </a:lnTo>
                  <a:lnTo>
                    <a:pt x="22" y="170"/>
                  </a:lnTo>
                  <a:lnTo>
                    <a:pt x="31" y="146"/>
                  </a:lnTo>
                  <a:lnTo>
                    <a:pt x="42" y="120"/>
                  </a:lnTo>
                  <a:lnTo>
                    <a:pt x="42" y="120"/>
                  </a:lnTo>
                  <a:lnTo>
                    <a:pt x="87" y="6"/>
                  </a:lnTo>
                  <a:lnTo>
                    <a:pt x="87" y="6"/>
                  </a:lnTo>
                  <a:lnTo>
                    <a:pt x="87" y="4"/>
                  </a:lnTo>
                  <a:lnTo>
                    <a:pt x="87" y="2"/>
                  </a:lnTo>
                  <a:lnTo>
                    <a:pt x="86" y="1"/>
                  </a:lnTo>
                  <a:lnTo>
                    <a:pt x="84" y="0"/>
                  </a:lnTo>
                  <a:lnTo>
                    <a:pt x="80" y="0"/>
                  </a:lnTo>
                  <a:lnTo>
                    <a:pt x="78" y="1"/>
                  </a:lnTo>
                  <a:lnTo>
                    <a:pt x="77" y="4"/>
                  </a:lnTo>
                  <a:lnTo>
                    <a:pt x="77"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63" name="chenying0907 820"/>
            <p:cNvSpPr/>
            <p:nvPr/>
          </p:nvSpPr>
          <p:spPr bwMode="auto">
            <a:xfrm>
              <a:off x="4840288" y="3263901"/>
              <a:ext cx="23813" cy="85725"/>
            </a:xfrm>
            <a:custGeom>
              <a:cxnLst>
                <a:cxn ang="0">
                  <a:pos x="45" y="6"/>
                </a:cxn>
                <a:cxn ang="0">
                  <a:pos x="45" y="6"/>
                </a:cxn>
                <a:cxn ang="0">
                  <a:pos x="43" y="19"/>
                </a:cxn>
                <a:cxn ang="0">
                  <a:pos x="39" y="34"/>
                </a:cxn>
                <a:cxn ang="0">
                  <a:pos x="35" y="47"/>
                </a:cxn>
                <a:cxn ang="0">
                  <a:pos x="31" y="61"/>
                </a:cxn>
                <a:cxn ang="0">
                  <a:pos x="31" y="61"/>
                </a:cxn>
                <a:cxn ang="0">
                  <a:pos x="21" y="116"/>
                </a:cxn>
                <a:cxn ang="0">
                  <a:pos x="21" y="116"/>
                </a:cxn>
                <a:cxn ang="0">
                  <a:pos x="14" y="140"/>
                </a:cxn>
                <a:cxn ang="0">
                  <a:pos x="7" y="162"/>
                </a:cxn>
                <a:cxn ang="0">
                  <a:pos x="2" y="184"/>
                </a:cxn>
                <a:cxn ang="0">
                  <a:pos x="1" y="196"/>
                </a:cxn>
                <a:cxn ang="0">
                  <a:pos x="0" y="208"/>
                </a:cxn>
                <a:cxn ang="0">
                  <a:pos x="0" y="208"/>
                </a:cxn>
                <a:cxn ang="0">
                  <a:pos x="1" y="210"/>
                </a:cxn>
                <a:cxn ang="0">
                  <a:pos x="2" y="212"/>
                </a:cxn>
                <a:cxn ang="0">
                  <a:pos x="6" y="213"/>
                </a:cxn>
                <a:cxn ang="0">
                  <a:pos x="10" y="212"/>
                </a:cxn>
                <a:cxn ang="0">
                  <a:pos x="11" y="210"/>
                </a:cxn>
                <a:cxn ang="0">
                  <a:pos x="11" y="208"/>
                </a:cxn>
                <a:cxn ang="0">
                  <a:pos x="11" y="208"/>
                </a:cxn>
                <a:cxn ang="0">
                  <a:pos x="13" y="196"/>
                </a:cxn>
                <a:cxn ang="0">
                  <a:pos x="14" y="183"/>
                </a:cxn>
                <a:cxn ang="0">
                  <a:pos x="19" y="159"/>
                </a:cxn>
                <a:cxn ang="0">
                  <a:pos x="27" y="135"/>
                </a:cxn>
                <a:cxn ang="0">
                  <a:pos x="32" y="111"/>
                </a:cxn>
                <a:cxn ang="0">
                  <a:pos x="32" y="111"/>
                </a:cxn>
                <a:cxn ang="0">
                  <a:pos x="44" y="55"/>
                </a:cxn>
                <a:cxn ang="0">
                  <a:pos x="44" y="55"/>
                </a:cxn>
                <a:cxn ang="0">
                  <a:pos x="47" y="43"/>
                </a:cxn>
                <a:cxn ang="0">
                  <a:pos x="51" y="31"/>
                </a:cxn>
                <a:cxn ang="0">
                  <a:pos x="55" y="18"/>
                </a:cxn>
                <a:cxn ang="0">
                  <a:pos x="57" y="6"/>
                </a:cxn>
                <a:cxn ang="0">
                  <a:pos x="57" y="6"/>
                </a:cxn>
                <a:cxn ang="0">
                  <a:pos x="57" y="4"/>
                </a:cxn>
                <a:cxn ang="0">
                  <a:pos x="56" y="2"/>
                </a:cxn>
                <a:cxn ang="0">
                  <a:pos x="55" y="1"/>
                </a:cxn>
                <a:cxn ang="0">
                  <a:pos x="52" y="0"/>
                </a:cxn>
                <a:cxn ang="0">
                  <a:pos x="48" y="2"/>
                </a:cxn>
                <a:cxn ang="0">
                  <a:pos x="47" y="4"/>
                </a:cxn>
                <a:cxn ang="0">
                  <a:pos x="45" y="6"/>
                </a:cxn>
                <a:cxn ang="0">
                  <a:pos x="45" y="6"/>
                </a:cxn>
              </a:cxnLst>
              <a:rect l="0" t="0" r="r" b="b"/>
              <a:pathLst>
                <a:path w="57" h="213">
                  <a:moveTo>
                    <a:pt x="45" y="6"/>
                  </a:moveTo>
                  <a:lnTo>
                    <a:pt x="45" y="6"/>
                  </a:lnTo>
                  <a:lnTo>
                    <a:pt x="43" y="19"/>
                  </a:lnTo>
                  <a:lnTo>
                    <a:pt x="39" y="34"/>
                  </a:lnTo>
                  <a:lnTo>
                    <a:pt x="35" y="47"/>
                  </a:lnTo>
                  <a:lnTo>
                    <a:pt x="31" y="61"/>
                  </a:lnTo>
                  <a:lnTo>
                    <a:pt x="31" y="61"/>
                  </a:lnTo>
                  <a:lnTo>
                    <a:pt x="21" y="116"/>
                  </a:lnTo>
                  <a:lnTo>
                    <a:pt x="21" y="116"/>
                  </a:lnTo>
                  <a:lnTo>
                    <a:pt x="14" y="140"/>
                  </a:lnTo>
                  <a:lnTo>
                    <a:pt x="7" y="162"/>
                  </a:lnTo>
                  <a:lnTo>
                    <a:pt x="2" y="184"/>
                  </a:lnTo>
                  <a:lnTo>
                    <a:pt x="1" y="196"/>
                  </a:lnTo>
                  <a:lnTo>
                    <a:pt x="0" y="208"/>
                  </a:lnTo>
                  <a:lnTo>
                    <a:pt x="0" y="208"/>
                  </a:lnTo>
                  <a:lnTo>
                    <a:pt x="1" y="210"/>
                  </a:lnTo>
                  <a:lnTo>
                    <a:pt x="2" y="212"/>
                  </a:lnTo>
                  <a:lnTo>
                    <a:pt x="6" y="213"/>
                  </a:lnTo>
                  <a:lnTo>
                    <a:pt x="10" y="212"/>
                  </a:lnTo>
                  <a:lnTo>
                    <a:pt x="11" y="210"/>
                  </a:lnTo>
                  <a:lnTo>
                    <a:pt x="11" y="208"/>
                  </a:lnTo>
                  <a:lnTo>
                    <a:pt x="11" y="208"/>
                  </a:lnTo>
                  <a:lnTo>
                    <a:pt x="13" y="196"/>
                  </a:lnTo>
                  <a:lnTo>
                    <a:pt x="14" y="183"/>
                  </a:lnTo>
                  <a:lnTo>
                    <a:pt x="19" y="159"/>
                  </a:lnTo>
                  <a:lnTo>
                    <a:pt x="27" y="135"/>
                  </a:lnTo>
                  <a:lnTo>
                    <a:pt x="32" y="111"/>
                  </a:lnTo>
                  <a:lnTo>
                    <a:pt x="32" y="111"/>
                  </a:lnTo>
                  <a:lnTo>
                    <a:pt x="44" y="55"/>
                  </a:lnTo>
                  <a:lnTo>
                    <a:pt x="44" y="55"/>
                  </a:lnTo>
                  <a:lnTo>
                    <a:pt x="47" y="43"/>
                  </a:lnTo>
                  <a:lnTo>
                    <a:pt x="51" y="31"/>
                  </a:lnTo>
                  <a:lnTo>
                    <a:pt x="55" y="18"/>
                  </a:lnTo>
                  <a:lnTo>
                    <a:pt x="57" y="6"/>
                  </a:lnTo>
                  <a:lnTo>
                    <a:pt x="57" y="6"/>
                  </a:lnTo>
                  <a:lnTo>
                    <a:pt x="57" y="4"/>
                  </a:lnTo>
                  <a:lnTo>
                    <a:pt x="56" y="2"/>
                  </a:lnTo>
                  <a:lnTo>
                    <a:pt x="55" y="1"/>
                  </a:lnTo>
                  <a:lnTo>
                    <a:pt x="52" y="0"/>
                  </a:lnTo>
                  <a:lnTo>
                    <a:pt x="48" y="2"/>
                  </a:lnTo>
                  <a:lnTo>
                    <a:pt x="47" y="4"/>
                  </a:lnTo>
                  <a:lnTo>
                    <a:pt x="45" y="6"/>
                  </a:lnTo>
                  <a:lnTo>
                    <a:pt x="45"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64" name="chenying0907 821"/>
            <p:cNvSpPr/>
            <p:nvPr/>
          </p:nvSpPr>
          <p:spPr bwMode="auto">
            <a:xfrm>
              <a:off x="4862513" y="3275013"/>
              <a:ext cx="20638" cy="84138"/>
            </a:xfrm>
            <a:custGeom>
              <a:cxnLst>
                <a:cxn ang="0">
                  <a:pos x="42" y="6"/>
                </a:cxn>
                <a:cxn ang="0">
                  <a:pos x="42" y="6"/>
                </a:cxn>
                <a:cxn ang="0">
                  <a:pos x="41" y="19"/>
                </a:cxn>
                <a:cxn ang="0">
                  <a:pos x="38" y="33"/>
                </a:cxn>
                <a:cxn ang="0">
                  <a:pos x="33" y="60"/>
                </a:cxn>
                <a:cxn ang="0">
                  <a:pos x="25" y="87"/>
                </a:cxn>
                <a:cxn ang="0">
                  <a:pos x="19" y="114"/>
                </a:cxn>
                <a:cxn ang="0">
                  <a:pos x="19" y="114"/>
                </a:cxn>
                <a:cxn ang="0">
                  <a:pos x="8" y="160"/>
                </a:cxn>
                <a:cxn ang="0">
                  <a:pos x="3" y="183"/>
                </a:cxn>
                <a:cxn ang="0">
                  <a:pos x="0" y="207"/>
                </a:cxn>
                <a:cxn ang="0">
                  <a:pos x="0" y="207"/>
                </a:cxn>
                <a:cxn ang="0">
                  <a:pos x="0" y="210"/>
                </a:cxn>
                <a:cxn ang="0">
                  <a:pos x="2" y="211"/>
                </a:cxn>
                <a:cxn ang="0">
                  <a:pos x="5" y="212"/>
                </a:cxn>
                <a:cxn ang="0">
                  <a:pos x="9" y="211"/>
                </a:cxn>
                <a:cxn ang="0">
                  <a:pos x="11" y="210"/>
                </a:cxn>
                <a:cxn ang="0">
                  <a:pos x="12" y="207"/>
                </a:cxn>
                <a:cxn ang="0">
                  <a:pos x="12" y="207"/>
                </a:cxn>
                <a:cxn ang="0">
                  <a:pos x="15" y="182"/>
                </a:cxn>
                <a:cxn ang="0">
                  <a:pos x="20" y="156"/>
                </a:cxn>
                <a:cxn ang="0">
                  <a:pos x="26" y="131"/>
                </a:cxn>
                <a:cxn ang="0">
                  <a:pos x="33" y="106"/>
                </a:cxn>
                <a:cxn ang="0">
                  <a:pos x="39" y="81"/>
                </a:cxn>
                <a:cxn ang="0">
                  <a:pos x="46" y="57"/>
                </a:cxn>
                <a:cxn ang="0">
                  <a:pos x="51" y="30"/>
                </a:cxn>
                <a:cxn ang="0">
                  <a:pos x="54" y="6"/>
                </a:cxn>
                <a:cxn ang="0">
                  <a:pos x="54" y="6"/>
                </a:cxn>
                <a:cxn ang="0">
                  <a:pos x="54" y="3"/>
                </a:cxn>
                <a:cxn ang="0">
                  <a:pos x="53" y="2"/>
                </a:cxn>
                <a:cxn ang="0">
                  <a:pos x="49" y="0"/>
                </a:cxn>
                <a:cxn ang="0">
                  <a:pos x="45" y="2"/>
                </a:cxn>
                <a:cxn ang="0">
                  <a:pos x="43" y="3"/>
                </a:cxn>
                <a:cxn ang="0">
                  <a:pos x="42" y="6"/>
                </a:cxn>
                <a:cxn ang="0">
                  <a:pos x="42" y="6"/>
                </a:cxn>
              </a:cxnLst>
              <a:rect l="0" t="0" r="r" b="b"/>
              <a:pathLst>
                <a:path w="54" h="211">
                  <a:moveTo>
                    <a:pt x="42" y="6"/>
                  </a:moveTo>
                  <a:lnTo>
                    <a:pt x="42" y="6"/>
                  </a:lnTo>
                  <a:lnTo>
                    <a:pt x="41" y="19"/>
                  </a:lnTo>
                  <a:lnTo>
                    <a:pt x="38" y="33"/>
                  </a:lnTo>
                  <a:lnTo>
                    <a:pt x="33" y="60"/>
                  </a:lnTo>
                  <a:lnTo>
                    <a:pt x="25" y="87"/>
                  </a:lnTo>
                  <a:lnTo>
                    <a:pt x="19" y="114"/>
                  </a:lnTo>
                  <a:lnTo>
                    <a:pt x="19" y="114"/>
                  </a:lnTo>
                  <a:lnTo>
                    <a:pt x="8" y="160"/>
                  </a:lnTo>
                  <a:lnTo>
                    <a:pt x="3" y="183"/>
                  </a:lnTo>
                  <a:lnTo>
                    <a:pt x="0" y="207"/>
                  </a:lnTo>
                  <a:lnTo>
                    <a:pt x="0" y="207"/>
                  </a:lnTo>
                  <a:lnTo>
                    <a:pt x="0" y="210"/>
                  </a:lnTo>
                  <a:lnTo>
                    <a:pt x="2" y="211"/>
                  </a:lnTo>
                  <a:lnTo>
                    <a:pt x="5" y="212"/>
                  </a:lnTo>
                  <a:lnTo>
                    <a:pt x="9" y="211"/>
                  </a:lnTo>
                  <a:lnTo>
                    <a:pt x="11" y="210"/>
                  </a:lnTo>
                  <a:lnTo>
                    <a:pt x="12" y="207"/>
                  </a:lnTo>
                  <a:lnTo>
                    <a:pt x="12" y="207"/>
                  </a:lnTo>
                  <a:lnTo>
                    <a:pt x="15" y="182"/>
                  </a:lnTo>
                  <a:lnTo>
                    <a:pt x="20" y="156"/>
                  </a:lnTo>
                  <a:lnTo>
                    <a:pt x="26" y="131"/>
                  </a:lnTo>
                  <a:lnTo>
                    <a:pt x="33" y="106"/>
                  </a:lnTo>
                  <a:lnTo>
                    <a:pt x="39" y="81"/>
                  </a:lnTo>
                  <a:lnTo>
                    <a:pt x="46" y="57"/>
                  </a:lnTo>
                  <a:lnTo>
                    <a:pt x="51" y="30"/>
                  </a:lnTo>
                  <a:lnTo>
                    <a:pt x="54" y="6"/>
                  </a:lnTo>
                  <a:lnTo>
                    <a:pt x="54" y="6"/>
                  </a:lnTo>
                  <a:lnTo>
                    <a:pt x="54" y="3"/>
                  </a:lnTo>
                  <a:lnTo>
                    <a:pt x="53" y="2"/>
                  </a:lnTo>
                  <a:lnTo>
                    <a:pt x="49" y="0"/>
                  </a:lnTo>
                  <a:lnTo>
                    <a:pt x="45" y="2"/>
                  </a:lnTo>
                  <a:lnTo>
                    <a:pt x="43"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65" name="chenying0907 822"/>
            <p:cNvSpPr/>
            <p:nvPr/>
          </p:nvSpPr>
          <p:spPr bwMode="auto">
            <a:xfrm>
              <a:off x="4884738" y="3289301"/>
              <a:ext cx="25400" cy="73025"/>
            </a:xfrm>
            <a:custGeom>
              <a:cxnLst>
                <a:cxn ang="0">
                  <a:pos x="53" y="3"/>
                </a:cxn>
                <a:cxn ang="0">
                  <a:pos x="53" y="3"/>
                </a:cxn>
                <a:cxn ang="0">
                  <a:pos x="44" y="24"/>
                </a:cxn>
                <a:cxn ang="0">
                  <a:pos x="36" y="46"/>
                </a:cxn>
                <a:cxn ang="0">
                  <a:pos x="30" y="68"/>
                </a:cxn>
                <a:cxn ang="0">
                  <a:pos x="23" y="91"/>
                </a:cxn>
                <a:cxn ang="0">
                  <a:pos x="13" y="135"/>
                </a:cxn>
                <a:cxn ang="0">
                  <a:pos x="6" y="157"/>
                </a:cxn>
                <a:cxn ang="0">
                  <a:pos x="0" y="180"/>
                </a:cxn>
                <a:cxn ang="0">
                  <a:pos x="0" y="180"/>
                </a:cxn>
                <a:cxn ang="0">
                  <a:pos x="0" y="182"/>
                </a:cxn>
                <a:cxn ang="0">
                  <a:pos x="0" y="183"/>
                </a:cxn>
                <a:cxn ang="0">
                  <a:pos x="4" y="186"/>
                </a:cxn>
                <a:cxn ang="0">
                  <a:pos x="8" y="186"/>
                </a:cxn>
                <a:cxn ang="0">
                  <a:pos x="10" y="185"/>
                </a:cxn>
                <a:cxn ang="0">
                  <a:pos x="10" y="182"/>
                </a:cxn>
                <a:cxn ang="0">
                  <a:pos x="10" y="182"/>
                </a:cxn>
                <a:cxn ang="0">
                  <a:pos x="17" y="161"/>
                </a:cxn>
                <a:cxn ang="0">
                  <a:pos x="23" y="139"/>
                </a:cxn>
                <a:cxn ang="0">
                  <a:pos x="34" y="94"/>
                </a:cxn>
                <a:cxn ang="0">
                  <a:pos x="40" y="72"/>
                </a:cxn>
                <a:cxn ang="0">
                  <a:pos x="47" y="51"/>
                </a:cxn>
                <a:cxn ang="0">
                  <a:pos x="55" y="29"/>
                </a:cxn>
                <a:cxn ang="0">
                  <a:pos x="64" y="8"/>
                </a:cxn>
                <a:cxn ang="0">
                  <a:pos x="64" y="8"/>
                </a:cxn>
                <a:cxn ang="0">
                  <a:pos x="64" y="7"/>
                </a:cxn>
                <a:cxn ang="0">
                  <a:pos x="64" y="4"/>
                </a:cxn>
                <a:cxn ang="0">
                  <a:pos x="61" y="0"/>
                </a:cxn>
                <a:cxn ang="0">
                  <a:pos x="59" y="0"/>
                </a:cxn>
                <a:cxn ang="0">
                  <a:pos x="57" y="0"/>
                </a:cxn>
                <a:cxn ang="0">
                  <a:pos x="55" y="2"/>
                </a:cxn>
                <a:cxn ang="0">
                  <a:pos x="53" y="3"/>
                </a:cxn>
                <a:cxn ang="0">
                  <a:pos x="53" y="3"/>
                </a:cxn>
              </a:cxnLst>
              <a:rect l="0" t="0" r="r" b="b"/>
              <a:pathLst>
                <a:path w="64" h="186">
                  <a:moveTo>
                    <a:pt x="53" y="3"/>
                  </a:moveTo>
                  <a:lnTo>
                    <a:pt x="53" y="3"/>
                  </a:lnTo>
                  <a:lnTo>
                    <a:pt x="44" y="24"/>
                  </a:lnTo>
                  <a:lnTo>
                    <a:pt x="36" y="46"/>
                  </a:lnTo>
                  <a:lnTo>
                    <a:pt x="30" y="68"/>
                  </a:lnTo>
                  <a:lnTo>
                    <a:pt x="23" y="91"/>
                  </a:lnTo>
                  <a:lnTo>
                    <a:pt x="13" y="135"/>
                  </a:lnTo>
                  <a:lnTo>
                    <a:pt x="6" y="157"/>
                  </a:lnTo>
                  <a:lnTo>
                    <a:pt x="0" y="180"/>
                  </a:lnTo>
                  <a:lnTo>
                    <a:pt x="0" y="180"/>
                  </a:lnTo>
                  <a:lnTo>
                    <a:pt x="0" y="182"/>
                  </a:lnTo>
                  <a:lnTo>
                    <a:pt x="0" y="183"/>
                  </a:lnTo>
                  <a:lnTo>
                    <a:pt x="4" y="186"/>
                  </a:lnTo>
                  <a:lnTo>
                    <a:pt x="8" y="186"/>
                  </a:lnTo>
                  <a:lnTo>
                    <a:pt x="10" y="185"/>
                  </a:lnTo>
                  <a:lnTo>
                    <a:pt x="10" y="182"/>
                  </a:lnTo>
                  <a:lnTo>
                    <a:pt x="10" y="182"/>
                  </a:lnTo>
                  <a:lnTo>
                    <a:pt x="17" y="161"/>
                  </a:lnTo>
                  <a:lnTo>
                    <a:pt x="23" y="139"/>
                  </a:lnTo>
                  <a:lnTo>
                    <a:pt x="34" y="94"/>
                  </a:lnTo>
                  <a:lnTo>
                    <a:pt x="40" y="72"/>
                  </a:lnTo>
                  <a:lnTo>
                    <a:pt x="47" y="51"/>
                  </a:lnTo>
                  <a:lnTo>
                    <a:pt x="55" y="29"/>
                  </a:lnTo>
                  <a:lnTo>
                    <a:pt x="64" y="8"/>
                  </a:lnTo>
                  <a:lnTo>
                    <a:pt x="64" y="8"/>
                  </a:lnTo>
                  <a:lnTo>
                    <a:pt x="64" y="7"/>
                  </a:lnTo>
                  <a:lnTo>
                    <a:pt x="64" y="4"/>
                  </a:lnTo>
                  <a:lnTo>
                    <a:pt x="61" y="0"/>
                  </a:lnTo>
                  <a:lnTo>
                    <a:pt x="59" y="0"/>
                  </a:lnTo>
                  <a:lnTo>
                    <a:pt x="57" y="0"/>
                  </a:lnTo>
                  <a:lnTo>
                    <a:pt x="55" y="2"/>
                  </a:lnTo>
                  <a:lnTo>
                    <a:pt x="53" y="3"/>
                  </a:lnTo>
                  <a:lnTo>
                    <a:pt x="53"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66" name="chenying0907 823"/>
            <p:cNvSpPr/>
            <p:nvPr/>
          </p:nvSpPr>
          <p:spPr bwMode="auto">
            <a:xfrm>
              <a:off x="4305301" y="3478213"/>
              <a:ext cx="9525" cy="25400"/>
            </a:xfrm>
            <a:custGeom>
              <a:cxnLst>
                <a:cxn ang="0">
                  <a:pos x="14" y="4"/>
                </a:cxn>
                <a:cxn ang="0">
                  <a:pos x="14" y="4"/>
                </a:cxn>
                <a:cxn ang="0">
                  <a:pos x="10" y="17"/>
                </a:cxn>
                <a:cxn ang="0">
                  <a:pos x="5" y="30"/>
                </a:cxn>
                <a:cxn ang="0">
                  <a:pos x="1" y="45"/>
                </a:cxn>
                <a:cxn ang="0">
                  <a:pos x="0" y="59"/>
                </a:cxn>
                <a:cxn ang="0">
                  <a:pos x="0" y="59"/>
                </a:cxn>
                <a:cxn ang="0">
                  <a:pos x="0" y="62"/>
                </a:cxn>
                <a:cxn ang="0">
                  <a:pos x="1" y="63"/>
                </a:cxn>
                <a:cxn ang="0">
                  <a:pos x="5" y="64"/>
                </a:cxn>
                <a:cxn ang="0">
                  <a:pos x="9" y="63"/>
                </a:cxn>
                <a:cxn ang="0">
                  <a:pos x="10" y="62"/>
                </a:cxn>
                <a:cxn ang="0">
                  <a:pos x="10" y="59"/>
                </a:cxn>
                <a:cxn ang="0">
                  <a:pos x="10" y="59"/>
                </a:cxn>
                <a:cxn ang="0">
                  <a:pos x="13" y="45"/>
                </a:cxn>
                <a:cxn ang="0">
                  <a:pos x="17" y="33"/>
                </a:cxn>
                <a:cxn ang="0">
                  <a:pos x="21" y="20"/>
                </a:cxn>
                <a:cxn ang="0">
                  <a:pos x="26" y="7"/>
                </a:cxn>
                <a:cxn ang="0">
                  <a:pos x="26" y="7"/>
                </a:cxn>
                <a:cxn ang="0">
                  <a:pos x="26" y="4"/>
                </a:cxn>
                <a:cxn ang="0">
                  <a:pos x="24" y="3"/>
                </a:cxn>
                <a:cxn ang="0">
                  <a:pos x="22" y="0"/>
                </a:cxn>
                <a:cxn ang="0">
                  <a:pos x="17" y="0"/>
                </a:cxn>
                <a:cxn ang="0">
                  <a:pos x="15" y="2"/>
                </a:cxn>
                <a:cxn ang="0">
                  <a:pos x="14" y="4"/>
                </a:cxn>
                <a:cxn ang="0">
                  <a:pos x="14" y="4"/>
                </a:cxn>
              </a:cxnLst>
              <a:rect l="0" t="0" r="r" b="b"/>
              <a:pathLst>
                <a:path w="26" h="64">
                  <a:moveTo>
                    <a:pt x="14" y="4"/>
                  </a:moveTo>
                  <a:lnTo>
                    <a:pt x="14" y="4"/>
                  </a:lnTo>
                  <a:lnTo>
                    <a:pt x="10" y="17"/>
                  </a:lnTo>
                  <a:lnTo>
                    <a:pt x="5" y="30"/>
                  </a:lnTo>
                  <a:lnTo>
                    <a:pt x="1" y="45"/>
                  </a:lnTo>
                  <a:lnTo>
                    <a:pt x="0" y="59"/>
                  </a:lnTo>
                  <a:lnTo>
                    <a:pt x="0" y="59"/>
                  </a:lnTo>
                  <a:lnTo>
                    <a:pt x="0" y="62"/>
                  </a:lnTo>
                  <a:lnTo>
                    <a:pt x="1" y="63"/>
                  </a:lnTo>
                  <a:lnTo>
                    <a:pt x="5" y="64"/>
                  </a:lnTo>
                  <a:lnTo>
                    <a:pt x="9" y="63"/>
                  </a:lnTo>
                  <a:lnTo>
                    <a:pt x="10" y="62"/>
                  </a:lnTo>
                  <a:lnTo>
                    <a:pt x="10" y="59"/>
                  </a:lnTo>
                  <a:lnTo>
                    <a:pt x="10" y="59"/>
                  </a:lnTo>
                  <a:lnTo>
                    <a:pt x="13" y="45"/>
                  </a:lnTo>
                  <a:lnTo>
                    <a:pt x="17" y="33"/>
                  </a:lnTo>
                  <a:lnTo>
                    <a:pt x="21" y="20"/>
                  </a:lnTo>
                  <a:lnTo>
                    <a:pt x="26" y="7"/>
                  </a:lnTo>
                  <a:lnTo>
                    <a:pt x="26" y="7"/>
                  </a:lnTo>
                  <a:lnTo>
                    <a:pt x="26" y="4"/>
                  </a:lnTo>
                  <a:lnTo>
                    <a:pt x="24" y="3"/>
                  </a:lnTo>
                  <a:lnTo>
                    <a:pt x="22" y="0"/>
                  </a:lnTo>
                  <a:lnTo>
                    <a:pt x="17" y="0"/>
                  </a:lnTo>
                  <a:lnTo>
                    <a:pt x="15" y="2"/>
                  </a:lnTo>
                  <a:lnTo>
                    <a:pt x="14" y="4"/>
                  </a:lnTo>
                  <a:lnTo>
                    <a:pt x="14"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67" name="chenying0907 824"/>
            <p:cNvSpPr/>
            <p:nvPr/>
          </p:nvSpPr>
          <p:spPr bwMode="auto">
            <a:xfrm>
              <a:off x="4319588" y="3497263"/>
              <a:ext cx="9525" cy="31750"/>
            </a:xfrm>
            <a:custGeom>
              <a:cxnLst>
                <a:cxn ang="0">
                  <a:pos x="10" y="5"/>
                </a:cxn>
                <a:cxn ang="0">
                  <a:pos x="10" y="5"/>
                </a:cxn>
                <a:cxn ang="0">
                  <a:pos x="10" y="22"/>
                </a:cxn>
                <a:cxn ang="0">
                  <a:pos x="7" y="39"/>
                </a:cxn>
                <a:cxn ang="0">
                  <a:pos x="4" y="55"/>
                </a:cxn>
                <a:cxn ang="0">
                  <a:pos x="0" y="72"/>
                </a:cxn>
                <a:cxn ang="0">
                  <a:pos x="0" y="72"/>
                </a:cxn>
                <a:cxn ang="0">
                  <a:pos x="0" y="75"/>
                </a:cxn>
                <a:cxn ang="0">
                  <a:pos x="0" y="76"/>
                </a:cxn>
                <a:cxn ang="0">
                  <a:pos x="4" y="79"/>
                </a:cxn>
                <a:cxn ang="0">
                  <a:pos x="7" y="79"/>
                </a:cxn>
                <a:cxn ang="0">
                  <a:pos x="9" y="77"/>
                </a:cxn>
                <a:cxn ang="0">
                  <a:pos x="10" y="75"/>
                </a:cxn>
                <a:cxn ang="0">
                  <a:pos x="10" y="75"/>
                </a:cxn>
                <a:cxn ang="0">
                  <a:pos x="15" y="58"/>
                </a:cxn>
                <a:cxn ang="0">
                  <a:pos x="19" y="41"/>
                </a:cxn>
                <a:cxn ang="0">
                  <a:pos x="21" y="22"/>
                </a:cxn>
                <a:cxn ang="0">
                  <a:pos x="22" y="5"/>
                </a:cxn>
                <a:cxn ang="0">
                  <a:pos x="22" y="5"/>
                </a:cxn>
                <a:cxn ang="0">
                  <a:pos x="22" y="3"/>
                </a:cxn>
                <a:cxn ang="0">
                  <a:pos x="21" y="1"/>
                </a:cxn>
                <a:cxn ang="0">
                  <a:pos x="17" y="0"/>
                </a:cxn>
                <a:cxn ang="0">
                  <a:pos x="13" y="1"/>
                </a:cxn>
                <a:cxn ang="0">
                  <a:pos x="11" y="3"/>
                </a:cxn>
                <a:cxn ang="0">
                  <a:pos x="10" y="5"/>
                </a:cxn>
                <a:cxn ang="0">
                  <a:pos x="10" y="5"/>
                </a:cxn>
              </a:cxnLst>
              <a:rect l="0" t="0" r="r" b="b"/>
              <a:pathLst>
                <a:path w="22" h="79">
                  <a:moveTo>
                    <a:pt x="10" y="5"/>
                  </a:moveTo>
                  <a:lnTo>
                    <a:pt x="10" y="5"/>
                  </a:lnTo>
                  <a:lnTo>
                    <a:pt x="10" y="22"/>
                  </a:lnTo>
                  <a:lnTo>
                    <a:pt x="7" y="39"/>
                  </a:lnTo>
                  <a:lnTo>
                    <a:pt x="4" y="55"/>
                  </a:lnTo>
                  <a:lnTo>
                    <a:pt x="0" y="72"/>
                  </a:lnTo>
                  <a:lnTo>
                    <a:pt x="0" y="72"/>
                  </a:lnTo>
                  <a:lnTo>
                    <a:pt x="0" y="75"/>
                  </a:lnTo>
                  <a:lnTo>
                    <a:pt x="0" y="76"/>
                  </a:lnTo>
                  <a:lnTo>
                    <a:pt x="4" y="79"/>
                  </a:lnTo>
                  <a:lnTo>
                    <a:pt x="7" y="79"/>
                  </a:lnTo>
                  <a:lnTo>
                    <a:pt x="9" y="77"/>
                  </a:lnTo>
                  <a:lnTo>
                    <a:pt x="10" y="75"/>
                  </a:lnTo>
                  <a:lnTo>
                    <a:pt x="10" y="75"/>
                  </a:lnTo>
                  <a:lnTo>
                    <a:pt x="15" y="58"/>
                  </a:lnTo>
                  <a:lnTo>
                    <a:pt x="19" y="41"/>
                  </a:lnTo>
                  <a:lnTo>
                    <a:pt x="21" y="22"/>
                  </a:lnTo>
                  <a:lnTo>
                    <a:pt x="22" y="5"/>
                  </a:lnTo>
                  <a:lnTo>
                    <a:pt x="22" y="5"/>
                  </a:lnTo>
                  <a:lnTo>
                    <a:pt x="22" y="3"/>
                  </a:lnTo>
                  <a:lnTo>
                    <a:pt x="21" y="1"/>
                  </a:lnTo>
                  <a:lnTo>
                    <a:pt x="17" y="0"/>
                  </a:lnTo>
                  <a:lnTo>
                    <a:pt x="13" y="1"/>
                  </a:lnTo>
                  <a:lnTo>
                    <a:pt x="11" y="3"/>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68" name="chenying0907 825"/>
            <p:cNvSpPr/>
            <p:nvPr/>
          </p:nvSpPr>
          <p:spPr bwMode="auto">
            <a:xfrm>
              <a:off x="4338638" y="3503613"/>
              <a:ext cx="7938" cy="31750"/>
            </a:xfrm>
            <a:custGeom>
              <a:cxnLst>
                <a:cxn ang="0">
                  <a:pos x="11" y="6"/>
                </a:cxn>
                <a:cxn ang="0">
                  <a:pos x="11" y="6"/>
                </a:cxn>
                <a:cxn ang="0">
                  <a:pos x="10" y="24"/>
                </a:cxn>
                <a:cxn ang="0">
                  <a:pos x="6" y="41"/>
                </a:cxn>
                <a:cxn ang="0">
                  <a:pos x="2" y="58"/>
                </a:cxn>
                <a:cxn ang="0">
                  <a:pos x="0" y="75"/>
                </a:cxn>
                <a:cxn ang="0">
                  <a:pos x="0" y="75"/>
                </a:cxn>
                <a:cxn ang="0">
                  <a:pos x="0" y="78"/>
                </a:cxn>
                <a:cxn ang="0">
                  <a:pos x="2" y="79"/>
                </a:cxn>
                <a:cxn ang="0">
                  <a:pos x="6" y="80"/>
                </a:cxn>
                <a:cxn ang="0">
                  <a:pos x="10" y="79"/>
                </a:cxn>
                <a:cxn ang="0">
                  <a:pos x="11" y="78"/>
                </a:cxn>
                <a:cxn ang="0">
                  <a:pos x="11" y="75"/>
                </a:cxn>
                <a:cxn ang="0">
                  <a:pos x="11" y="75"/>
                </a:cxn>
                <a:cxn ang="0">
                  <a:pos x="13" y="58"/>
                </a:cxn>
                <a:cxn ang="0">
                  <a:pos x="17" y="41"/>
                </a:cxn>
                <a:cxn ang="0">
                  <a:pos x="20" y="24"/>
                </a:cxn>
                <a:cxn ang="0">
                  <a:pos x="23" y="6"/>
                </a:cxn>
                <a:cxn ang="0">
                  <a:pos x="23" y="6"/>
                </a:cxn>
                <a:cxn ang="0">
                  <a:pos x="23" y="4"/>
                </a:cxn>
                <a:cxn ang="0">
                  <a:pos x="21" y="2"/>
                </a:cxn>
                <a:cxn ang="0">
                  <a:pos x="17" y="0"/>
                </a:cxn>
                <a:cxn ang="0">
                  <a:pos x="13" y="2"/>
                </a:cxn>
                <a:cxn ang="0">
                  <a:pos x="12" y="4"/>
                </a:cxn>
                <a:cxn ang="0">
                  <a:pos x="11" y="6"/>
                </a:cxn>
                <a:cxn ang="0">
                  <a:pos x="11" y="6"/>
                </a:cxn>
              </a:cxnLst>
              <a:rect l="0" t="0" r="r" b="b"/>
              <a:pathLst>
                <a:path w="23" h="80">
                  <a:moveTo>
                    <a:pt x="11" y="6"/>
                  </a:moveTo>
                  <a:lnTo>
                    <a:pt x="11" y="6"/>
                  </a:lnTo>
                  <a:lnTo>
                    <a:pt x="10" y="24"/>
                  </a:lnTo>
                  <a:lnTo>
                    <a:pt x="6" y="41"/>
                  </a:lnTo>
                  <a:lnTo>
                    <a:pt x="2" y="58"/>
                  </a:lnTo>
                  <a:lnTo>
                    <a:pt x="0" y="75"/>
                  </a:lnTo>
                  <a:lnTo>
                    <a:pt x="0" y="75"/>
                  </a:lnTo>
                  <a:lnTo>
                    <a:pt x="0" y="78"/>
                  </a:lnTo>
                  <a:lnTo>
                    <a:pt x="2" y="79"/>
                  </a:lnTo>
                  <a:lnTo>
                    <a:pt x="6" y="80"/>
                  </a:lnTo>
                  <a:lnTo>
                    <a:pt x="10" y="79"/>
                  </a:lnTo>
                  <a:lnTo>
                    <a:pt x="11" y="78"/>
                  </a:lnTo>
                  <a:lnTo>
                    <a:pt x="11" y="75"/>
                  </a:lnTo>
                  <a:lnTo>
                    <a:pt x="11" y="75"/>
                  </a:lnTo>
                  <a:lnTo>
                    <a:pt x="13" y="58"/>
                  </a:lnTo>
                  <a:lnTo>
                    <a:pt x="17" y="41"/>
                  </a:lnTo>
                  <a:lnTo>
                    <a:pt x="20" y="24"/>
                  </a:lnTo>
                  <a:lnTo>
                    <a:pt x="23" y="6"/>
                  </a:lnTo>
                  <a:lnTo>
                    <a:pt x="23" y="6"/>
                  </a:lnTo>
                  <a:lnTo>
                    <a:pt x="23" y="4"/>
                  </a:lnTo>
                  <a:lnTo>
                    <a:pt x="21" y="2"/>
                  </a:lnTo>
                  <a:lnTo>
                    <a:pt x="17" y="0"/>
                  </a:lnTo>
                  <a:lnTo>
                    <a:pt x="13" y="2"/>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69" name="chenying0907 826"/>
            <p:cNvSpPr/>
            <p:nvPr/>
          </p:nvSpPr>
          <p:spPr bwMode="auto">
            <a:xfrm>
              <a:off x="4364038" y="3490913"/>
              <a:ext cx="4763" cy="22225"/>
            </a:xfrm>
            <a:custGeom>
              <a:cxnLst>
                <a:cxn ang="0">
                  <a:pos x="0" y="6"/>
                </a:cxn>
                <a:cxn ang="0">
                  <a:pos x="0" y="51"/>
                </a:cxn>
                <a:cxn ang="0">
                  <a:pos x="0" y="51"/>
                </a:cxn>
                <a:cxn ang="0">
                  <a:pos x="0" y="54"/>
                </a:cxn>
                <a:cxn ang="0">
                  <a:pos x="2" y="55"/>
                </a:cxn>
                <a:cxn ang="0">
                  <a:pos x="6" y="57"/>
                </a:cxn>
                <a:cxn ang="0">
                  <a:pos x="10" y="55"/>
                </a:cxn>
                <a:cxn ang="0">
                  <a:pos x="11" y="54"/>
                </a:cxn>
                <a:cxn ang="0">
                  <a:pos x="12" y="51"/>
                </a:cxn>
                <a:cxn ang="0">
                  <a:pos x="12" y="6"/>
                </a:cxn>
                <a:cxn ang="0">
                  <a:pos x="12" y="6"/>
                </a:cxn>
                <a:cxn ang="0">
                  <a:pos x="11" y="3"/>
                </a:cxn>
                <a:cxn ang="0">
                  <a:pos x="10" y="2"/>
                </a:cxn>
                <a:cxn ang="0">
                  <a:pos x="6" y="0"/>
                </a:cxn>
                <a:cxn ang="0">
                  <a:pos x="2" y="2"/>
                </a:cxn>
                <a:cxn ang="0">
                  <a:pos x="0" y="3"/>
                </a:cxn>
                <a:cxn ang="0">
                  <a:pos x="0" y="6"/>
                </a:cxn>
                <a:cxn ang="0">
                  <a:pos x="0" y="6"/>
                </a:cxn>
              </a:cxnLst>
              <a:rect l="0" t="0" r="r" b="b"/>
              <a:pathLst>
                <a:path w="12" h="57">
                  <a:moveTo>
                    <a:pt x="0" y="6"/>
                  </a:moveTo>
                  <a:lnTo>
                    <a:pt x="0" y="51"/>
                  </a:lnTo>
                  <a:lnTo>
                    <a:pt x="0" y="51"/>
                  </a:lnTo>
                  <a:lnTo>
                    <a:pt x="0" y="54"/>
                  </a:lnTo>
                  <a:lnTo>
                    <a:pt x="2" y="55"/>
                  </a:lnTo>
                  <a:lnTo>
                    <a:pt x="6" y="57"/>
                  </a:lnTo>
                  <a:lnTo>
                    <a:pt x="10" y="55"/>
                  </a:lnTo>
                  <a:lnTo>
                    <a:pt x="11" y="54"/>
                  </a:lnTo>
                  <a:lnTo>
                    <a:pt x="12" y="51"/>
                  </a:lnTo>
                  <a:lnTo>
                    <a:pt x="12" y="6"/>
                  </a:lnTo>
                  <a:lnTo>
                    <a:pt x="12" y="6"/>
                  </a:lnTo>
                  <a:lnTo>
                    <a:pt x="11" y="3"/>
                  </a:lnTo>
                  <a:lnTo>
                    <a:pt x="10" y="2"/>
                  </a:lnTo>
                  <a:lnTo>
                    <a:pt x="6" y="0"/>
                  </a:lnTo>
                  <a:lnTo>
                    <a:pt x="2" y="2"/>
                  </a:lnTo>
                  <a:lnTo>
                    <a:pt x="0" y="3"/>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70" name="chenying0907 827"/>
            <p:cNvSpPr/>
            <p:nvPr/>
          </p:nvSpPr>
          <p:spPr bwMode="auto">
            <a:xfrm>
              <a:off x="4368801" y="3552826"/>
              <a:ext cx="6350" cy="28575"/>
            </a:xfrm>
            <a:custGeom>
              <a:cxnLst>
                <a:cxn ang="0">
                  <a:pos x="8" y="5"/>
                </a:cxn>
                <a:cxn ang="0">
                  <a:pos x="8" y="5"/>
                </a:cxn>
                <a:cxn ang="0">
                  <a:pos x="7" y="21"/>
                </a:cxn>
                <a:cxn ang="0">
                  <a:pos x="4" y="37"/>
                </a:cxn>
                <a:cxn ang="0">
                  <a:pos x="2" y="51"/>
                </a:cxn>
                <a:cxn ang="0">
                  <a:pos x="0" y="67"/>
                </a:cxn>
                <a:cxn ang="0">
                  <a:pos x="0" y="67"/>
                </a:cxn>
                <a:cxn ang="0">
                  <a:pos x="0" y="69"/>
                </a:cxn>
                <a:cxn ang="0">
                  <a:pos x="2" y="71"/>
                </a:cxn>
                <a:cxn ang="0">
                  <a:pos x="5" y="72"/>
                </a:cxn>
                <a:cxn ang="0">
                  <a:pos x="9" y="71"/>
                </a:cxn>
                <a:cxn ang="0">
                  <a:pos x="11" y="69"/>
                </a:cxn>
                <a:cxn ang="0">
                  <a:pos x="11" y="67"/>
                </a:cxn>
                <a:cxn ang="0">
                  <a:pos x="11" y="67"/>
                </a:cxn>
                <a:cxn ang="0">
                  <a:pos x="12" y="51"/>
                </a:cxn>
                <a:cxn ang="0">
                  <a:pos x="15" y="37"/>
                </a:cxn>
                <a:cxn ang="0">
                  <a:pos x="17" y="21"/>
                </a:cxn>
                <a:cxn ang="0">
                  <a:pos x="19" y="5"/>
                </a:cxn>
                <a:cxn ang="0">
                  <a:pos x="19" y="5"/>
                </a:cxn>
                <a:cxn ang="0">
                  <a:pos x="19" y="4"/>
                </a:cxn>
                <a:cxn ang="0">
                  <a:pos x="17" y="1"/>
                </a:cxn>
                <a:cxn ang="0">
                  <a:pos x="13" y="0"/>
                </a:cxn>
                <a:cxn ang="0">
                  <a:pos x="9" y="1"/>
                </a:cxn>
                <a:cxn ang="0">
                  <a:pos x="8" y="4"/>
                </a:cxn>
                <a:cxn ang="0">
                  <a:pos x="8" y="5"/>
                </a:cxn>
                <a:cxn ang="0">
                  <a:pos x="8" y="5"/>
                </a:cxn>
              </a:cxnLst>
              <a:rect l="0" t="0" r="r" b="b"/>
              <a:pathLst>
                <a:path w="19" h="72">
                  <a:moveTo>
                    <a:pt x="8" y="5"/>
                  </a:moveTo>
                  <a:lnTo>
                    <a:pt x="8" y="5"/>
                  </a:lnTo>
                  <a:lnTo>
                    <a:pt x="7" y="21"/>
                  </a:lnTo>
                  <a:lnTo>
                    <a:pt x="4" y="37"/>
                  </a:lnTo>
                  <a:lnTo>
                    <a:pt x="2" y="51"/>
                  </a:lnTo>
                  <a:lnTo>
                    <a:pt x="0" y="67"/>
                  </a:lnTo>
                  <a:lnTo>
                    <a:pt x="0" y="67"/>
                  </a:lnTo>
                  <a:lnTo>
                    <a:pt x="0" y="69"/>
                  </a:lnTo>
                  <a:lnTo>
                    <a:pt x="2" y="71"/>
                  </a:lnTo>
                  <a:lnTo>
                    <a:pt x="5" y="72"/>
                  </a:lnTo>
                  <a:lnTo>
                    <a:pt x="9" y="71"/>
                  </a:lnTo>
                  <a:lnTo>
                    <a:pt x="11" y="69"/>
                  </a:lnTo>
                  <a:lnTo>
                    <a:pt x="11" y="67"/>
                  </a:lnTo>
                  <a:lnTo>
                    <a:pt x="11" y="67"/>
                  </a:lnTo>
                  <a:lnTo>
                    <a:pt x="12" y="51"/>
                  </a:lnTo>
                  <a:lnTo>
                    <a:pt x="15" y="37"/>
                  </a:lnTo>
                  <a:lnTo>
                    <a:pt x="17" y="21"/>
                  </a:lnTo>
                  <a:lnTo>
                    <a:pt x="19" y="5"/>
                  </a:lnTo>
                  <a:lnTo>
                    <a:pt x="19" y="5"/>
                  </a:lnTo>
                  <a:lnTo>
                    <a:pt x="19" y="4"/>
                  </a:lnTo>
                  <a:lnTo>
                    <a:pt x="17" y="1"/>
                  </a:lnTo>
                  <a:lnTo>
                    <a:pt x="13" y="0"/>
                  </a:lnTo>
                  <a:lnTo>
                    <a:pt x="9" y="1"/>
                  </a:lnTo>
                  <a:lnTo>
                    <a:pt x="8" y="4"/>
                  </a:lnTo>
                  <a:lnTo>
                    <a:pt x="8" y="5"/>
                  </a:lnTo>
                  <a:lnTo>
                    <a:pt x="8"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71" name="chenying0907 828"/>
            <p:cNvSpPr/>
            <p:nvPr/>
          </p:nvSpPr>
          <p:spPr bwMode="auto">
            <a:xfrm>
              <a:off x="4384676" y="3568701"/>
              <a:ext cx="7938" cy="31750"/>
            </a:xfrm>
            <a:custGeom>
              <a:cxnLst>
                <a:cxn ang="0">
                  <a:pos x="9" y="6"/>
                </a:cxn>
                <a:cxn ang="0">
                  <a:pos x="9" y="6"/>
                </a:cxn>
                <a:cxn ang="0">
                  <a:pos x="6" y="13"/>
                </a:cxn>
                <a:cxn ang="0">
                  <a:pos x="5" y="21"/>
                </a:cxn>
                <a:cxn ang="0">
                  <a:pos x="2" y="29"/>
                </a:cxn>
                <a:cxn ang="0">
                  <a:pos x="1" y="37"/>
                </a:cxn>
                <a:cxn ang="0">
                  <a:pos x="1" y="37"/>
                </a:cxn>
                <a:cxn ang="0">
                  <a:pos x="0" y="55"/>
                </a:cxn>
                <a:cxn ang="0">
                  <a:pos x="1" y="74"/>
                </a:cxn>
                <a:cxn ang="0">
                  <a:pos x="1" y="74"/>
                </a:cxn>
                <a:cxn ang="0">
                  <a:pos x="1" y="77"/>
                </a:cxn>
                <a:cxn ang="0">
                  <a:pos x="2" y="78"/>
                </a:cxn>
                <a:cxn ang="0">
                  <a:pos x="6" y="80"/>
                </a:cxn>
                <a:cxn ang="0">
                  <a:pos x="10" y="78"/>
                </a:cxn>
                <a:cxn ang="0">
                  <a:pos x="12" y="77"/>
                </a:cxn>
                <a:cxn ang="0">
                  <a:pos x="12" y="74"/>
                </a:cxn>
                <a:cxn ang="0">
                  <a:pos x="12" y="40"/>
                </a:cxn>
                <a:cxn ang="0">
                  <a:pos x="12" y="40"/>
                </a:cxn>
                <a:cxn ang="0">
                  <a:pos x="13" y="31"/>
                </a:cxn>
                <a:cxn ang="0">
                  <a:pos x="15" y="23"/>
                </a:cxn>
                <a:cxn ang="0">
                  <a:pos x="18" y="14"/>
                </a:cxn>
                <a:cxn ang="0">
                  <a:pos x="19" y="6"/>
                </a:cxn>
                <a:cxn ang="0">
                  <a:pos x="19" y="6"/>
                </a:cxn>
                <a:cxn ang="0">
                  <a:pos x="19" y="4"/>
                </a:cxn>
                <a:cxn ang="0">
                  <a:pos x="18" y="1"/>
                </a:cxn>
                <a:cxn ang="0">
                  <a:pos x="17" y="1"/>
                </a:cxn>
                <a:cxn ang="0">
                  <a:pos x="14" y="0"/>
                </a:cxn>
                <a:cxn ang="0">
                  <a:pos x="10" y="1"/>
                </a:cxn>
                <a:cxn ang="0">
                  <a:pos x="9" y="4"/>
                </a:cxn>
                <a:cxn ang="0">
                  <a:pos x="9" y="6"/>
                </a:cxn>
                <a:cxn ang="0">
                  <a:pos x="9" y="6"/>
                </a:cxn>
              </a:cxnLst>
              <a:rect l="0" t="0" r="r" b="b"/>
              <a:pathLst>
                <a:path w="19" h="80">
                  <a:moveTo>
                    <a:pt x="9" y="6"/>
                  </a:moveTo>
                  <a:lnTo>
                    <a:pt x="9" y="6"/>
                  </a:lnTo>
                  <a:lnTo>
                    <a:pt x="6" y="13"/>
                  </a:lnTo>
                  <a:lnTo>
                    <a:pt x="5" y="21"/>
                  </a:lnTo>
                  <a:lnTo>
                    <a:pt x="2" y="29"/>
                  </a:lnTo>
                  <a:lnTo>
                    <a:pt x="1" y="37"/>
                  </a:lnTo>
                  <a:lnTo>
                    <a:pt x="1" y="37"/>
                  </a:lnTo>
                  <a:lnTo>
                    <a:pt x="0" y="55"/>
                  </a:lnTo>
                  <a:lnTo>
                    <a:pt x="1" y="74"/>
                  </a:lnTo>
                  <a:lnTo>
                    <a:pt x="1" y="74"/>
                  </a:lnTo>
                  <a:lnTo>
                    <a:pt x="1" y="77"/>
                  </a:lnTo>
                  <a:lnTo>
                    <a:pt x="2" y="78"/>
                  </a:lnTo>
                  <a:lnTo>
                    <a:pt x="6" y="80"/>
                  </a:lnTo>
                  <a:lnTo>
                    <a:pt x="10" y="78"/>
                  </a:lnTo>
                  <a:lnTo>
                    <a:pt x="12" y="77"/>
                  </a:lnTo>
                  <a:lnTo>
                    <a:pt x="12" y="74"/>
                  </a:lnTo>
                  <a:lnTo>
                    <a:pt x="12" y="40"/>
                  </a:lnTo>
                  <a:lnTo>
                    <a:pt x="12" y="40"/>
                  </a:lnTo>
                  <a:lnTo>
                    <a:pt x="13" y="31"/>
                  </a:lnTo>
                  <a:lnTo>
                    <a:pt x="15" y="23"/>
                  </a:lnTo>
                  <a:lnTo>
                    <a:pt x="18" y="14"/>
                  </a:lnTo>
                  <a:lnTo>
                    <a:pt x="19" y="6"/>
                  </a:lnTo>
                  <a:lnTo>
                    <a:pt x="19" y="6"/>
                  </a:lnTo>
                  <a:lnTo>
                    <a:pt x="19" y="4"/>
                  </a:lnTo>
                  <a:lnTo>
                    <a:pt x="18" y="1"/>
                  </a:lnTo>
                  <a:lnTo>
                    <a:pt x="17" y="1"/>
                  </a:lnTo>
                  <a:lnTo>
                    <a:pt x="14" y="0"/>
                  </a:lnTo>
                  <a:lnTo>
                    <a:pt x="10" y="1"/>
                  </a:lnTo>
                  <a:lnTo>
                    <a:pt x="9" y="4"/>
                  </a:lnTo>
                  <a:lnTo>
                    <a:pt x="9" y="6"/>
                  </a:lnTo>
                  <a:lnTo>
                    <a:pt x="9"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72" name="chenying0907 829"/>
            <p:cNvSpPr/>
            <p:nvPr/>
          </p:nvSpPr>
          <p:spPr bwMode="auto">
            <a:xfrm>
              <a:off x="4400551" y="3581401"/>
              <a:ext cx="4763" cy="22225"/>
            </a:xfrm>
            <a:custGeom>
              <a:cxnLst>
                <a:cxn ang="0">
                  <a:pos x="0" y="6"/>
                </a:cxn>
                <a:cxn ang="0">
                  <a:pos x="0" y="48"/>
                </a:cxn>
                <a:cxn ang="0">
                  <a:pos x="0" y="48"/>
                </a:cxn>
                <a:cxn ang="0">
                  <a:pos x="0" y="51"/>
                </a:cxn>
                <a:cxn ang="0">
                  <a:pos x="1" y="52"/>
                </a:cxn>
                <a:cxn ang="0">
                  <a:pos x="5" y="54"/>
                </a:cxn>
                <a:cxn ang="0">
                  <a:pos x="9" y="52"/>
                </a:cxn>
                <a:cxn ang="0">
                  <a:pos x="10" y="51"/>
                </a:cxn>
                <a:cxn ang="0">
                  <a:pos x="12" y="48"/>
                </a:cxn>
                <a:cxn ang="0">
                  <a:pos x="12" y="6"/>
                </a:cxn>
                <a:cxn ang="0">
                  <a:pos x="12" y="6"/>
                </a:cxn>
                <a:cxn ang="0">
                  <a:pos x="10" y="4"/>
                </a:cxn>
                <a:cxn ang="0">
                  <a:pos x="9" y="3"/>
                </a:cxn>
                <a:cxn ang="0">
                  <a:pos x="5" y="0"/>
                </a:cxn>
                <a:cxn ang="0">
                  <a:pos x="1" y="3"/>
                </a:cxn>
                <a:cxn ang="0">
                  <a:pos x="0" y="4"/>
                </a:cxn>
                <a:cxn ang="0">
                  <a:pos x="0" y="6"/>
                </a:cxn>
                <a:cxn ang="0">
                  <a:pos x="0" y="6"/>
                </a:cxn>
              </a:cxnLst>
              <a:rect l="0" t="0" r="r" b="b"/>
              <a:pathLst>
                <a:path w="12" h="54">
                  <a:moveTo>
                    <a:pt x="0" y="6"/>
                  </a:moveTo>
                  <a:lnTo>
                    <a:pt x="0" y="48"/>
                  </a:lnTo>
                  <a:lnTo>
                    <a:pt x="0" y="48"/>
                  </a:lnTo>
                  <a:lnTo>
                    <a:pt x="0" y="51"/>
                  </a:lnTo>
                  <a:lnTo>
                    <a:pt x="1" y="52"/>
                  </a:lnTo>
                  <a:lnTo>
                    <a:pt x="5" y="54"/>
                  </a:lnTo>
                  <a:lnTo>
                    <a:pt x="9" y="52"/>
                  </a:lnTo>
                  <a:lnTo>
                    <a:pt x="10" y="51"/>
                  </a:lnTo>
                  <a:lnTo>
                    <a:pt x="12" y="48"/>
                  </a:lnTo>
                  <a:lnTo>
                    <a:pt x="12" y="6"/>
                  </a:lnTo>
                  <a:lnTo>
                    <a:pt x="12" y="6"/>
                  </a:lnTo>
                  <a:lnTo>
                    <a:pt x="10" y="4"/>
                  </a:lnTo>
                  <a:lnTo>
                    <a:pt x="9" y="3"/>
                  </a:lnTo>
                  <a:lnTo>
                    <a:pt x="5" y="0"/>
                  </a:lnTo>
                  <a:lnTo>
                    <a:pt x="1" y="3"/>
                  </a:lnTo>
                  <a:lnTo>
                    <a:pt x="0" y="4"/>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73" name="chenying0907 830"/>
            <p:cNvSpPr/>
            <p:nvPr/>
          </p:nvSpPr>
          <p:spPr bwMode="auto">
            <a:xfrm>
              <a:off x="4422776" y="3571876"/>
              <a:ext cx="4763" cy="14288"/>
            </a:xfrm>
            <a:custGeom>
              <a:cxnLst>
                <a:cxn ang="0">
                  <a:pos x="0" y="5"/>
                </a:cxn>
                <a:cxn ang="0">
                  <a:pos x="0" y="32"/>
                </a:cxn>
                <a:cxn ang="0">
                  <a:pos x="0" y="32"/>
                </a:cxn>
                <a:cxn ang="0">
                  <a:pos x="2" y="35"/>
                </a:cxn>
                <a:cxn ang="0">
                  <a:pos x="3" y="36"/>
                </a:cxn>
                <a:cxn ang="0">
                  <a:pos x="7" y="38"/>
                </a:cxn>
                <a:cxn ang="0">
                  <a:pos x="11" y="36"/>
                </a:cxn>
                <a:cxn ang="0">
                  <a:pos x="12" y="35"/>
                </a:cxn>
                <a:cxn ang="0">
                  <a:pos x="12" y="3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38">
                  <a:moveTo>
                    <a:pt x="0" y="5"/>
                  </a:moveTo>
                  <a:lnTo>
                    <a:pt x="0" y="32"/>
                  </a:lnTo>
                  <a:lnTo>
                    <a:pt x="0" y="32"/>
                  </a:lnTo>
                  <a:lnTo>
                    <a:pt x="2" y="35"/>
                  </a:lnTo>
                  <a:lnTo>
                    <a:pt x="3" y="36"/>
                  </a:lnTo>
                  <a:lnTo>
                    <a:pt x="7" y="38"/>
                  </a:lnTo>
                  <a:lnTo>
                    <a:pt x="11" y="36"/>
                  </a:lnTo>
                  <a:lnTo>
                    <a:pt x="12" y="35"/>
                  </a:lnTo>
                  <a:lnTo>
                    <a:pt x="12" y="3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74" name="chenying0907 831"/>
            <p:cNvSpPr/>
            <p:nvPr/>
          </p:nvSpPr>
          <p:spPr bwMode="auto">
            <a:xfrm>
              <a:off x="4430713" y="3629026"/>
              <a:ext cx="11113" cy="23813"/>
            </a:xfrm>
            <a:custGeom>
              <a:cxnLst>
                <a:cxn ang="0">
                  <a:pos x="16" y="3"/>
                </a:cxn>
                <a:cxn ang="0">
                  <a:pos x="16" y="3"/>
                </a:cxn>
                <a:cxn ang="0">
                  <a:pos x="9" y="14"/>
                </a:cxn>
                <a:cxn ang="0">
                  <a:pos x="4" y="27"/>
                </a:cxn>
                <a:cxn ang="0">
                  <a:pos x="1" y="40"/>
                </a:cxn>
                <a:cxn ang="0">
                  <a:pos x="0" y="55"/>
                </a:cxn>
                <a:cxn ang="0">
                  <a:pos x="0" y="55"/>
                </a:cxn>
                <a:cxn ang="0">
                  <a:pos x="0" y="57"/>
                </a:cxn>
                <a:cxn ang="0">
                  <a:pos x="1" y="59"/>
                </a:cxn>
                <a:cxn ang="0">
                  <a:pos x="5" y="60"/>
                </a:cxn>
                <a:cxn ang="0">
                  <a:pos x="9" y="59"/>
                </a:cxn>
                <a:cxn ang="0">
                  <a:pos x="10" y="57"/>
                </a:cxn>
                <a:cxn ang="0">
                  <a:pos x="12" y="55"/>
                </a:cxn>
                <a:cxn ang="0">
                  <a:pos x="12" y="55"/>
                </a:cxn>
                <a:cxn ang="0">
                  <a:pos x="12" y="42"/>
                </a:cxn>
                <a:cxn ang="0">
                  <a:pos x="14" y="30"/>
                </a:cxn>
                <a:cxn ang="0">
                  <a:pos x="20" y="18"/>
                </a:cxn>
                <a:cxn ang="0">
                  <a:pos x="26" y="8"/>
                </a:cxn>
                <a:cxn ang="0">
                  <a:pos x="26" y="8"/>
                </a:cxn>
                <a:cxn ang="0">
                  <a:pos x="27" y="5"/>
                </a:cxn>
                <a:cxn ang="0">
                  <a:pos x="26" y="4"/>
                </a:cxn>
                <a:cxn ang="0">
                  <a:pos x="26" y="3"/>
                </a:cxn>
                <a:cxn ang="0">
                  <a:pos x="23" y="0"/>
                </a:cxn>
                <a:cxn ang="0">
                  <a:pos x="20" y="0"/>
                </a:cxn>
                <a:cxn ang="0">
                  <a:pos x="18" y="0"/>
                </a:cxn>
                <a:cxn ang="0">
                  <a:pos x="16" y="3"/>
                </a:cxn>
                <a:cxn ang="0">
                  <a:pos x="16" y="3"/>
                </a:cxn>
              </a:cxnLst>
              <a:rect l="0" t="0" r="r" b="b"/>
              <a:pathLst>
                <a:path w="27" h="60">
                  <a:moveTo>
                    <a:pt x="16" y="3"/>
                  </a:moveTo>
                  <a:lnTo>
                    <a:pt x="16" y="3"/>
                  </a:lnTo>
                  <a:lnTo>
                    <a:pt x="9" y="14"/>
                  </a:lnTo>
                  <a:lnTo>
                    <a:pt x="4" y="27"/>
                  </a:lnTo>
                  <a:lnTo>
                    <a:pt x="1" y="40"/>
                  </a:lnTo>
                  <a:lnTo>
                    <a:pt x="0" y="55"/>
                  </a:lnTo>
                  <a:lnTo>
                    <a:pt x="0" y="55"/>
                  </a:lnTo>
                  <a:lnTo>
                    <a:pt x="0" y="57"/>
                  </a:lnTo>
                  <a:lnTo>
                    <a:pt x="1" y="59"/>
                  </a:lnTo>
                  <a:lnTo>
                    <a:pt x="5" y="60"/>
                  </a:lnTo>
                  <a:lnTo>
                    <a:pt x="9" y="59"/>
                  </a:lnTo>
                  <a:lnTo>
                    <a:pt x="10" y="57"/>
                  </a:lnTo>
                  <a:lnTo>
                    <a:pt x="12" y="55"/>
                  </a:lnTo>
                  <a:lnTo>
                    <a:pt x="12" y="55"/>
                  </a:lnTo>
                  <a:lnTo>
                    <a:pt x="12" y="42"/>
                  </a:lnTo>
                  <a:lnTo>
                    <a:pt x="14" y="30"/>
                  </a:lnTo>
                  <a:lnTo>
                    <a:pt x="20" y="18"/>
                  </a:lnTo>
                  <a:lnTo>
                    <a:pt x="26" y="8"/>
                  </a:lnTo>
                  <a:lnTo>
                    <a:pt x="26" y="8"/>
                  </a:lnTo>
                  <a:lnTo>
                    <a:pt x="27" y="5"/>
                  </a:lnTo>
                  <a:lnTo>
                    <a:pt x="26" y="4"/>
                  </a:lnTo>
                  <a:lnTo>
                    <a:pt x="26" y="3"/>
                  </a:lnTo>
                  <a:lnTo>
                    <a:pt x="23" y="0"/>
                  </a:lnTo>
                  <a:lnTo>
                    <a:pt x="20" y="0"/>
                  </a:lnTo>
                  <a:lnTo>
                    <a:pt x="18" y="0"/>
                  </a:lnTo>
                  <a:lnTo>
                    <a:pt x="16" y="3"/>
                  </a:lnTo>
                  <a:lnTo>
                    <a:pt x="16"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75" name="chenying0907 832"/>
            <p:cNvSpPr/>
            <p:nvPr/>
          </p:nvSpPr>
          <p:spPr bwMode="auto">
            <a:xfrm>
              <a:off x="4441826" y="3636963"/>
              <a:ext cx="11113" cy="25400"/>
            </a:xfrm>
            <a:custGeom>
              <a:cxnLst>
                <a:cxn ang="0">
                  <a:pos x="16" y="4"/>
                </a:cxn>
                <a:cxn ang="0">
                  <a:pos x="16" y="4"/>
                </a:cxn>
                <a:cxn ang="0">
                  <a:pos x="12" y="19"/>
                </a:cxn>
                <a:cxn ang="0">
                  <a:pos x="7" y="32"/>
                </a:cxn>
                <a:cxn ang="0">
                  <a:pos x="3" y="45"/>
                </a:cxn>
                <a:cxn ang="0">
                  <a:pos x="1" y="53"/>
                </a:cxn>
                <a:cxn ang="0">
                  <a:pos x="0" y="59"/>
                </a:cxn>
                <a:cxn ang="0">
                  <a:pos x="0" y="59"/>
                </a:cxn>
                <a:cxn ang="0">
                  <a:pos x="1" y="62"/>
                </a:cxn>
                <a:cxn ang="0">
                  <a:pos x="3" y="63"/>
                </a:cxn>
                <a:cxn ang="0">
                  <a:pos x="7" y="64"/>
                </a:cxn>
                <a:cxn ang="0">
                  <a:pos x="10" y="63"/>
                </a:cxn>
                <a:cxn ang="0">
                  <a:pos x="12" y="62"/>
                </a:cxn>
                <a:cxn ang="0">
                  <a:pos x="12" y="59"/>
                </a:cxn>
                <a:cxn ang="0">
                  <a:pos x="12" y="59"/>
                </a:cxn>
                <a:cxn ang="0">
                  <a:pos x="13" y="53"/>
                </a:cxn>
                <a:cxn ang="0">
                  <a:pos x="14" y="46"/>
                </a:cxn>
                <a:cxn ang="0">
                  <a:pos x="18" y="33"/>
                </a:cxn>
                <a:cxn ang="0">
                  <a:pos x="22" y="21"/>
                </a:cxn>
                <a:cxn ang="0">
                  <a:pos x="27" y="8"/>
                </a:cxn>
                <a:cxn ang="0">
                  <a:pos x="27" y="8"/>
                </a:cxn>
                <a:cxn ang="0">
                  <a:pos x="27" y="5"/>
                </a:cxn>
                <a:cxn ang="0">
                  <a:pos x="26" y="3"/>
                </a:cxn>
                <a:cxn ang="0">
                  <a:pos x="22" y="0"/>
                </a:cxn>
                <a:cxn ang="0">
                  <a:pos x="18" y="2"/>
                </a:cxn>
                <a:cxn ang="0">
                  <a:pos x="17" y="3"/>
                </a:cxn>
                <a:cxn ang="0">
                  <a:pos x="16" y="4"/>
                </a:cxn>
                <a:cxn ang="0">
                  <a:pos x="16" y="4"/>
                </a:cxn>
              </a:cxnLst>
              <a:rect l="0" t="0" r="r" b="b"/>
              <a:pathLst>
                <a:path w="27" h="64">
                  <a:moveTo>
                    <a:pt x="16" y="4"/>
                  </a:moveTo>
                  <a:lnTo>
                    <a:pt x="16" y="4"/>
                  </a:lnTo>
                  <a:lnTo>
                    <a:pt x="12" y="19"/>
                  </a:lnTo>
                  <a:lnTo>
                    <a:pt x="7" y="32"/>
                  </a:lnTo>
                  <a:lnTo>
                    <a:pt x="3" y="45"/>
                  </a:lnTo>
                  <a:lnTo>
                    <a:pt x="1" y="53"/>
                  </a:lnTo>
                  <a:lnTo>
                    <a:pt x="0" y="59"/>
                  </a:lnTo>
                  <a:lnTo>
                    <a:pt x="0" y="59"/>
                  </a:lnTo>
                  <a:lnTo>
                    <a:pt x="1" y="62"/>
                  </a:lnTo>
                  <a:lnTo>
                    <a:pt x="3" y="63"/>
                  </a:lnTo>
                  <a:lnTo>
                    <a:pt x="7" y="64"/>
                  </a:lnTo>
                  <a:lnTo>
                    <a:pt x="10" y="63"/>
                  </a:lnTo>
                  <a:lnTo>
                    <a:pt x="12" y="62"/>
                  </a:lnTo>
                  <a:lnTo>
                    <a:pt x="12" y="59"/>
                  </a:lnTo>
                  <a:lnTo>
                    <a:pt x="12" y="59"/>
                  </a:lnTo>
                  <a:lnTo>
                    <a:pt x="13" y="53"/>
                  </a:lnTo>
                  <a:lnTo>
                    <a:pt x="14" y="46"/>
                  </a:lnTo>
                  <a:lnTo>
                    <a:pt x="18" y="33"/>
                  </a:lnTo>
                  <a:lnTo>
                    <a:pt x="22" y="21"/>
                  </a:lnTo>
                  <a:lnTo>
                    <a:pt x="27" y="8"/>
                  </a:lnTo>
                  <a:lnTo>
                    <a:pt x="27" y="8"/>
                  </a:lnTo>
                  <a:lnTo>
                    <a:pt x="27" y="5"/>
                  </a:lnTo>
                  <a:lnTo>
                    <a:pt x="26" y="3"/>
                  </a:lnTo>
                  <a:lnTo>
                    <a:pt x="22" y="0"/>
                  </a:lnTo>
                  <a:lnTo>
                    <a:pt x="18" y="2"/>
                  </a:lnTo>
                  <a:lnTo>
                    <a:pt x="17" y="3"/>
                  </a:lnTo>
                  <a:lnTo>
                    <a:pt x="16" y="4"/>
                  </a:lnTo>
                  <a:lnTo>
                    <a:pt x="16"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76" name="chenying0907 833"/>
            <p:cNvSpPr/>
            <p:nvPr/>
          </p:nvSpPr>
          <p:spPr bwMode="auto">
            <a:xfrm>
              <a:off x="4467226" y="3646488"/>
              <a:ext cx="4763" cy="25400"/>
            </a:xfrm>
            <a:custGeom>
              <a:cxnLst>
                <a:cxn ang="0">
                  <a:pos x="0" y="5"/>
                </a:cxn>
                <a:cxn ang="0">
                  <a:pos x="0" y="59"/>
                </a:cxn>
                <a:cxn ang="0">
                  <a:pos x="0" y="59"/>
                </a:cxn>
                <a:cxn ang="0">
                  <a:pos x="0" y="60"/>
                </a:cxn>
                <a:cxn ang="0">
                  <a:pos x="2" y="62"/>
                </a:cxn>
                <a:cxn ang="0">
                  <a:pos x="6" y="64"/>
                </a:cxn>
                <a:cxn ang="0">
                  <a:pos x="10" y="62"/>
                </a:cxn>
                <a:cxn ang="0">
                  <a:pos x="11" y="60"/>
                </a:cxn>
                <a:cxn ang="0">
                  <a:pos x="12" y="59"/>
                </a:cxn>
                <a:cxn ang="0">
                  <a:pos x="12" y="5"/>
                </a:cxn>
                <a:cxn ang="0">
                  <a:pos x="12" y="5"/>
                </a:cxn>
                <a:cxn ang="0">
                  <a:pos x="11" y="2"/>
                </a:cxn>
                <a:cxn ang="0">
                  <a:pos x="10" y="1"/>
                </a:cxn>
                <a:cxn ang="0">
                  <a:pos x="6" y="0"/>
                </a:cxn>
                <a:cxn ang="0">
                  <a:pos x="2" y="1"/>
                </a:cxn>
                <a:cxn ang="0">
                  <a:pos x="0" y="2"/>
                </a:cxn>
                <a:cxn ang="0">
                  <a:pos x="0" y="5"/>
                </a:cxn>
                <a:cxn ang="0">
                  <a:pos x="0" y="5"/>
                </a:cxn>
              </a:cxnLst>
              <a:rect l="0" t="0" r="r" b="b"/>
              <a:pathLst>
                <a:path w="12" h="64">
                  <a:moveTo>
                    <a:pt x="0" y="5"/>
                  </a:moveTo>
                  <a:lnTo>
                    <a:pt x="0" y="59"/>
                  </a:lnTo>
                  <a:lnTo>
                    <a:pt x="0" y="59"/>
                  </a:lnTo>
                  <a:lnTo>
                    <a:pt x="0" y="60"/>
                  </a:lnTo>
                  <a:lnTo>
                    <a:pt x="2" y="62"/>
                  </a:lnTo>
                  <a:lnTo>
                    <a:pt x="6" y="64"/>
                  </a:lnTo>
                  <a:lnTo>
                    <a:pt x="10" y="62"/>
                  </a:lnTo>
                  <a:lnTo>
                    <a:pt x="11" y="60"/>
                  </a:lnTo>
                  <a:lnTo>
                    <a:pt x="12" y="59"/>
                  </a:lnTo>
                  <a:lnTo>
                    <a:pt x="12" y="5"/>
                  </a:lnTo>
                  <a:lnTo>
                    <a:pt x="12" y="5"/>
                  </a:lnTo>
                  <a:lnTo>
                    <a:pt x="11" y="2"/>
                  </a:lnTo>
                  <a:lnTo>
                    <a:pt x="10" y="1"/>
                  </a:lnTo>
                  <a:lnTo>
                    <a:pt x="6" y="0"/>
                  </a:lnTo>
                  <a:lnTo>
                    <a:pt x="2"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77" name="chenying0907 834"/>
            <p:cNvSpPr/>
            <p:nvPr/>
          </p:nvSpPr>
          <p:spPr bwMode="auto">
            <a:xfrm>
              <a:off x="4483101" y="3641726"/>
              <a:ext cx="6350" cy="15875"/>
            </a:xfrm>
            <a:custGeom>
              <a:cxnLst>
                <a:cxn ang="0">
                  <a:pos x="4" y="3"/>
                </a:cxn>
                <a:cxn ang="0">
                  <a:pos x="4" y="3"/>
                </a:cxn>
                <a:cxn ang="0">
                  <a:pos x="2" y="9"/>
                </a:cxn>
                <a:cxn ang="0">
                  <a:pos x="0" y="17"/>
                </a:cxn>
                <a:cxn ang="0">
                  <a:pos x="0" y="31"/>
                </a:cxn>
                <a:cxn ang="0">
                  <a:pos x="0" y="31"/>
                </a:cxn>
                <a:cxn ang="0">
                  <a:pos x="0" y="34"/>
                </a:cxn>
                <a:cxn ang="0">
                  <a:pos x="2" y="37"/>
                </a:cxn>
                <a:cxn ang="0">
                  <a:pos x="6" y="38"/>
                </a:cxn>
                <a:cxn ang="0">
                  <a:pos x="9" y="37"/>
                </a:cxn>
                <a:cxn ang="0">
                  <a:pos x="11" y="34"/>
                </a:cxn>
                <a:cxn ang="0">
                  <a:pos x="12" y="31"/>
                </a:cxn>
                <a:cxn ang="0">
                  <a:pos x="12" y="31"/>
                </a:cxn>
                <a:cxn ang="0">
                  <a:pos x="12" y="20"/>
                </a:cxn>
                <a:cxn ang="0">
                  <a:pos x="12" y="14"/>
                </a:cxn>
                <a:cxn ang="0">
                  <a:pos x="15" y="8"/>
                </a:cxn>
                <a:cxn ang="0">
                  <a:pos x="15" y="8"/>
                </a:cxn>
                <a:cxn ang="0">
                  <a:pos x="15" y="5"/>
                </a:cxn>
                <a:cxn ang="0">
                  <a:pos x="15" y="4"/>
                </a:cxn>
                <a:cxn ang="0">
                  <a:pos x="12" y="0"/>
                </a:cxn>
                <a:cxn ang="0">
                  <a:pos x="9" y="0"/>
                </a:cxn>
                <a:cxn ang="0">
                  <a:pos x="8" y="0"/>
                </a:cxn>
                <a:cxn ang="0">
                  <a:pos x="6" y="0"/>
                </a:cxn>
                <a:cxn ang="0">
                  <a:pos x="4" y="3"/>
                </a:cxn>
                <a:cxn ang="0">
                  <a:pos x="4" y="3"/>
                </a:cxn>
              </a:cxnLst>
              <a:rect l="0" t="0" r="r" b="b"/>
              <a:pathLst>
                <a:path w="15" h="38">
                  <a:moveTo>
                    <a:pt x="4" y="3"/>
                  </a:moveTo>
                  <a:lnTo>
                    <a:pt x="4" y="3"/>
                  </a:lnTo>
                  <a:lnTo>
                    <a:pt x="2" y="9"/>
                  </a:lnTo>
                  <a:lnTo>
                    <a:pt x="0" y="17"/>
                  </a:lnTo>
                  <a:lnTo>
                    <a:pt x="0" y="31"/>
                  </a:lnTo>
                  <a:lnTo>
                    <a:pt x="0" y="31"/>
                  </a:lnTo>
                  <a:lnTo>
                    <a:pt x="0" y="34"/>
                  </a:lnTo>
                  <a:lnTo>
                    <a:pt x="2" y="37"/>
                  </a:lnTo>
                  <a:lnTo>
                    <a:pt x="6" y="38"/>
                  </a:lnTo>
                  <a:lnTo>
                    <a:pt x="9" y="37"/>
                  </a:lnTo>
                  <a:lnTo>
                    <a:pt x="11" y="34"/>
                  </a:lnTo>
                  <a:lnTo>
                    <a:pt x="12" y="31"/>
                  </a:lnTo>
                  <a:lnTo>
                    <a:pt x="12" y="31"/>
                  </a:lnTo>
                  <a:lnTo>
                    <a:pt x="12" y="20"/>
                  </a:lnTo>
                  <a:lnTo>
                    <a:pt x="12" y="14"/>
                  </a:lnTo>
                  <a:lnTo>
                    <a:pt x="15" y="8"/>
                  </a:lnTo>
                  <a:lnTo>
                    <a:pt x="15" y="8"/>
                  </a:lnTo>
                  <a:lnTo>
                    <a:pt x="15" y="5"/>
                  </a:lnTo>
                  <a:lnTo>
                    <a:pt x="15" y="4"/>
                  </a:lnTo>
                  <a:lnTo>
                    <a:pt x="12" y="0"/>
                  </a:lnTo>
                  <a:lnTo>
                    <a:pt x="9" y="0"/>
                  </a:lnTo>
                  <a:lnTo>
                    <a:pt x="8" y="0"/>
                  </a:lnTo>
                  <a:lnTo>
                    <a:pt x="6" y="0"/>
                  </a:lnTo>
                  <a:lnTo>
                    <a:pt x="4" y="3"/>
                  </a:lnTo>
                  <a:lnTo>
                    <a:pt x="4"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78" name="chenying0907 835"/>
            <p:cNvSpPr/>
            <p:nvPr/>
          </p:nvSpPr>
          <p:spPr bwMode="auto">
            <a:xfrm>
              <a:off x="4492626" y="3687763"/>
              <a:ext cx="4763" cy="20638"/>
            </a:xfrm>
            <a:custGeom>
              <a:cxnLst>
                <a:cxn ang="0">
                  <a:pos x="0" y="5"/>
                </a:cxn>
                <a:cxn ang="0">
                  <a:pos x="0" y="47"/>
                </a:cxn>
                <a:cxn ang="0">
                  <a:pos x="0" y="47"/>
                </a:cxn>
                <a:cxn ang="0">
                  <a:pos x="1" y="49"/>
                </a:cxn>
                <a:cxn ang="0">
                  <a:pos x="2" y="52"/>
                </a:cxn>
                <a:cxn ang="0">
                  <a:pos x="6" y="53"/>
                </a:cxn>
                <a:cxn ang="0">
                  <a:pos x="10" y="52"/>
                </a:cxn>
                <a:cxn ang="0">
                  <a:pos x="11" y="49"/>
                </a:cxn>
                <a:cxn ang="0">
                  <a:pos x="11" y="47"/>
                </a:cxn>
                <a:cxn ang="0">
                  <a:pos x="11" y="5"/>
                </a:cxn>
                <a:cxn ang="0">
                  <a:pos x="11" y="5"/>
                </a:cxn>
                <a:cxn ang="0">
                  <a:pos x="11" y="4"/>
                </a:cxn>
                <a:cxn ang="0">
                  <a:pos x="10" y="1"/>
                </a:cxn>
                <a:cxn ang="0">
                  <a:pos x="6" y="0"/>
                </a:cxn>
                <a:cxn ang="0">
                  <a:pos x="2" y="1"/>
                </a:cxn>
                <a:cxn ang="0">
                  <a:pos x="1" y="4"/>
                </a:cxn>
                <a:cxn ang="0">
                  <a:pos x="0" y="5"/>
                </a:cxn>
                <a:cxn ang="0">
                  <a:pos x="0" y="5"/>
                </a:cxn>
              </a:cxnLst>
              <a:rect l="0" t="0" r="r" b="b"/>
              <a:pathLst>
                <a:path w="11" h="52">
                  <a:moveTo>
                    <a:pt x="0" y="5"/>
                  </a:moveTo>
                  <a:lnTo>
                    <a:pt x="0" y="47"/>
                  </a:lnTo>
                  <a:lnTo>
                    <a:pt x="0" y="47"/>
                  </a:lnTo>
                  <a:lnTo>
                    <a:pt x="1" y="49"/>
                  </a:lnTo>
                  <a:lnTo>
                    <a:pt x="2" y="52"/>
                  </a:lnTo>
                  <a:lnTo>
                    <a:pt x="6" y="53"/>
                  </a:lnTo>
                  <a:lnTo>
                    <a:pt x="10" y="52"/>
                  </a:lnTo>
                  <a:lnTo>
                    <a:pt x="11" y="49"/>
                  </a:lnTo>
                  <a:lnTo>
                    <a:pt x="11" y="47"/>
                  </a:lnTo>
                  <a:lnTo>
                    <a:pt x="11" y="5"/>
                  </a:lnTo>
                  <a:lnTo>
                    <a:pt x="11" y="5"/>
                  </a:lnTo>
                  <a:lnTo>
                    <a:pt x="11" y="4"/>
                  </a:lnTo>
                  <a:lnTo>
                    <a:pt x="10" y="1"/>
                  </a:lnTo>
                  <a:lnTo>
                    <a:pt x="6" y="0"/>
                  </a:lnTo>
                  <a:lnTo>
                    <a:pt x="2" y="1"/>
                  </a:lnTo>
                  <a:lnTo>
                    <a:pt x="1" y="4"/>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79" name="chenying0907 836"/>
            <p:cNvSpPr/>
            <p:nvPr/>
          </p:nvSpPr>
          <p:spPr bwMode="auto">
            <a:xfrm>
              <a:off x="4505326" y="3698876"/>
              <a:ext cx="4763" cy="30163"/>
            </a:xfrm>
            <a:custGeom>
              <a:cxnLst>
                <a:cxn ang="0">
                  <a:pos x="13" y="43"/>
                </a:cxn>
                <a:cxn ang="0">
                  <a:pos x="13" y="43"/>
                </a:cxn>
                <a:cxn ang="0">
                  <a:pos x="15" y="25"/>
                </a:cxn>
                <a:cxn ang="0">
                  <a:pos x="13" y="6"/>
                </a:cxn>
                <a:cxn ang="0">
                  <a:pos x="13" y="6"/>
                </a:cxn>
                <a:cxn ang="0">
                  <a:pos x="13" y="4"/>
                </a:cxn>
                <a:cxn ang="0">
                  <a:pos x="12" y="2"/>
                </a:cxn>
                <a:cxn ang="0">
                  <a:pos x="8" y="0"/>
                </a:cxn>
                <a:cxn ang="0">
                  <a:pos x="4" y="2"/>
                </a:cxn>
                <a:cxn ang="0">
                  <a:pos x="3" y="4"/>
                </a:cxn>
                <a:cxn ang="0">
                  <a:pos x="3" y="6"/>
                </a:cxn>
                <a:cxn ang="0">
                  <a:pos x="3" y="6"/>
                </a:cxn>
                <a:cxn ang="0">
                  <a:pos x="3" y="26"/>
                </a:cxn>
                <a:cxn ang="0">
                  <a:pos x="2" y="46"/>
                </a:cxn>
                <a:cxn ang="0">
                  <a:pos x="2" y="46"/>
                </a:cxn>
                <a:cxn ang="0">
                  <a:pos x="0" y="59"/>
                </a:cxn>
                <a:cxn ang="0">
                  <a:pos x="0" y="65"/>
                </a:cxn>
                <a:cxn ang="0">
                  <a:pos x="3" y="72"/>
                </a:cxn>
                <a:cxn ang="0">
                  <a:pos x="3" y="72"/>
                </a:cxn>
                <a:cxn ang="0">
                  <a:pos x="4" y="74"/>
                </a:cxn>
                <a:cxn ang="0">
                  <a:pos x="5" y="76"/>
                </a:cxn>
                <a:cxn ang="0">
                  <a:pos x="9" y="76"/>
                </a:cxn>
                <a:cxn ang="0">
                  <a:pos x="12" y="74"/>
                </a:cxn>
                <a:cxn ang="0">
                  <a:pos x="13" y="73"/>
                </a:cxn>
                <a:cxn ang="0">
                  <a:pos x="13" y="72"/>
                </a:cxn>
                <a:cxn ang="0">
                  <a:pos x="13" y="69"/>
                </a:cxn>
                <a:cxn ang="0">
                  <a:pos x="13" y="69"/>
                </a:cxn>
                <a:cxn ang="0">
                  <a:pos x="12" y="63"/>
                </a:cxn>
                <a:cxn ang="0">
                  <a:pos x="12" y="56"/>
                </a:cxn>
                <a:cxn ang="0">
                  <a:pos x="13" y="43"/>
                </a:cxn>
                <a:cxn ang="0">
                  <a:pos x="13" y="43"/>
                </a:cxn>
              </a:cxnLst>
              <a:rect l="0" t="0" r="r" b="b"/>
              <a:pathLst>
                <a:path w="15" h="76">
                  <a:moveTo>
                    <a:pt x="13" y="43"/>
                  </a:moveTo>
                  <a:lnTo>
                    <a:pt x="13" y="43"/>
                  </a:lnTo>
                  <a:lnTo>
                    <a:pt x="15" y="25"/>
                  </a:lnTo>
                  <a:lnTo>
                    <a:pt x="13" y="6"/>
                  </a:lnTo>
                  <a:lnTo>
                    <a:pt x="13" y="6"/>
                  </a:lnTo>
                  <a:lnTo>
                    <a:pt x="13" y="4"/>
                  </a:lnTo>
                  <a:lnTo>
                    <a:pt x="12" y="2"/>
                  </a:lnTo>
                  <a:lnTo>
                    <a:pt x="8" y="0"/>
                  </a:lnTo>
                  <a:lnTo>
                    <a:pt x="4" y="2"/>
                  </a:lnTo>
                  <a:lnTo>
                    <a:pt x="3" y="4"/>
                  </a:lnTo>
                  <a:lnTo>
                    <a:pt x="3" y="6"/>
                  </a:lnTo>
                  <a:lnTo>
                    <a:pt x="3" y="6"/>
                  </a:lnTo>
                  <a:lnTo>
                    <a:pt x="3" y="26"/>
                  </a:lnTo>
                  <a:lnTo>
                    <a:pt x="2" y="46"/>
                  </a:lnTo>
                  <a:lnTo>
                    <a:pt x="2" y="46"/>
                  </a:lnTo>
                  <a:lnTo>
                    <a:pt x="0" y="59"/>
                  </a:lnTo>
                  <a:lnTo>
                    <a:pt x="0" y="65"/>
                  </a:lnTo>
                  <a:lnTo>
                    <a:pt x="3" y="72"/>
                  </a:lnTo>
                  <a:lnTo>
                    <a:pt x="3" y="72"/>
                  </a:lnTo>
                  <a:lnTo>
                    <a:pt x="4" y="74"/>
                  </a:lnTo>
                  <a:lnTo>
                    <a:pt x="5" y="76"/>
                  </a:lnTo>
                  <a:lnTo>
                    <a:pt x="9" y="76"/>
                  </a:lnTo>
                  <a:lnTo>
                    <a:pt x="12" y="74"/>
                  </a:lnTo>
                  <a:lnTo>
                    <a:pt x="13" y="73"/>
                  </a:lnTo>
                  <a:lnTo>
                    <a:pt x="13" y="72"/>
                  </a:lnTo>
                  <a:lnTo>
                    <a:pt x="13" y="69"/>
                  </a:lnTo>
                  <a:lnTo>
                    <a:pt x="13" y="69"/>
                  </a:lnTo>
                  <a:lnTo>
                    <a:pt x="12" y="63"/>
                  </a:lnTo>
                  <a:lnTo>
                    <a:pt x="12" y="56"/>
                  </a:lnTo>
                  <a:lnTo>
                    <a:pt x="13" y="43"/>
                  </a:lnTo>
                  <a:lnTo>
                    <a:pt x="13" y="4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80" name="chenying0907 837"/>
            <p:cNvSpPr/>
            <p:nvPr/>
          </p:nvSpPr>
          <p:spPr bwMode="auto">
            <a:xfrm>
              <a:off x="4522788" y="3714751"/>
              <a:ext cx="6350" cy="19050"/>
            </a:xfrm>
            <a:custGeom>
              <a:cxnLst>
                <a:cxn ang="0">
                  <a:pos x="16" y="5"/>
                </a:cxn>
                <a:cxn ang="0">
                  <a:pos x="16" y="5"/>
                </a:cxn>
                <a:cxn ang="0">
                  <a:pos x="16" y="3"/>
                </a:cxn>
                <a:cxn ang="0">
                  <a:pos x="15" y="1"/>
                </a:cxn>
                <a:cxn ang="0">
                  <a:pos x="11" y="0"/>
                </a:cxn>
                <a:cxn ang="0">
                  <a:pos x="7" y="1"/>
                </a:cxn>
                <a:cxn ang="0">
                  <a:pos x="6" y="3"/>
                </a:cxn>
                <a:cxn ang="0">
                  <a:pos x="4" y="5"/>
                </a:cxn>
                <a:cxn ang="0">
                  <a:pos x="4" y="5"/>
                </a:cxn>
                <a:cxn ang="0">
                  <a:pos x="3" y="14"/>
                </a:cxn>
                <a:cxn ang="0">
                  <a:pos x="2" y="25"/>
                </a:cxn>
                <a:cxn ang="0">
                  <a:pos x="0" y="34"/>
                </a:cxn>
                <a:cxn ang="0">
                  <a:pos x="0" y="39"/>
                </a:cxn>
                <a:cxn ang="0">
                  <a:pos x="2" y="44"/>
                </a:cxn>
                <a:cxn ang="0">
                  <a:pos x="2" y="44"/>
                </a:cxn>
                <a:cxn ang="0">
                  <a:pos x="3" y="47"/>
                </a:cxn>
                <a:cxn ang="0">
                  <a:pos x="4" y="48"/>
                </a:cxn>
                <a:cxn ang="0">
                  <a:pos x="8" y="48"/>
                </a:cxn>
                <a:cxn ang="0">
                  <a:pos x="12" y="46"/>
                </a:cxn>
                <a:cxn ang="0">
                  <a:pos x="12" y="44"/>
                </a:cxn>
                <a:cxn ang="0">
                  <a:pos x="12" y="42"/>
                </a:cxn>
                <a:cxn ang="0">
                  <a:pos x="12" y="42"/>
                </a:cxn>
                <a:cxn ang="0">
                  <a:pos x="11" y="37"/>
                </a:cxn>
                <a:cxn ang="0">
                  <a:pos x="11" y="33"/>
                </a:cxn>
                <a:cxn ang="0">
                  <a:pos x="14" y="24"/>
                </a:cxn>
                <a:cxn ang="0">
                  <a:pos x="15" y="14"/>
                </a:cxn>
                <a:cxn ang="0">
                  <a:pos x="16" y="5"/>
                </a:cxn>
                <a:cxn ang="0">
                  <a:pos x="16" y="5"/>
                </a:cxn>
              </a:cxnLst>
              <a:rect l="0" t="0" r="r" b="b"/>
              <a:pathLst>
                <a:path w="16" h="48">
                  <a:moveTo>
                    <a:pt x="16" y="5"/>
                  </a:moveTo>
                  <a:lnTo>
                    <a:pt x="16" y="5"/>
                  </a:lnTo>
                  <a:lnTo>
                    <a:pt x="16" y="3"/>
                  </a:lnTo>
                  <a:lnTo>
                    <a:pt x="15" y="1"/>
                  </a:lnTo>
                  <a:lnTo>
                    <a:pt x="11" y="0"/>
                  </a:lnTo>
                  <a:lnTo>
                    <a:pt x="7" y="1"/>
                  </a:lnTo>
                  <a:lnTo>
                    <a:pt x="6" y="3"/>
                  </a:lnTo>
                  <a:lnTo>
                    <a:pt x="4" y="5"/>
                  </a:lnTo>
                  <a:lnTo>
                    <a:pt x="4" y="5"/>
                  </a:lnTo>
                  <a:lnTo>
                    <a:pt x="3" y="14"/>
                  </a:lnTo>
                  <a:lnTo>
                    <a:pt x="2" y="25"/>
                  </a:lnTo>
                  <a:lnTo>
                    <a:pt x="0" y="34"/>
                  </a:lnTo>
                  <a:lnTo>
                    <a:pt x="0" y="39"/>
                  </a:lnTo>
                  <a:lnTo>
                    <a:pt x="2" y="44"/>
                  </a:lnTo>
                  <a:lnTo>
                    <a:pt x="2" y="44"/>
                  </a:lnTo>
                  <a:lnTo>
                    <a:pt x="3" y="47"/>
                  </a:lnTo>
                  <a:lnTo>
                    <a:pt x="4" y="48"/>
                  </a:lnTo>
                  <a:lnTo>
                    <a:pt x="8" y="48"/>
                  </a:lnTo>
                  <a:lnTo>
                    <a:pt x="12" y="46"/>
                  </a:lnTo>
                  <a:lnTo>
                    <a:pt x="12" y="44"/>
                  </a:lnTo>
                  <a:lnTo>
                    <a:pt x="12" y="42"/>
                  </a:lnTo>
                  <a:lnTo>
                    <a:pt x="12" y="42"/>
                  </a:lnTo>
                  <a:lnTo>
                    <a:pt x="11" y="37"/>
                  </a:lnTo>
                  <a:lnTo>
                    <a:pt x="11" y="33"/>
                  </a:lnTo>
                  <a:lnTo>
                    <a:pt x="14" y="24"/>
                  </a:lnTo>
                  <a:lnTo>
                    <a:pt x="15" y="14"/>
                  </a:lnTo>
                  <a:lnTo>
                    <a:pt x="16" y="5"/>
                  </a:lnTo>
                  <a:lnTo>
                    <a:pt x="16"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81" name="chenying0907 838"/>
            <p:cNvSpPr/>
            <p:nvPr/>
          </p:nvSpPr>
          <p:spPr bwMode="auto">
            <a:xfrm>
              <a:off x="4538663" y="3703638"/>
              <a:ext cx="4763" cy="19050"/>
            </a:xfrm>
            <a:custGeom>
              <a:cxnLst>
                <a:cxn ang="0">
                  <a:pos x="0" y="5"/>
                </a:cxn>
                <a:cxn ang="0">
                  <a:pos x="0" y="40"/>
                </a:cxn>
                <a:cxn ang="0">
                  <a:pos x="0" y="40"/>
                </a:cxn>
                <a:cxn ang="0">
                  <a:pos x="0" y="41"/>
                </a:cxn>
                <a:cxn ang="0">
                  <a:pos x="1" y="44"/>
                </a:cxn>
                <a:cxn ang="0">
                  <a:pos x="5" y="45"/>
                </a:cxn>
                <a:cxn ang="0">
                  <a:pos x="9" y="44"/>
                </a:cxn>
                <a:cxn ang="0">
                  <a:pos x="10" y="41"/>
                </a:cxn>
                <a:cxn ang="0">
                  <a:pos x="10" y="40"/>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45">
                  <a:moveTo>
                    <a:pt x="0" y="5"/>
                  </a:moveTo>
                  <a:lnTo>
                    <a:pt x="0" y="40"/>
                  </a:lnTo>
                  <a:lnTo>
                    <a:pt x="0" y="40"/>
                  </a:lnTo>
                  <a:lnTo>
                    <a:pt x="0" y="41"/>
                  </a:lnTo>
                  <a:lnTo>
                    <a:pt x="1" y="44"/>
                  </a:lnTo>
                  <a:lnTo>
                    <a:pt x="5" y="45"/>
                  </a:lnTo>
                  <a:lnTo>
                    <a:pt x="9" y="44"/>
                  </a:lnTo>
                  <a:lnTo>
                    <a:pt x="10" y="41"/>
                  </a:lnTo>
                  <a:lnTo>
                    <a:pt x="10" y="40"/>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82" name="chenying0907 839"/>
            <p:cNvSpPr/>
            <p:nvPr/>
          </p:nvSpPr>
          <p:spPr bwMode="auto">
            <a:xfrm>
              <a:off x="4575176" y="3678238"/>
              <a:ext cx="6350" cy="19050"/>
            </a:xfrm>
            <a:custGeom>
              <a:cxnLst>
                <a:cxn ang="0">
                  <a:pos x="16" y="42"/>
                </a:cxn>
                <a:cxn ang="0">
                  <a:pos x="16" y="42"/>
                </a:cxn>
                <a:cxn ang="0">
                  <a:pos x="13" y="33"/>
                </a:cxn>
                <a:cxn ang="0">
                  <a:pos x="12" y="24"/>
                </a:cxn>
                <a:cxn ang="0">
                  <a:pos x="12" y="6"/>
                </a:cxn>
                <a:cxn ang="0">
                  <a:pos x="12" y="6"/>
                </a:cxn>
                <a:cxn ang="0">
                  <a:pos x="12" y="3"/>
                </a:cxn>
                <a:cxn ang="0">
                  <a:pos x="10" y="2"/>
                </a:cxn>
                <a:cxn ang="0">
                  <a:pos x="6" y="0"/>
                </a:cxn>
                <a:cxn ang="0">
                  <a:pos x="2" y="2"/>
                </a:cxn>
                <a:cxn ang="0">
                  <a:pos x="1" y="3"/>
                </a:cxn>
                <a:cxn ang="0">
                  <a:pos x="0" y="6"/>
                </a:cxn>
                <a:cxn ang="0">
                  <a:pos x="0" y="6"/>
                </a:cxn>
                <a:cxn ang="0">
                  <a:pos x="1" y="25"/>
                </a:cxn>
                <a:cxn ang="0">
                  <a:pos x="2" y="36"/>
                </a:cxn>
                <a:cxn ang="0">
                  <a:pos x="4" y="45"/>
                </a:cxn>
                <a:cxn ang="0">
                  <a:pos x="4" y="45"/>
                </a:cxn>
                <a:cxn ang="0">
                  <a:pos x="5" y="48"/>
                </a:cxn>
                <a:cxn ang="0">
                  <a:pos x="8" y="49"/>
                </a:cxn>
                <a:cxn ang="0">
                  <a:pos x="12" y="49"/>
                </a:cxn>
                <a:cxn ang="0">
                  <a:pos x="14" y="46"/>
                </a:cxn>
                <a:cxn ang="0">
                  <a:pos x="16" y="45"/>
                </a:cxn>
                <a:cxn ang="0">
                  <a:pos x="16" y="42"/>
                </a:cxn>
                <a:cxn ang="0">
                  <a:pos x="16" y="42"/>
                </a:cxn>
              </a:cxnLst>
              <a:rect l="0" t="0" r="r" b="b"/>
              <a:pathLst>
                <a:path w="16" h="49">
                  <a:moveTo>
                    <a:pt x="16" y="42"/>
                  </a:moveTo>
                  <a:lnTo>
                    <a:pt x="16" y="42"/>
                  </a:lnTo>
                  <a:lnTo>
                    <a:pt x="13" y="33"/>
                  </a:lnTo>
                  <a:lnTo>
                    <a:pt x="12" y="24"/>
                  </a:lnTo>
                  <a:lnTo>
                    <a:pt x="12" y="6"/>
                  </a:lnTo>
                  <a:lnTo>
                    <a:pt x="12" y="6"/>
                  </a:lnTo>
                  <a:lnTo>
                    <a:pt x="12" y="3"/>
                  </a:lnTo>
                  <a:lnTo>
                    <a:pt x="10" y="2"/>
                  </a:lnTo>
                  <a:lnTo>
                    <a:pt x="6" y="0"/>
                  </a:lnTo>
                  <a:lnTo>
                    <a:pt x="2" y="2"/>
                  </a:lnTo>
                  <a:lnTo>
                    <a:pt x="1" y="3"/>
                  </a:lnTo>
                  <a:lnTo>
                    <a:pt x="0" y="6"/>
                  </a:lnTo>
                  <a:lnTo>
                    <a:pt x="0" y="6"/>
                  </a:lnTo>
                  <a:lnTo>
                    <a:pt x="1" y="25"/>
                  </a:lnTo>
                  <a:lnTo>
                    <a:pt x="2" y="36"/>
                  </a:lnTo>
                  <a:lnTo>
                    <a:pt x="4" y="45"/>
                  </a:lnTo>
                  <a:lnTo>
                    <a:pt x="4" y="45"/>
                  </a:lnTo>
                  <a:lnTo>
                    <a:pt x="5" y="48"/>
                  </a:lnTo>
                  <a:lnTo>
                    <a:pt x="8" y="49"/>
                  </a:lnTo>
                  <a:lnTo>
                    <a:pt x="12" y="49"/>
                  </a:lnTo>
                  <a:lnTo>
                    <a:pt x="14" y="46"/>
                  </a:lnTo>
                  <a:lnTo>
                    <a:pt x="16" y="45"/>
                  </a:lnTo>
                  <a:lnTo>
                    <a:pt x="16" y="42"/>
                  </a:lnTo>
                  <a:lnTo>
                    <a:pt x="16" y="4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83" name="chenying0907 840"/>
            <p:cNvSpPr/>
            <p:nvPr/>
          </p:nvSpPr>
          <p:spPr bwMode="auto">
            <a:xfrm>
              <a:off x="4592638" y="3678238"/>
              <a:ext cx="6350" cy="17463"/>
            </a:xfrm>
            <a:custGeom>
              <a:cxnLst>
                <a:cxn ang="0">
                  <a:pos x="15" y="34"/>
                </a:cxn>
                <a:cxn ang="0">
                  <a:pos x="15" y="34"/>
                </a:cxn>
                <a:cxn ang="0">
                  <a:pos x="13" y="28"/>
                </a:cxn>
                <a:cxn ang="0">
                  <a:pos x="11" y="20"/>
                </a:cxn>
                <a:cxn ang="0">
                  <a:pos x="11" y="6"/>
                </a:cxn>
                <a:cxn ang="0">
                  <a:pos x="11" y="6"/>
                </a:cxn>
                <a:cxn ang="0">
                  <a:pos x="11" y="3"/>
                </a:cxn>
                <a:cxn ang="0">
                  <a:pos x="10" y="2"/>
                </a:cxn>
                <a:cxn ang="0">
                  <a:pos x="6" y="0"/>
                </a:cxn>
                <a:cxn ang="0">
                  <a:pos x="2" y="2"/>
                </a:cxn>
                <a:cxn ang="0">
                  <a:pos x="1" y="3"/>
                </a:cxn>
                <a:cxn ang="0">
                  <a:pos x="0" y="6"/>
                </a:cxn>
                <a:cxn ang="0">
                  <a:pos x="0" y="6"/>
                </a:cxn>
                <a:cxn ang="0">
                  <a:pos x="1" y="21"/>
                </a:cxn>
                <a:cxn ang="0">
                  <a:pos x="2" y="29"/>
                </a:cxn>
                <a:cxn ang="0">
                  <a:pos x="4" y="37"/>
                </a:cxn>
                <a:cxn ang="0">
                  <a:pos x="4" y="37"/>
                </a:cxn>
                <a:cxn ang="0">
                  <a:pos x="5" y="40"/>
                </a:cxn>
                <a:cxn ang="0">
                  <a:pos x="7" y="41"/>
                </a:cxn>
                <a:cxn ang="0">
                  <a:pos x="11" y="41"/>
                </a:cxn>
                <a:cxn ang="0">
                  <a:pos x="14" y="38"/>
                </a:cxn>
                <a:cxn ang="0">
                  <a:pos x="15" y="37"/>
                </a:cxn>
                <a:cxn ang="0">
                  <a:pos x="15" y="34"/>
                </a:cxn>
                <a:cxn ang="0">
                  <a:pos x="15" y="34"/>
                </a:cxn>
              </a:cxnLst>
              <a:rect l="0" t="0" r="r" b="b"/>
              <a:pathLst>
                <a:path w="15" h="41">
                  <a:moveTo>
                    <a:pt x="15" y="34"/>
                  </a:moveTo>
                  <a:lnTo>
                    <a:pt x="15" y="34"/>
                  </a:lnTo>
                  <a:lnTo>
                    <a:pt x="13" y="28"/>
                  </a:lnTo>
                  <a:lnTo>
                    <a:pt x="11" y="20"/>
                  </a:lnTo>
                  <a:lnTo>
                    <a:pt x="11" y="6"/>
                  </a:lnTo>
                  <a:lnTo>
                    <a:pt x="11" y="6"/>
                  </a:lnTo>
                  <a:lnTo>
                    <a:pt x="11" y="3"/>
                  </a:lnTo>
                  <a:lnTo>
                    <a:pt x="10" y="2"/>
                  </a:lnTo>
                  <a:lnTo>
                    <a:pt x="6" y="0"/>
                  </a:lnTo>
                  <a:lnTo>
                    <a:pt x="2" y="2"/>
                  </a:lnTo>
                  <a:lnTo>
                    <a:pt x="1" y="3"/>
                  </a:lnTo>
                  <a:lnTo>
                    <a:pt x="0" y="6"/>
                  </a:lnTo>
                  <a:lnTo>
                    <a:pt x="0" y="6"/>
                  </a:lnTo>
                  <a:lnTo>
                    <a:pt x="1" y="21"/>
                  </a:lnTo>
                  <a:lnTo>
                    <a:pt x="2" y="29"/>
                  </a:lnTo>
                  <a:lnTo>
                    <a:pt x="4" y="37"/>
                  </a:lnTo>
                  <a:lnTo>
                    <a:pt x="4" y="37"/>
                  </a:lnTo>
                  <a:lnTo>
                    <a:pt x="5" y="40"/>
                  </a:lnTo>
                  <a:lnTo>
                    <a:pt x="7" y="41"/>
                  </a:lnTo>
                  <a:lnTo>
                    <a:pt x="11" y="41"/>
                  </a:lnTo>
                  <a:lnTo>
                    <a:pt x="14" y="38"/>
                  </a:lnTo>
                  <a:lnTo>
                    <a:pt x="15" y="37"/>
                  </a:lnTo>
                  <a:lnTo>
                    <a:pt x="15" y="34"/>
                  </a:lnTo>
                  <a:lnTo>
                    <a:pt x="15" y="3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84" name="chenying0907 841"/>
            <p:cNvSpPr/>
            <p:nvPr/>
          </p:nvSpPr>
          <p:spPr bwMode="auto">
            <a:xfrm>
              <a:off x="4608513" y="3670301"/>
              <a:ext cx="4763" cy="19050"/>
            </a:xfrm>
            <a:custGeom>
              <a:cxnLst>
                <a:cxn ang="0">
                  <a:pos x="12" y="22"/>
                </a:cxn>
                <a:cxn ang="0">
                  <a:pos x="12" y="22"/>
                </a:cxn>
                <a:cxn ang="0">
                  <a:pos x="13" y="5"/>
                </a:cxn>
                <a:cxn ang="0">
                  <a:pos x="13" y="5"/>
                </a:cxn>
                <a:cxn ang="0">
                  <a:pos x="13" y="4"/>
                </a:cxn>
                <a:cxn ang="0">
                  <a:pos x="12" y="1"/>
                </a:cxn>
                <a:cxn ang="0">
                  <a:pos x="8" y="0"/>
                </a:cxn>
                <a:cxn ang="0">
                  <a:pos x="4" y="1"/>
                </a:cxn>
                <a:cxn ang="0">
                  <a:pos x="3" y="4"/>
                </a:cxn>
                <a:cxn ang="0">
                  <a:pos x="2" y="5"/>
                </a:cxn>
                <a:cxn ang="0">
                  <a:pos x="2" y="5"/>
                </a:cxn>
                <a:cxn ang="0">
                  <a:pos x="0" y="25"/>
                </a:cxn>
                <a:cxn ang="0">
                  <a:pos x="0" y="34"/>
                </a:cxn>
                <a:cxn ang="0">
                  <a:pos x="3" y="43"/>
                </a:cxn>
                <a:cxn ang="0">
                  <a:pos x="3" y="43"/>
                </a:cxn>
                <a:cxn ang="0">
                  <a:pos x="4" y="44"/>
                </a:cxn>
                <a:cxn ang="0">
                  <a:pos x="5" y="46"/>
                </a:cxn>
                <a:cxn ang="0">
                  <a:pos x="8" y="46"/>
                </a:cxn>
                <a:cxn ang="0">
                  <a:pos x="9" y="44"/>
                </a:cxn>
                <a:cxn ang="0">
                  <a:pos x="13" y="42"/>
                </a:cxn>
                <a:cxn ang="0">
                  <a:pos x="13" y="39"/>
                </a:cxn>
                <a:cxn ang="0">
                  <a:pos x="13" y="36"/>
                </a:cxn>
                <a:cxn ang="0">
                  <a:pos x="13" y="36"/>
                </a:cxn>
                <a:cxn ang="0">
                  <a:pos x="12" y="34"/>
                </a:cxn>
                <a:cxn ang="0">
                  <a:pos x="12" y="30"/>
                </a:cxn>
                <a:cxn ang="0">
                  <a:pos x="12" y="22"/>
                </a:cxn>
                <a:cxn ang="0">
                  <a:pos x="12" y="22"/>
                </a:cxn>
              </a:cxnLst>
              <a:rect l="0" t="0" r="r" b="b"/>
              <a:pathLst>
                <a:path w="13" h="46">
                  <a:moveTo>
                    <a:pt x="12" y="22"/>
                  </a:moveTo>
                  <a:lnTo>
                    <a:pt x="12" y="22"/>
                  </a:lnTo>
                  <a:lnTo>
                    <a:pt x="13" y="5"/>
                  </a:lnTo>
                  <a:lnTo>
                    <a:pt x="13" y="5"/>
                  </a:lnTo>
                  <a:lnTo>
                    <a:pt x="13" y="4"/>
                  </a:lnTo>
                  <a:lnTo>
                    <a:pt x="12" y="1"/>
                  </a:lnTo>
                  <a:lnTo>
                    <a:pt x="8" y="0"/>
                  </a:lnTo>
                  <a:lnTo>
                    <a:pt x="4" y="1"/>
                  </a:lnTo>
                  <a:lnTo>
                    <a:pt x="3" y="4"/>
                  </a:lnTo>
                  <a:lnTo>
                    <a:pt x="2" y="5"/>
                  </a:lnTo>
                  <a:lnTo>
                    <a:pt x="2" y="5"/>
                  </a:lnTo>
                  <a:lnTo>
                    <a:pt x="0" y="25"/>
                  </a:lnTo>
                  <a:lnTo>
                    <a:pt x="0" y="34"/>
                  </a:lnTo>
                  <a:lnTo>
                    <a:pt x="3" y="43"/>
                  </a:lnTo>
                  <a:lnTo>
                    <a:pt x="3" y="43"/>
                  </a:lnTo>
                  <a:lnTo>
                    <a:pt x="4" y="44"/>
                  </a:lnTo>
                  <a:lnTo>
                    <a:pt x="5" y="46"/>
                  </a:lnTo>
                  <a:lnTo>
                    <a:pt x="8" y="46"/>
                  </a:lnTo>
                  <a:lnTo>
                    <a:pt x="9" y="44"/>
                  </a:lnTo>
                  <a:lnTo>
                    <a:pt x="13" y="42"/>
                  </a:lnTo>
                  <a:lnTo>
                    <a:pt x="13" y="39"/>
                  </a:lnTo>
                  <a:lnTo>
                    <a:pt x="13" y="36"/>
                  </a:lnTo>
                  <a:lnTo>
                    <a:pt x="13" y="36"/>
                  </a:lnTo>
                  <a:lnTo>
                    <a:pt x="12" y="34"/>
                  </a:lnTo>
                  <a:lnTo>
                    <a:pt x="12" y="30"/>
                  </a:lnTo>
                  <a:lnTo>
                    <a:pt x="12" y="22"/>
                  </a:lnTo>
                  <a:lnTo>
                    <a:pt x="12" y="2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85" name="chenying0907 842"/>
            <p:cNvSpPr/>
            <p:nvPr/>
          </p:nvSpPr>
          <p:spPr bwMode="auto">
            <a:xfrm>
              <a:off x="4629151" y="3640138"/>
              <a:ext cx="4763" cy="22225"/>
            </a:xfrm>
            <a:custGeom>
              <a:cxnLst>
                <a:cxn ang="0">
                  <a:pos x="0" y="5"/>
                </a:cxn>
                <a:cxn ang="0">
                  <a:pos x="0" y="51"/>
                </a:cxn>
                <a:cxn ang="0">
                  <a:pos x="0" y="51"/>
                </a:cxn>
                <a:cxn ang="0">
                  <a:pos x="0" y="54"/>
                </a:cxn>
                <a:cxn ang="0">
                  <a:pos x="2" y="55"/>
                </a:cxn>
                <a:cxn ang="0">
                  <a:pos x="5" y="56"/>
                </a:cxn>
                <a:cxn ang="0">
                  <a:pos x="9" y="55"/>
                </a:cxn>
                <a:cxn ang="0">
                  <a:pos x="11" y="54"/>
                </a:cxn>
                <a:cxn ang="0">
                  <a:pos x="12" y="51"/>
                </a:cxn>
                <a:cxn ang="0">
                  <a:pos x="12" y="5"/>
                </a:cxn>
                <a:cxn ang="0">
                  <a:pos x="12" y="5"/>
                </a:cxn>
                <a:cxn ang="0">
                  <a:pos x="11" y="3"/>
                </a:cxn>
                <a:cxn ang="0">
                  <a:pos x="9" y="1"/>
                </a:cxn>
                <a:cxn ang="0">
                  <a:pos x="5" y="0"/>
                </a:cxn>
                <a:cxn ang="0">
                  <a:pos x="2" y="1"/>
                </a:cxn>
                <a:cxn ang="0">
                  <a:pos x="0" y="3"/>
                </a:cxn>
                <a:cxn ang="0">
                  <a:pos x="0" y="5"/>
                </a:cxn>
                <a:cxn ang="0">
                  <a:pos x="0" y="5"/>
                </a:cxn>
              </a:cxnLst>
              <a:rect l="0" t="0" r="r" b="b"/>
              <a:pathLst>
                <a:path w="12" h="56">
                  <a:moveTo>
                    <a:pt x="0" y="5"/>
                  </a:moveTo>
                  <a:lnTo>
                    <a:pt x="0" y="51"/>
                  </a:lnTo>
                  <a:lnTo>
                    <a:pt x="0" y="51"/>
                  </a:lnTo>
                  <a:lnTo>
                    <a:pt x="0" y="54"/>
                  </a:lnTo>
                  <a:lnTo>
                    <a:pt x="2" y="55"/>
                  </a:lnTo>
                  <a:lnTo>
                    <a:pt x="5" y="56"/>
                  </a:lnTo>
                  <a:lnTo>
                    <a:pt x="9" y="55"/>
                  </a:lnTo>
                  <a:lnTo>
                    <a:pt x="11" y="54"/>
                  </a:lnTo>
                  <a:lnTo>
                    <a:pt x="12" y="51"/>
                  </a:lnTo>
                  <a:lnTo>
                    <a:pt x="12" y="5"/>
                  </a:lnTo>
                  <a:lnTo>
                    <a:pt x="12" y="5"/>
                  </a:lnTo>
                  <a:lnTo>
                    <a:pt x="11" y="3"/>
                  </a:lnTo>
                  <a:lnTo>
                    <a:pt x="9" y="1"/>
                  </a:lnTo>
                  <a:lnTo>
                    <a:pt x="5" y="0"/>
                  </a:lnTo>
                  <a:lnTo>
                    <a:pt x="2"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86" name="chenying0907 843"/>
            <p:cNvSpPr/>
            <p:nvPr/>
          </p:nvSpPr>
          <p:spPr bwMode="auto">
            <a:xfrm>
              <a:off x="4648201" y="3641726"/>
              <a:ext cx="6350" cy="17463"/>
            </a:xfrm>
            <a:custGeom>
              <a:cxnLst>
                <a:cxn ang="0">
                  <a:pos x="12" y="5"/>
                </a:cxn>
                <a:cxn ang="0">
                  <a:pos x="12" y="5"/>
                </a:cxn>
                <a:cxn ang="0">
                  <a:pos x="10" y="3"/>
                </a:cxn>
                <a:cxn ang="0">
                  <a:pos x="9" y="1"/>
                </a:cxn>
                <a:cxn ang="0">
                  <a:pos x="5" y="0"/>
                </a:cxn>
                <a:cxn ang="0">
                  <a:pos x="1" y="1"/>
                </a:cxn>
                <a:cxn ang="0">
                  <a:pos x="0" y="3"/>
                </a:cxn>
                <a:cxn ang="0">
                  <a:pos x="0" y="5"/>
                </a:cxn>
                <a:cxn ang="0">
                  <a:pos x="0" y="5"/>
                </a:cxn>
                <a:cxn ang="0">
                  <a:pos x="1" y="21"/>
                </a:cxn>
                <a:cxn ang="0">
                  <a:pos x="4" y="35"/>
                </a:cxn>
                <a:cxn ang="0">
                  <a:pos x="4" y="35"/>
                </a:cxn>
                <a:cxn ang="0">
                  <a:pos x="4" y="38"/>
                </a:cxn>
                <a:cxn ang="0">
                  <a:pos x="5" y="40"/>
                </a:cxn>
                <a:cxn ang="0">
                  <a:pos x="9" y="42"/>
                </a:cxn>
                <a:cxn ang="0">
                  <a:pos x="13" y="40"/>
                </a:cxn>
                <a:cxn ang="0">
                  <a:pos x="14" y="38"/>
                </a:cxn>
                <a:cxn ang="0">
                  <a:pos x="16" y="35"/>
                </a:cxn>
                <a:cxn ang="0">
                  <a:pos x="16" y="35"/>
                </a:cxn>
                <a:cxn ang="0">
                  <a:pos x="13" y="21"/>
                </a:cxn>
                <a:cxn ang="0">
                  <a:pos x="12" y="5"/>
                </a:cxn>
                <a:cxn ang="0">
                  <a:pos x="12" y="5"/>
                </a:cxn>
              </a:cxnLst>
              <a:rect l="0" t="0" r="r" b="b"/>
              <a:pathLst>
                <a:path w="16" h="42">
                  <a:moveTo>
                    <a:pt x="12" y="5"/>
                  </a:moveTo>
                  <a:lnTo>
                    <a:pt x="12" y="5"/>
                  </a:lnTo>
                  <a:lnTo>
                    <a:pt x="10" y="3"/>
                  </a:lnTo>
                  <a:lnTo>
                    <a:pt x="9" y="1"/>
                  </a:lnTo>
                  <a:lnTo>
                    <a:pt x="5" y="0"/>
                  </a:lnTo>
                  <a:lnTo>
                    <a:pt x="1" y="1"/>
                  </a:lnTo>
                  <a:lnTo>
                    <a:pt x="0" y="3"/>
                  </a:lnTo>
                  <a:lnTo>
                    <a:pt x="0" y="5"/>
                  </a:lnTo>
                  <a:lnTo>
                    <a:pt x="0" y="5"/>
                  </a:lnTo>
                  <a:lnTo>
                    <a:pt x="1" y="21"/>
                  </a:lnTo>
                  <a:lnTo>
                    <a:pt x="4" y="35"/>
                  </a:lnTo>
                  <a:lnTo>
                    <a:pt x="4" y="35"/>
                  </a:lnTo>
                  <a:lnTo>
                    <a:pt x="4" y="38"/>
                  </a:lnTo>
                  <a:lnTo>
                    <a:pt x="5" y="40"/>
                  </a:lnTo>
                  <a:lnTo>
                    <a:pt x="9" y="42"/>
                  </a:lnTo>
                  <a:lnTo>
                    <a:pt x="13" y="40"/>
                  </a:lnTo>
                  <a:lnTo>
                    <a:pt x="14" y="38"/>
                  </a:lnTo>
                  <a:lnTo>
                    <a:pt x="16" y="35"/>
                  </a:lnTo>
                  <a:lnTo>
                    <a:pt x="16" y="35"/>
                  </a:lnTo>
                  <a:lnTo>
                    <a:pt x="13" y="21"/>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87" name="chenying0907 844"/>
            <p:cNvSpPr/>
            <p:nvPr/>
          </p:nvSpPr>
          <p:spPr bwMode="auto">
            <a:xfrm>
              <a:off x="4668838" y="3640138"/>
              <a:ext cx="4763" cy="14288"/>
            </a:xfrm>
            <a:custGeom>
              <a:cxnLst>
                <a:cxn ang="0">
                  <a:pos x="0" y="5"/>
                </a:cxn>
                <a:cxn ang="0">
                  <a:pos x="0" y="33"/>
                </a:cxn>
                <a:cxn ang="0">
                  <a:pos x="0" y="33"/>
                </a:cxn>
                <a:cxn ang="0">
                  <a:pos x="0" y="34"/>
                </a:cxn>
                <a:cxn ang="0">
                  <a:pos x="1" y="37"/>
                </a:cxn>
                <a:cxn ang="0">
                  <a:pos x="5" y="38"/>
                </a:cxn>
                <a:cxn ang="0">
                  <a:pos x="9" y="37"/>
                </a:cxn>
                <a:cxn ang="0">
                  <a:pos x="10" y="34"/>
                </a:cxn>
                <a:cxn ang="0">
                  <a:pos x="10" y="33"/>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38">
                  <a:moveTo>
                    <a:pt x="0" y="5"/>
                  </a:moveTo>
                  <a:lnTo>
                    <a:pt x="0" y="33"/>
                  </a:lnTo>
                  <a:lnTo>
                    <a:pt x="0" y="33"/>
                  </a:lnTo>
                  <a:lnTo>
                    <a:pt x="0" y="34"/>
                  </a:lnTo>
                  <a:lnTo>
                    <a:pt x="1" y="37"/>
                  </a:lnTo>
                  <a:lnTo>
                    <a:pt x="5" y="38"/>
                  </a:lnTo>
                  <a:lnTo>
                    <a:pt x="9" y="37"/>
                  </a:lnTo>
                  <a:lnTo>
                    <a:pt x="10" y="34"/>
                  </a:lnTo>
                  <a:lnTo>
                    <a:pt x="10" y="33"/>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88" name="chenying0907 845"/>
            <p:cNvSpPr/>
            <p:nvPr/>
          </p:nvSpPr>
          <p:spPr bwMode="auto">
            <a:xfrm>
              <a:off x="4689476" y="3586163"/>
              <a:ext cx="6350" cy="23813"/>
            </a:xfrm>
            <a:custGeom>
              <a:cxnLst>
                <a:cxn ang="0">
                  <a:pos x="7" y="1"/>
                </a:cxn>
                <a:cxn ang="0">
                  <a:pos x="7" y="1"/>
                </a:cxn>
                <a:cxn ang="0">
                  <a:pos x="4" y="6"/>
                </a:cxn>
                <a:cxn ang="0">
                  <a:pos x="1" y="13"/>
                </a:cxn>
                <a:cxn ang="0">
                  <a:pos x="1" y="19"/>
                </a:cxn>
                <a:cxn ang="0">
                  <a:pos x="0" y="26"/>
                </a:cxn>
                <a:cxn ang="0">
                  <a:pos x="1" y="51"/>
                </a:cxn>
                <a:cxn ang="0">
                  <a:pos x="1" y="51"/>
                </a:cxn>
                <a:cxn ang="0">
                  <a:pos x="2" y="53"/>
                </a:cxn>
                <a:cxn ang="0">
                  <a:pos x="4" y="56"/>
                </a:cxn>
                <a:cxn ang="0">
                  <a:pos x="7" y="57"/>
                </a:cxn>
                <a:cxn ang="0">
                  <a:pos x="11" y="56"/>
                </a:cxn>
                <a:cxn ang="0">
                  <a:pos x="13" y="53"/>
                </a:cxn>
                <a:cxn ang="0">
                  <a:pos x="13" y="51"/>
                </a:cxn>
                <a:cxn ang="0">
                  <a:pos x="13" y="51"/>
                </a:cxn>
                <a:cxn ang="0">
                  <a:pos x="13" y="31"/>
                </a:cxn>
                <a:cxn ang="0">
                  <a:pos x="13" y="31"/>
                </a:cxn>
                <a:cxn ang="0">
                  <a:pos x="11" y="19"/>
                </a:cxn>
                <a:cxn ang="0">
                  <a:pos x="13" y="14"/>
                </a:cxn>
                <a:cxn ang="0">
                  <a:pos x="15" y="10"/>
                </a:cxn>
                <a:cxn ang="0">
                  <a:pos x="15" y="10"/>
                </a:cxn>
                <a:cxn ang="0">
                  <a:pos x="17" y="8"/>
                </a:cxn>
                <a:cxn ang="0">
                  <a:pos x="17" y="5"/>
                </a:cxn>
                <a:cxn ang="0">
                  <a:pos x="14" y="1"/>
                </a:cxn>
                <a:cxn ang="0">
                  <a:pos x="13" y="0"/>
                </a:cxn>
                <a:cxn ang="0">
                  <a:pos x="11" y="0"/>
                </a:cxn>
                <a:cxn ang="0">
                  <a:pos x="9" y="0"/>
                </a:cxn>
                <a:cxn ang="0">
                  <a:pos x="7" y="1"/>
                </a:cxn>
                <a:cxn ang="0">
                  <a:pos x="7" y="1"/>
                </a:cxn>
              </a:cxnLst>
              <a:rect l="0" t="0" r="r" b="b"/>
              <a:pathLst>
                <a:path w="17" h="57">
                  <a:moveTo>
                    <a:pt x="7" y="1"/>
                  </a:moveTo>
                  <a:lnTo>
                    <a:pt x="7" y="1"/>
                  </a:lnTo>
                  <a:lnTo>
                    <a:pt x="4" y="6"/>
                  </a:lnTo>
                  <a:lnTo>
                    <a:pt x="1" y="13"/>
                  </a:lnTo>
                  <a:lnTo>
                    <a:pt x="1" y="19"/>
                  </a:lnTo>
                  <a:lnTo>
                    <a:pt x="0" y="26"/>
                  </a:lnTo>
                  <a:lnTo>
                    <a:pt x="1" y="51"/>
                  </a:lnTo>
                  <a:lnTo>
                    <a:pt x="1" y="51"/>
                  </a:lnTo>
                  <a:lnTo>
                    <a:pt x="2" y="53"/>
                  </a:lnTo>
                  <a:lnTo>
                    <a:pt x="4" y="56"/>
                  </a:lnTo>
                  <a:lnTo>
                    <a:pt x="7" y="57"/>
                  </a:lnTo>
                  <a:lnTo>
                    <a:pt x="11" y="56"/>
                  </a:lnTo>
                  <a:lnTo>
                    <a:pt x="13" y="53"/>
                  </a:lnTo>
                  <a:lnTo>
                    <a:pt x="13" y="51"/>
                  </a:lnTo>
                  <a:lnTo>
                    <a:pt x="13" y="51"/>
                  </a:lnTo>
                  <a:lnTo>
                    <a:pt x="13" y="31"/>
                  </a:lnTo>
                  <a:lnTo>
                    <a:pt x="13" y="31"/>
                  </a:lnTo>
                  <a:lnTo>
                    <a:pt x="11" y="19"/>
                  </a:lnTo>
                  <a:lnTo>
                    <a:pt x="13" y="14"/>
                  </a:lnTo>
                  <a:lnTo>
                    <a:pt x="15" y="10"/>
                  </a:lnTo>
                  <a:lnTo>
                    <a:pt x="15" y="10"/>
                  </a:lnTo>
                  <a:lnTo>
                    <a:pt x="17" y="8"/>
                  </a:lnTo>
                  <a:lnTo>
                    <a:pt x="17" y="5"/>
                  </a:lnTo>
                  <a:lnTo>
                    <a:pt x="14" y="1"/>
                  </a:lnTo>
                  <a:lnTo>
                    <a:pt x="13" y="0"/>
                  </a:lnTo>
                  <a:lnTo>
                    <a:pt x="11" y="0"/>
                  </a:lnTo>
                  <a:lnTo>
                    <a:pt x="9" y="0"/>
                  </a:lnTo>
                  <a:lnTo>
                    <a:pt x="7" y="1"/>
                  </a:lnTo>
                  <a:lnTo>
                    <a:pt x="7"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89" name="chenying0907 846"/>
            <p:cNvSpPr/>
            <p:nvPr/>
          </p:nvSpPr>
          <p:spPr bwMode="auto">
            <a:xfrm>
              <a:off x="4702176" y="3587751"/>
              <a:ext cx="9525" cy="25400"/>
            </a:xfrm>
            <a:custGeom>
              <a:cxnLst>
                <a:cxn ang="0">
                  <a:pos x="10" y="4"/>
                </a:cxn>
                <a:cxn ang="0">
                  <a:pos x="10" y="4"/>
                </a:cxn>
                <a:cxn ang="0">
                  <a:pos x="5" y="17"/>
                </a:cxn>
                <a:cxn ang="0">
                  <a:pos x="1" y="31"/>
                </a:cxn>
                <a:cxn ang="0">
                  <a:pos x="0" y="38"/>
                </a:cxn>
                <a:cxn ang="0">
                  <a:pos x="0" y="44"/>
                </a:cxn>
                <a:cxn ang="0">
                  <a:pos x="1" y="51"/>
                </a:cxn>
                <a:cxn ang="0">
                  <a:pos x="2" y="57"/>
                </a:cxn>
                <a:cxn ang="0">
                  <a:pos x="2" y="57"/>
                </a:cxn>
                <a:cxn ang="0">
                  <a:pos x="4" y="60"/>
                </a:cxn>
                <a:cxn ang="0">
                  <a:pos x="6" y="61"/>
                </a:cxn>
                <a:cxn ang="0">
                  <a:pos x="7" y="61"/>
                </a:cxn>
                <a:cxn ang="0">
                  <a:pos x="10" y="60"/>
                </a:cxn>
                <a:cxn ang="0">
                  <a:pos x="13" y="57"/>
                </a:cxn>
                <a:cxn ang="0">
                  <a:pos x="13" y="55"/>
                </a:cxn>
                <a:cxn ang="0">
                  <a:pos x="13" y="52"/>
                </a:cxn>
                <a:cxn ang="0">
                  <a:pos x="13" y="52"/>
                </a:cxn>
                <a:cxn ang="0">
                  <a:pos x="11" y="47"/>
                </a:cxn>
                <a:cxn ang="0">
                  <a:pos x="10" y="40"/>
                </a:cxn>
                <a:cxn ang="0">
                  <a:pos x="11" y="35"/>
                </a:cxn>
                <a:cxn ang="0">
                  <a:pos x="13" y="28"/>
                </a:cxn>
                <a:cxn ang="0">
                  <a:pos x="17" y="18"/>
                </a:cxn>
                <a:cxn ang="0">
                  <a:pos x="21" y="7"/>
                </a:cxn>
                <a:cxn ang="0">
                  <a:pos x="21" y="7"/>
                </a:cxn>
                <a:cxn ang="0">
                  <a:pos x="21" y="5"/>
                </a:cxn>
                <a:cxn ang="0">
                  <a:pos x="21" y="2"/>
                </a:cxn>
                <a:cxn ang="0">
                  <a:pos x="19" y="1"/>
                </a:cxn>
                <a:cxn ang="0">
                  <a:pos x="17" y="0"/>
                </a:cxn>
                <a:cxn ang="0">
                  <a:pos x="13" y="1"/>
                </a:cxn>
                <a:cxn ang="0">
                  <a:pos x="11" y="2"/>
                </a:cxn>
                <a:cxn ang="0">
                  <a:pos x="10" y="4"/>
                </a:cxn>
                <a:cxn ang="0">
                  <a:pos x="10" y="4"/>
                </a:cxn>
              </a:cxnLst>
              <a:rect l="0" t="0" r="r" b="b"/>
              <a:pathLst>
                <a:path w="21" h="61">
                  <a:moveTo>
                    <a:pt x="10" y="4"/>
                  </a:moveTo>
                  <a:lnTo>
                    <a:pt x="10" y="4"/>
                  </a:lnTo>
                  <a:lnTo>
                    <a:pt x="5" y="17"/>
                  </a:lnTo>
                  <a:lnTo>
                    <a:pt x="1" y="31"/>
                  </a:lnTo>
                  <a:lnTo>
                    <a:pt x="0" y="38"/>
                  </a:lnTo>
                  <a:lnTo>
                    <a:pt x="0" y="44"/>
                  </a:lnTo>
                  <a:lnTo>
                    <a:pt x="1" y="51"/>
                  </a:lnTo>
                  <a:lnTo>
                    <a:pt x="2" y="57"/>
                  </a:lnTo>
                  <a:lnTo>
                    <a:pt x="2" y="57"/>
                  </a:lnTo>
                  <a:lnTo>
                    <a:pt x="4" y="60"/>
                  </a:lnTo>
                  <a:lnTo>
                    <a:pt x="6" y="61"/>
                  </a:lnTo>
                  <a:lnTo>
                    <a:pt x="7" y="61"/>
                  </a:lnTo>
                  <a:lnTo>
                    <a:pt x="10" y="60"/>
                  </a:lnTo>
                  <a:lnTo>
                    <a:pt x="13" y="57"/>
                  </a:lnTo>
                  <a:lnTo>
                    <a:pt x="13" y="55"/>
                  </a:lnTo>
                  <a:lnTo>
                    <a:pt x="13" y="52"/>
                  </a:lnTo>
                  <a:lnTo>
                    <a:pt x="13" y="52"/>
                  </a:lnTo>
                  <a:lnTo>
                    <a:pt x="11" y="47"/>
                  </a:lnTo>
                  <a:lnTo>
                    <a:pt x="10" y="40"/>
                  </a:lnTo>
                  <a:lnTo>
                    <a:pt x="11" y="35"/>
                  </a:lnTo>
                  <a:lnTo>
                    <a:pt x="13" y="28"/>
                  </a:lnTo>
                  <a:lnTo>
                    <a:pt x="17" y="18"/>
                  </a:lnTo>
                  <a:lnTo>
                    <a:pt x="21" y="7"/>
                  </a:lnTo>
                  <a:lnTo>
                    <a:pt x="21" y="7"/>
                  </a:lnTo>
                  <a:lnTo>
                    <a:pt x="21" y="5"/>
                  </a:lnTo>
                  <a:lnTo>
                    <a:pt x="21" y="2"/>
                  </a:lnTo>
                  <a:lnTo>
                    <a:pt x="19" y="1"/>
                  </a:lnTo>
                  <a:lnTo>
                    <a:pt x="17" y="0"/>
                  </a:lnTo>
                  <a:lnTo>
                    <a:pt x="13" y="1"/>
                  </a:lnTo>
                  <a:lnTo>
                    <a:pt x="11" y="2"/>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90" name="chenying0907 847"/>
            <p:cNvSpPr/>
            <p:nvPr/>
          </p:nvSpPr>
          <p:spPr bwMode="auto">
            <a:xfrm>
              <a:off x="4721226" y="3589338"/>
              <a:ext cx="6350" cy="25400"/>
            </a:xfrm>
            <a:custGeom>
              <a:cxnLst>
                <a:cxn ang="0">
                  <a:pos x="17" y="5"/>
                </a:cxn>
                <a:cxn ang="0">
                  <a:pos x="17" y="5"/>
                </a:cxn>
                <a:cxn ang="0">
                  <a:pos x="17" y="2"/>
                </a:cxn>
                <a:cxn ang="0">
                  <a:pos x="16" y="1"/>
                </a:cxn>
                <a:cxn ang="0">
                  <a:pos x="12" y="0"/>
                </a:cxn>
                <a:cxn ang="0">
                  <a:pos x="8" y="1"/>
                </a:cxn>
                <a:cxn ang="0">
                  <a:pos x="7" y="2"/>
                </a:cxn>
                <a:cxn ang="0">
                  <a:pos x="7" y="5"/>
                </a:cxn>
                <a:cxn ang="0">
                  <a:pos x="7" y="5"/>
                </a:cxn>
                <a:cxn ang="0">
                  <a:pos x="4" y="18"/>
                </a:cxn>
                <a:cxn ang="0">
                  <a:pos x="2" y="31"/>
                </a:cxn>
                <a:cxn ang="0">
                  <a:pos x="0" y="37"/>
                </a:cxn>
                <a:cxn ang="0">
                  <a:pos x="0" y="44"/>
                </a:cxn>
                <a:cxn ang="0">
                  <a:pos x="2" y="51"/>
                </a:cxn>
                <a:cxn ang="0">
                  <a:pos x="3" y="57"/>
                </a:cxn>
                <a:cxn ang="0">
                  <a:pos x="3" y="57"/>
                </a:cxn>
                <a:cxn ang="0">
                  <a:pos x="4" y="60"/>
                </a:cxn>
                <a:cxn ang="0">
                  <a:pos x="7" y="60"/>
                </a:cxn>
                <a:cxn ang="0">
                  <a:pos x="8" y="61"/>
                </a:cxn>
                <a:cxn ang="0">
                  <a:pos x="11" y="60"/>
                </a:cxn>
                <a:cxn ang="0">
                  <a:pos x="14" y="56"/>
                </a:cxn>
                <a:cxn ang="0">
                  <a:pos x="14" y="54"/>
                </a:cxn>
                <a:cxn ang="0">
                  <a:pos x="14" y="52"/>
                </a:cxn>
                <a:cxn ang="0">
                  <a:pos x="14" y="52"/>
                </a:cxn>
                <a:cxn ang="0">
                  <a:pos x="12" y="47"/>
                </a:cxn>
                <a:cxn ang="0">
                  <a:pos x="11" y="40"/>
                </a:cxn>
                <a:cxn ang="0">
                  <a:pos x="14" y="28"/>
                </a:cxn>
                <a:cxn ang="0">
                  <a:pos x="16" y="17"/>
                </a:cxn>
                <a:cxn ang="0">
                  <a:pos x="17" y="5"/>
                </a:cxn>
                <a:cxn ang="0">
                  <a:pos x="17" y="5"/>
                </a:cxn>
              </a:cxnLst>
              <a:rect l="0" t="0" r="r" b="b"/>
              <a:pathLst>
                <a:path w="17" h="61">
                  <a:moveTo>
                    <a:pt x="17" y="5"/>
                  </a:moveTo>
                  <a:lnTo>
                    <a:pt x="17" y="5"/>
                  </a:lnTo>
                  <a:lnTo>
                    <a:pt x="17" y="2"/>
                  </a:lnTo>
                  <a:lnTo>
                    <a:pt x="16" y="1"/>
                  </a:lnTo>
                  <a:lnTo>
                    <a:pt x="12" y="0"/>
                  </a:lnTo>
                  <a:lnTo>
                    <a:pt x="8" y="1"/>
                  </a:lnTo>
                  <a:lnTo>
                    <a:pt x="7" y="2"/>
                  </a:lnTo>
                  <a:lnTo>
                    <a:pt x="7" y="5"/>
                  </a:lnTo>
                  <a:lnTo>
                    <a:pt x="7" y="5"/>
                  </a:lnTo>
                  <a:lnTo>
                    <a:pt x="4" y="18"/>
                  </a:lnTo>
                  <a:lnTo>
                    <a:pt x="2" y="31"/>
                  </a:lnTo>
                  <a:lnTo>
                    <a:pt x="0" y="37"/>
                  </a:lnTo>
                  <a:lnTo>
                    <a:pt x="0" y="44"/>
                  </a:lnTo>
                  <a:lnTo>
                    <a:pt x="2" y="51"/>
                  </a:lnTo>
                  <a:lnTo>
                    <a:pt x="3" y="57"/>
                  </a:lnTo>
                  <a:lnTo>
                    <a:pt x="3" y="57"/>
                  </a:lnTo>
                  <a:lnTo>
                    <a:pt x="4" y="60"/>
                  </a:lnTo>
                  <a:lnTo>
                    <a:pt x="7" y="60"/>
                  </a:lnTo>
                  <a:lnTo>
                    <a:pt x="8" y="61"/>
                  </a:lnTo>
                  <a:lnTo>
                    <a:pt x="11" y="60"/>
                  </a:lnTo>
                  <a:lnTo>
                    <a:pt x="14" y="56"/>
                  </a:lnTo>
                  <a:lnTo>
                    <a:pt x="14" y="54"/>
                  </a:lnTo>
                  <a:lnTo>
                    <a:pt x="14" y="52"/>
                  </a:lnTo>
                  <a:lnTo>
                    <a:pt x="14" y="52"/>
                  </a:lnTo>
                  <a:lnTo>
                    <a:pt x="12" y="47"/>
                  </a:lnTo>
                  <a:lnTo>
                    <a:pt x="11" y="40"/>
                  </a:lnTo>
                  <a:lnTo>
                    <a:pt x="14" y="28"/>
                  </a:lnTo>
                  <a:lnTo>
                    <a:pt x="16" y="17"/>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91" name="chenying0907 848"/>
            <p:cNvSpPr/>
            <p:nvPr/>
          </p:nvSpPr>
          <p:spPr bwMode="auto">
            <a:xfrm>
              <a:off x="4748213" y="3521076"/>
              <a:ext cx="3175" cy="30163"/>
            </a:xfrm>
            <a:custGeom>
              <a:cxnLst>
                <a:cxn ang="0">
                  <a:pos x="0" y="5"/>
                </a:cxn>
                <a:cxn ang="0">
                  <a:pos x="0" y="71"/>
                </a:cxn>
                <a:cxn ang="0">
                  <a:pos x="0" y="71"/>
                </a:cxn>
                <a:cxn ang="0">
                  <a:pos x="0" y="73"/>
                </a:cxn>
                <a:cxn ang="0">
                  <a:pos x="1" y="75"/>
                </a:cxn>
                <a:cxn ang="0">
                  <a:pos x="5" y="76"/>
                </a:cxn>
                <a:cxn ang="0">
                  <a:pos x="9" y="75"/>
                </a:cxn>
                <a:cxn ang="0">
                  <a:pos x="11" y="73"/>
                </a:cxn>
                <a:cxn ang="0">
                  <a:pos x="12" y="71"/>
                </a:cxn>
                <a:cxn ang="0">
                  <a:pos x="12" y="5"/>
                </a:cxn>
                <a:cxn ang="0">
                  <a:pos x="12" y="5"/>
                </a:cxn>
                <a:cxn ang="0">
                  <a:pos x="11" y="3"/>
                </a:cxn>
                <a:cxn ang="0">
                  <a:pos x="9" y="2"/>
                </a:cxn>
                <a:cxn ang="0">
                  <a:pos x="5" y="0"/>
                </a:cxn>
                <a:cxn ang="0">
                  <a:pos x="1" y="2"/>
                </a:cxn>
                <a:cxn ang="0">
                  <a:pos x="0" y="3"/>
                </a:cxn>
                <a:cxn ang="0">
                  <a:pos x="0" y="5"/>
                </a:cxn>
                <a:cxn ang="0">
                  <a:pos x="0" y="5"/>
                </a:cxn>
              </a:cxnLst>
              <a:rect l="0" t="0" r="r" b="b"/>
              <a:pathLst>
                <a:path w="12" h="76">
                  <a:moveTo>
                    <a:pt x="0" y="5"/>
                  </a:moveTo>
                  <a:lnTo>
                    <a:pt x="0" y="71"/>
                  </a:lnTo>
                  <a:lnTo>
                    <a:pt x="0" y="71"/>
                  </a:lnTo>
                  <a:lnTo>
                    <a:pt x="0" y="73"/>
                  </a:lnTo>
                  <a:lnTo>
                    <a:pt x="1" y="75"/>
                  </a:lnTo>
                  <a:lnTo>
                    <a:pt x="5" y="76"/>
                  </a:lnTo>
                  <a:lnTo>
                    <a:pt x="9" y="75"/>
                  </a:lnTo>
                  <a:lnTo>
                    <a:pt x="11" y="73"/>
                  </a:lnTo>
                  <a:lnTo>
                    <a:pt x="12" y="71"/>
                  </a:lnTo>
                  <a:lnTo>
                    <a:pt x="12" y="5"/>
                  </a:lnTo>
                  <a:lnTo>
                    <a:pt x="12" y="5"/>
                  </a:lnTo>
                  <a:lnTo>
                    <a:pt x="11" y="3"/>
                  </a:lnTo>
                  <a:lnTo>
                    <a:pt x="9" y="2"/>
                  </a:lnTo>
                  <a:lnTo>
                    <a:pt x="5" y="0"/>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92" name="chenying0907 849"/>
            <p:cNvSpPr/>
            <p:nvPr/>
          </p:nvSpPr>
          <p:spPr bwMode="auto">
            <a:xfrm>
              <a:off x="4762501" y="3519488"/>
              <a:ext cx="6350" cy="25400"/>
            </a:xfrm>
            <a:custGeom>
              <a:cxnLst>
                <a:cxn ang="0">
                  <a:pos x="14" y="53"/>
                </a:cxn>
                <a:cxn ang="0">
                  <a:pos x="14" y="53"/>
                </a:cxn>
                <a:cxn ang="0">
                  <a:pos x="13" y="47"/>
                </a:cxn>
                <a:cxn ang="0">
                  <a:pos x="12" y="41"/>
                </a:cxn>
                <a:cxn ang="0">
                  <a:pos x="11" y="29"/>
                </a:cxn>
                <a:cxn ang="0">
                  <a:pos x="12" y="6"/>
                </a:cxn>
                <a:cxn ang="0">
                  <a:pos x="12" y="6"/>
                </a:cxn>
                <a:cxn ang="0">
                  <a:pos x="12" y="4"/>
                </a:cxn>
                <a:cxn ang="0">
                  <a:pos x="11" y="2"/>
                </a:cxn>
                <a:cxn ang="0">
                  <a:pos x="7" y="0"/>
                </a:cxn>
                <a:cxn ang="0">
                  <a:pos x="3" y="2"/>
                </a:cxn>
                <a:cxn ang="0">
                  <a:pos x="1" y="4"/>
                </a:cxn>
                <a:cxn ang="0">
                  <a:pos x="0" y="6"/>
                </a:cxn>
                <a:cxn ang="0">
                  <a:pos x="0" y="6"/>
                </a:cxn>
                <a:cxn ang="0">
                  <a:pos x="0" y="33"/>
                </a:cxn>
                <a:cxn ang="0">
                  <a:pos x="1" y="46"/>
                </a:cxn>
                <a:cxn ang="0">
                  <a:pos x="3" y="53"/>
                </a:cxn>
                <a:cxn ang="0">
                  <a:pos x="5" y="58"/>
                </a:cxn>
                <a:cxn ang="0">
                  <a:pos x="5" y="58"/>
                </a:cxn>
                <a:cxn ang="0">
                  <a:pos x="7" y="60"/>
                </a:cxn>
                <a:cxn ang="0">
                  <a:pos x="8" y="62"/>
                </a:cxn>
                <a:cxn ang="0">
                  <a:pos x="11" y="62"/>
                </a:cxn>
                <a:cxn ang="0">
                  <a:pos x="12" y="60"/>
                </a:cxn>
                <a:cxn ang="0">
                  <a:pos x="14" y="58"/>
                </a:cxn>
                <a:cxn ang="0">
                  <a:pos x="16" y="55"/>
                </a:cxn>
                <a:cxn ang="0">
                  <a:pos x="14" y="53"/>
                </a:cxn>
                <a:cxn ang="0">
                  <a:pos x="14" y="53"/>
                </a:cxn>
              </a:cxnLst>
              <a:rect l="0" t="0" r="r" b="b"/>
              <a:pathLst>
                <a:path w="16" h="62">
                  <a:moveTo>
                    <a:pt x="14" y="53"/>
                  </a:moveTo>
                  <a:lnTo>
                    <a:pt x="14" y="53"/>
                  </a:lnTo>
                  <a:lnTo>
                    <a:pt x="13" y="47"/>
                  </a:lnTo>
                  <a:lnTo>
                    <a:pt x="12" y="41"/>
                  </a:lnTo>
                  <a:lnTo>
                    <a:pt x="11" y="29"/>
                  </a:lnTo>
                  <a:lnTo>
                    <a:pt x="12" y="6"/>
                  </a:lnTo>
                  <a:lnTo>
                    <a:pt x="12" y="6"/>
                  </a:lnTo>
                  <a:lnTo>
                    <a:pt x="12" y="4"/>
                  </a:lnTo>
                  <a:lnTo>
                    <a:pt x="11" y="2"/>
                  </a:lnTo>
                  <a:lnTo>
                    <a:pt x="7" y="0"/>
                  </a:lnTo>
                  <a:lnTo>
                    <a:pt x="3" y="2"/>
                  </a:lnTo>
                  <a:lnTo>
                    <a:pt x="1" y="4"/>
                  </a:lnTo>
                  <a:lnTo>
                    <a:pt x="0" y="6"/>
                  </a:lnTo>
                  <a:lnTo>
                    <a:pt x="0" y="6"/>
                  </a:lnTo>
                  <a:lnTo>
                    <a:pt x="0" y="33"/>
                  </a:lnTo>
                  <a:lnTo>
                    <a:pt x="1" y="46"/>
                  </a:lnTo>
                  <a:lnTo>
                    <a:pt x="3" y="53"/>
                  </a:lnTo>
                  <a:lnTo>
                    <a:pt x="5" y="58"/>
                  </a:lnTo>
                  <a:lnTo>
                    <a:pt x="5" y="58"/>
                  </a:lnTo>
                  <a:lnTo>
                    <a:pt x="7" y="60"/>
                  </a:lnTo>
                  <a:lnTo>
                    <a:pt x="8" y="62"/>
                  </a:lnTo>
                  <a:lnTo>
                    <a:pt x="11" y="62"/>
                  </a:lnTo>
                  <a:lnTo>
                    <a:pt x="12" y="60"/>
                  </a:lnTo>
                  <a:lnTo>
                    <a:pt x="14" y="58"/>
                  </a:lnTo>
                  <a:lnTo>
                    <a:pt x="16" y="55"/>
                  </a:lnTo>
                  <a:lnTo>
                    <a:pt x="14" y="53"/>
                  </a:lnTo>
                  <a:lnTo>
                    <a:pt x="14" y="5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93" name="chenying0907 850"/>
            <p:cNvSpPr/>
            <p:nvPr/>
          </p:nvSpPr>
          <p:spPr bwMode="auto">
            <a:xfrm>
              <a:off x="4776788" y="3514726"/>
              <a:ext cx="6350" cy="22225"/>
            </a:xfrm>
            <a:custGeom>
              <a:cxnLst>
                <a:cxn ang="0">
                  <a:pos x="15" y="47"/>
                </a:cxn>
                <a:cxn ang="0">
                  <a:pos x="15" y="47"/>
                </a:cxn>
                <a:cxn ang="0">
                  <a:pos x="14" y="43"/>
                </a:cxn>
                <a:cxn ang="0">
                  <a:pos x="13" y="38"/>
                </a:cxn>
                <a:cxn ang="0">
                  <a:pos x="11" y="26"/>
                </a:cxn>
                <a:cxn ang="0">
                  <a:pos x="13" y="5"/>
                </a:cxn>
                <a:cxn ang="0">
                  <a:pos x="13" y="5"/>
                </a:cxn>
                <a:cxn ang="0">
                  <a:pos x="13" y="3"/>
                </a:cxn>
                <a:cxn ang="0">
                  <a:pos x="11" y="1"/>
                </a:cxn>
                <a:cxn ang="0">
                  <a:pos x="8" y="0"/>
                </a:cxn>
                <a:cxn ang="0">
                  <a:pos x="4" y="1"/>
                </a:cxn>
                <a:cxn ang="0">
                  <a:pos x="2" y="3"/>
                </a:cxn>
                <a:cxn ang="0">
                  <a:pos x="1" y="5"/>
                </a:cxn>
                <a:cxn ang="0">
                  <a:pos x="1" y="5"/>
                </a:cxn>
                <a:cxn ang="0">
                  <a:pos x="0" y="30"/>
                </a:cxn>
                <a:cxn ang="0">
                  <a:pos x="1" y="42"/>
                </a:cxn>
                <a:cxn ang="0">
                  <a:pos x="4" y="48"/>
                </a:cxn>
                <a:cxn ang="0">
                  <a:pos x="6" y="54"/>
                </a:cxn>
                <a:cxn ang="0">
                  <a:pos x="6" y="54"/>
                </a:cxn>
                <a:cxn ang="0">
                  <a:pos x="8" y="55"/>
                </a:cxn>
                <a:cxn ang="0">
                  <a:pos x="10" y="56"/>
                </a:cxn>
                <a:cxn ang="0">
                  <a:pos x="14" y="55"/>
                </a:cxn>
                <a:cxn ang="0">
                  <a:pos x="17" y="52"/>
                </a:cxn>
                <a:cxn ang="0">
                  <a:pos x="17" y="50"/>
                </a:cxn>
                <a:cxn ang="0">
                  <a:pos x="15" y="47"/>
                </a:cxn>
                <a:cxn ang="0">
                  <a:pos x="15" y="47"/>
                </a:cxn>
              </a:cxnLst>
              <a:rect l="0" t="0" r="r" b="b"/>
              <a:pathLst>
                <a:path w="17" h="56">
                  <a:moveTo>
                    <a:pt x="15" y="47"/>
                  </a:moveTo>
                  <a:lnTo>
                    <a:pt x="15" y="47"/>
                  </a:lnTo>
                  <a:lnTo>
                    <a:pt x="14" y="43"/>
                  </a:lnTo>
                  <a:lnTo>
                    <a:pt x="13" y="38"/>
                  </a:lnTo>
                  <a:lnTo>
                    <a:pt x="11" y="26"/>
                  </a:lnTo>
                  <a:lnTo>
                    <a:pt x="13" y="5"/>
                  </a:lnTo>
                  <a:lnTo>
                    <a:pt x="13" y="5"/>
                  </a:lnTo>
                  <a:lnTo>
                    <a:pt x="13" y="3"/>
                  </a:lnTo>
                  <a:lnTo>
                    <a:pt x="11" y="1"/>
                  </a:lnTo>
                  <a:lnTo>
                    <a:pt x="8" y="0"/>
                  </a:lnTo>
                  <a:lnTo>
                    <a:pt x="4" y="1"/>
                  </a:lnTo>
                  <a:lnTo>
                    <a:pt x="2" y="3"/>
                  </a:lnTo>
                  <a:lnTo>
                    <a:pt x="1" y="5"/>
                  </a:lnTo>
                  <a:lnTo>
                    <a:pt x="1" y="5"/>
                  </a:lnTo>
                  <a:lnTo>
                    <a:pt x="0" y="30"/>
                  </a:lnTo>
                  <a:lnTo>
                    <a:pt x="1" y="42"/>
                  </a:lnTo>
                  <a:lnTo>
                    <a:pt x="4" y="48"/>
                  </a:lnTo>
                  <a:lnTo>
                    <a:pt x="6" y="54"/>
                  </a:lnTo>
                  <a:lnTo>
                    <a:pt x="6" y="54"/>
                  </a:lnTo>
                  <a:lnTo>
                    <a:pt x="8" y="55"/>
                  </a:lnTo>
                  <a:lnTo>
                    <a:pt x="10" y="56"/>
                  </a:lnTo>
                  <a:lnTo>
                    <a:pt x="14" y="55"/>
                  </a:lnTo>
                  <a:lnTo>
                    <a:pt x="17" y="52"/>
                  </a:lnTo>
                  <a:lnTo>
                    <a:pt x="17" y="50"/>
                  </a:lnTo>
                  <a:lnTo>
                    <a:pt x="15" y="47"/>
                  </a:lnTo>
                  <a:lnTo>
                    <a:pt x="15" y="4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94" name="chenying0907 851"/>
            <p:cNvSpPr/>
            <p:nvPr/>
          </p:nvSpPr>
          <p:spPr bwMode="auto">
            <a:xfrm>
              <a:off x="4498976" y="3473451"/>
              <a:ext cx="7938" cy="22225"/>
            </a:xfrm>
            <a:custGeom>
              <a:cxnLst>
                <a:cxn ang="0">
                  <a:pos x="9" y="4"/>
                </a:cxn>
                <a:cxn ang="0">
                  <a:pos x="9" y="4"/>
                </a:cxn>
                <a:cxn ang="0">
                  <a:pos x="5" y="15"/>
                </a:cxn>
                <a:cxn ang="0">
                  <a:pos x="1" y="27"/>
                </a:cxn>
                <a:cxn ang="0">
                  <a:pos x="0" y="40"/>
                </a:cxn>
                <a:cxn ang="0">
                  <a:pos x="0" y="47"/>
                </a:cxn>
                <a:cxn ang="0">
                  <a:pos x="1" y="52"/>
                </a:cxn>
                <a:cxn ang="0">
                  <a:pos x="1" y="52"/>
                </a:cxn>
                <a:cxn ang="0">
                  <a:pos x="2" y="55"/>
                </a:cxn>
                <a:cxn ang="0">
                  <a:pos x="4" y="56"/>
                </a:cxn>
                <a:cxn ang="0">
                  <a:pos x="8" y="56"/>
                </a:cxn>
                <a:cxn ang="0">
                  <a:pos x="12" y="53"/>
                </a:cxn>
                <a:cxn ang="0">
                  <a:pos x="13" y="52"/>
                </a:cxn>
                <a:cxn ang="0">
                  <a:pos x="12" y="49"/>
                </a:cxn>
                <a:cxn ang="0">
                  <a:pos x="12" y="49"/>
                </a:cxn>
                <a:cxn ang="0">
                  <a:pos x="12" y="44"/>
                </a:cxn>
                <a:cxn ang="0">
                  <a:pos x="12" y="39"/>
                </a:cxn>
                <a:cxn ang="0">
                  <a:pos x="13" y="27"/>
                </a:cxn>
                <a:cxn ang="0">
                  <a:pos x="19" y="6"/>
                </a:cxn>
                <a:cxn ang="0">
                  <a:pos x="19" y="6"/>
                </a:cxn>
                <a:cxn ang="0">
                  <a:pos x="19" y="5"/>
                </a:cxn>
                <a:cxn ang="0">
                  <a:pos x="19" y="2"/>
                </a:cxn>
                <a:cxn ang="0">
                  <a:pos x="16" y="0"/>
                </a:cxn>
                <a:cxn ang="0">
                  <a:pos x="12" y="0"/>
                </a:cxn>
                <a:cxn ang="0">
                  <a:pos x="10" y="1"/>
                </a:cxn>
                <a:cxn ang="0">
                  <a:pos x="9" y="4"/>
                </a:cxn>
                <a:cxn ang="0">
                  <a:pos x="9" y="4"/>
                </a:cxn>
              </a:cxnLst>
              <a:rect l="0" t="0" r="r" b="b"/>
              <a:pathLst>
                <a:path w="19" h="56">
                  <a:moveTo>
                    <a:pt x="9" y="4"/>
                  </a:moveTo>
                  <a:lnTo>
                    <a:pt x="9" y="4"/>
                  </a:lnTo>
                  <a:lnTo>
                    <a:pt x="5" y="15"/>
                  </a:lnTo>
                  <a:lnTo>
                    <a:pt x="1" y="27"/>
                  </a:lnTo>
                  <a:lnTo>
                    <a:pt x="0" y="40"/>
                  </a:lnTo>
                  <a:lnTo>
                    <a:pt x="0" y="47"/>
                  </a:lnTo>
                  <a:lnTo>
                    <a:pt x="1" y="52"/>
                  </a:lnTo>
                  <a:lnTo>
                    <a:pt x="1" y="52"/>
                  </a:lnTo>
                  <a:lnTo>
                    <a:pt x="2" y="55"/>
                  </a:lnTo>
                  <a:lnTo>
                    <a:pt x="4" y="56"/>
                  </a:lnTo>
                  <a:lnTo>
                    <a:pt x="8" y="56"/>
                  </a:lnTo>
                  <a:lnTo>
                    <a:pt x="12" y="53"/>
                  </a:lnTo>
                  <a:lnTo>
                    <a:pt x="13" y="52"/>
                  </a:lnTo>
                  <a:lnTo>
                    <a:pt x="12" y="49"/>
                  </a:lnTo>
                  <a:lnTo>
                    <a:pt x="12" y="49"/>
                  </a:lnTo>
                  <a:lnTo>
                    <a:pt x="12" y="44"/>
                  </a:lnTo>
                  <a:lnTo>
                    <a:pt x="12" y="39"/>
                  </a:lnTo>
                  <a:lnTo>
                    <a:pt x="13" y="27"/>
                  </a:lnTo>
                  <a:lnTo>
                    <a:pt x="19" y="6"/>
                  </a:lnTo>
                  <a:lnTo>
                    <a:pt x="19" y="6"/>
                  </a:lnTo>
                  <a:lnTo>
                    <a:pt x="19" y="5"/>
                  </a:lnTo>
                  <a:lnTo>
                    <a:pt x="19" y="2"/>
                  </a:lnTo>
                  <a:lnTo>
                    <a:pt x="16" y="0"/>
                  </a:lnTo>
                  <a:lnTo>
                    <a:pt x="12" y="0"/>
                  </a:lnTo>
                  <a:lnTo>
                    <a:pt x="10" y="1"/>
                  </a:lnTo>
                  <a:lnTo>
                    <a:pt x="9" y="4"/>
                  </a:lnTo>
                  <a:lnTo>
                    <a:pt x="9"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95" name="chenying0907 852"/>
            <p:cNvSpPr/>
            <p:nvPr/>
          </p:nvSpPr>
          <p:spPr bwMode="auto">
            <a:xfrm>
              <a:off x="4521201" y="3486151"/>
              <a:ext cx="7938" cy="38100"/>
            </a:xfrm>
            <a:custGeom>
              <a:cxnLst>
                <a:cxn ang="0">
                  <a:pos x="8" y="2"/>
                </a:cxn>
                <a:cxn ang="0">
                  <a:pos x="8" y="2"/>
                </a:cxn>
                <a:cxn ang="0">
                  <a:pos x="4" y="10"/>
                </a:cxn>
                <a:cxn ang="0">
                  <a:pos x="2" y="18"/>
                </a:cxn>
                <a:cxn ang="0">
                  <a:pos x="2" y="26"/>
                </a:cxn>
                <a:cxn ang="0">
                  <a:pos x="2" y="34"/>
                </a:cxn>
                <a:cxn ang="0">
                  <a:pos x="2" y="34"/>
                </a:cxn>
                <a:cxn ang="0">
                  <a:pos x="2" y="48"/>
                </a:cxn>
                <a:cxn ang="0">
                  <a:pos x="1" y="61"/>
                </a:cxn>
                <a:cxn ang="0">
                  <a:pos x="0" y="75"/>
                </a:cxn>
                <a:cxn ang="0">
                  <a:pos x="0" y="89"/>
                </a:cxn>
                <a:cxn ang="0">
                  <a:pos x="0" y="89"/>
                </a:cxn>
                <a:cxn ang="0">
                  <a:pos x="0" y="91"/>
                </a:cxn>
                <a:cxn ang="0">
                  <a:pos x="1" y="94"/>
                </a:cxn>
                <a:cxn ang="0">
                  <a:pos x="5" y="95"/>
                </a:cxn>
                <a:cxn ang="0">
                  <a:pos x="9" y="94"/>
                </a:cxn>
                <a:cxn ang="0">
                  <a:pos x="10" y="91"/>
                </a:cxn>
                <a:cxn ang="0">
                  <a:pos x="10" y="89"/>
                </a:cxn>
                <a:cxn ang="0">
                  <a:pos x="10" y="89"/>
                </a:cxn>
                <a:cxn ang="0">
                  <a:pos x="13" y="66"/>
                </a:cxn>
                <a:cxn ang="0">
                  <a:pos x="14" y="45"/>
                </a:cxn>
                <a:cxn ang="0">
                  <a:pos x="14" y="45"/>
                </a:cxn>
                <a:cxn ang="0">
                  <a:pos x="14" y="35"/>
                </a:cxn>
                <a:cxn ang="0">
                  <a:pos x="13" y="26"/>
                </a:cxn>
                <a:cxn ang="0">
                  <a:pos x="14" y="17"/>
                </a:cxn>
                <a:cxn ang="0">
                  <a:pos x="16" y="13"/>
                </a:cxn>
                <a:cxn ang="0">
                  <a:pos x="18" y="9"/>
                </a:cxn>
                <a:cxn ang="0">
                  <a:pos x="18" y="9"/>
                </a:cxn>
                <a:cxn ang="0">
                  <a:pos x="18" y="6"/>
                </a:cxn>
                <a:cxn ang="0">
                  <a:pos x="18" y="4"/>
                </a:cxn>
                <a:cxn ang="0">
                  <a:pos x="18" y="2"/>
                </a:cxn>
                <a:cxn ang="0">
                  <a:pos x="16" y="1"/>
                </a:cxn>
                <a:cxn ang="0">
                  <a:pos x="12" y="0"/>
                </a:cxn>
                <a:cxn ang="0">
                  <a:pos x="9" y="1"/>
                </a:cxn>
                <a:cxn ang="0">
                  <a:pos x="8" y="2"/>
                </a:cxn>
                <a:cxn ang="0">
                  <a:pos x="8" y="2"/>
                </a:cxn>
              </a:cxnLst>
              <a:rect l="0" t="0" r="r" b="b"/>
              <a:pathLst>
                <a:path w="18" h="95">
                  <a:moveTo>
                    <a:pt x="8" y="2"/>
                  </a:moveTo>
                  <a:lnTo>
                    <a:pt x="8" y="2"/>
                  </a:lnTo>
                  <a:lnTo>
                    <a:pt x="4" y="10"/>
                  </a:lnTo>
                  <a:lnTo>
                    <a:pt x="2" y="18"/>
                  </a:lnTo>
                  <a:lnTo>
                    <a:pt x="2" y="26"/>
                  </a:lnTo>
                  <a:lnTo>
                    <a:pt x="2" y="34"/>
                  </a:lnTo>
                  <a:lnTo>
                    <a:pt x="2" y="34"/>
                  </a:lnTo>
                  <a:lnTo>
                    <a:pt x="2" y="48"/>
                  </a:lnTo>
                  <a:lnTo>
                    <a:pt x="1" y="61"/>
                  </a:lnTo>
                  <a:lnTo>
                    <a:pt x="0" y="75"/>
                  </a:lnTo>
                  <a:lnTo>
                    <a:pt x="0" y="89"/>
                  </a:lnTo>
                  <a:lnTo>
                    <a:pt x="0" y="89"/>
                  </a:lnTo>
                  <a:lnTo>
                    <a:pt x="0" y="91"/>
                  </a:lnTo>
                  <a:lnTo>
                    <a:pt x="1" y="94"/>
                  </a:lnTo>
                  <a:lnTo>
                    <a:pt x="5" y="95"/>
                  </a:lnTo>
                  <a:lnTo>
                    <a:pt x="9" y="94"/>
                  </a:lnTo>
                  <a:lnTo>
                    <a:pt x="10" y="91"/>
                  </a:lnTo>
                  <a:lnTo>
                    <a:pt x="10" y="89"/>
                  </a:lnTo>
                  <a:lnTo>
                    <a:pt x="10" y="89"/>
                  </a:lnTo>
                  <a:lnTo>
                    <a:pt x="13" y="66"/>
                  </a:lnTo>
                  <a:lnTo>
                    <a:pt x="14" y="45"/>
                  </a:lnTo>
                  <a:lnTo>
                    <a:pt x="14" y="45"/>
                  </a:lnTo>
                  <a:lnTo>
                    <a:pt x="14" y="35"/>
                  </a:lnTo>
                  <a:lnTo>
                    <a:pt x="13" y="26"/>
                  </a:lnTo>
                  <a:lnTo>
                    <a:pt x="14" y="17"/>
                  </a:lnTo>
                  <a:lnTo>
                    <a:pt x="16" y="13"/>
                  </a:lnTo>
                  <a:lnTo>
                    <a:pt x="18" y="9"/>
                  </a:lnTo>
                  <a:lnTo>
                    <a:pt x="18" y="9"/>
                  </a:lnTo>
                  <a:lnTo>
                    <a:pt x="18" y="6"/>
                  </a:lnTo>
                  <a:lnTo>
                    <a:pt x="18" y="4"/>
                  </a:lnTo>
                  <a:lnTo>
                    <a:pt x="18" y="2"/>
                  </a:lnTo>
                  <a:lnTo>
                    <a:pt x="16" y="1"/>
                  </a:lnTo>
                  <a:lnTo>
                    <a:pt x="12" y="0"/>
                  </a:lnTo>
                  <a:lnTo>
                    <a:pt x="9" y="1"/>
                  </a:lnTo>
                  <a:lnTo>
                    <a:pt x="8" y="2"/>
                  </a:lnTo>
                  <a:lnTo>
                    <a:pt x="8"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96" name="chenying0907 853"/>
            <p:cNvSpPr/>
            <p:nvPr/>
          </p:nvSpPr>
          <p:spPr bwMode="auto">
            <a:xfrm>
              <a:off x="4540251" y="3524251"/>
              <a:ext cx="6350" cy="30163"/>
            </a:xfrm>
            <a:custGeom>
              <a:cxnLst>
                <a:cxn ang="0">
                  <a:pos x="4" y="5"/>
                </a:cxn>
                <a:cxn ang="0">
                  <a:pos x="4" y="5"/>
                </a:cxn>
                <a:cxn ang="0">
                  <a:pos x="3" y="38"/>
                </a:cxn>
                <a:cxn ang="0">
                  <a:pos x="0" y="71"/>
                </a:cxn>
                <a:cxn ang="0">
                  <a:pos x="0" y="71"/>
                </a:cxn>
                <a:cxn ang="0">
                  <a:pos x="2" y="72"/>
                </a:cxn>
                <a:cxn ang="0">
                  <a:pos x="3" y="75"/>
                </a:cxn>
                <a:cxn ang="0">
                  <a:pos x="7" y="76"/>
                </a:cxn>
                <a:cxn ang="0">
                  <a:pos x="11" y="75"/>
                </a:cxn>
                <a:cxn ang="0">
                  <a:pos x="12" y="72"/>
                </a:cxn>
                <a:cxn ang="0">
                  <a:pos x="12" y="71"/>
                </a:cxn>
                <a:cxn ang="0">
                  <a:pos x="12" y="71"/>
                </a:cxn>
                <a:cxn ang="0">
                  <a:pos x="15" y="38"/>
                </a:cxn>
                <a:cxn ang="0">
                  <a:pos x="16" y="5"/>
                </a:cxn>
                <a:cxn ang="0">
                  <a:pos x="16" y="5"/>
                </a:cxn>
                <a:cxn ang="0">
                  <a:pos x="16" y="3"/>
                </a:cxn>
                <a:cxn ang="0">
                  <a:pos x="15" y="1"/>
                </a:cxn>
                <a:cxn ang="0">
                  <a:pos x="11" y="0"/>
                </a:cxn>
                <a:cxn ang="0">
                  <a:pos x="7" y="1"/>
                </a:cxn>
                <a:cxn ang="0">
                  <a:pos x="5" y="3"/>
                </a:cxn>
                <a:cxn ang="0">
                  <a:pos x="4" y="5"/>
                </a:cxn>
                <a:cxn ang="0">
                  <a:pos x="4" y="5"/>
                </a:cxn>
              </a:cxnLst>
              <a:rect l="0" t="0" r="r" b="b"/>
              <a:pathLst>
                <a:path w="16" h="76">
                  <a:moveTo>
                    <a:pt x="4" y="5"/>
                  </a:moveTo>
                  <a:lnTo>
                    <a:pt x="4" y="5"/>
                  </a:lnTo>
                  <a:lnTo>
                    <a:pt x="3" y="38"/>
                  </a:lnTo>
                  <a:lnTo>
                    <a:pt x="0" y="71"/>
                  </a:lnTo>
                  <a:lnTo>
                    <a:pt x="0" y="71"/>
                  </a:lnTo>
                  <a:lnTo>
                    <a:pt x="2" y="72"/>
                  </a:lnTo>
                  <a:lnTo>
                    <a:pt x="3" y="75"/>
                  </a:lnTo>
                  <a:lnTo>
                    <a:pt x="7" y="76"/>
                  </a:lnTo>
                  <a:lnTo>
                    <a:pt x="11" y="75"/>
                  </a:lnTo>
                  <a:lnTo>
                    <a:pt x="12" y="72"/>
                  </a:lnTo>
                  <a:lnTo>
                    <a:pt x="12" y="71"/>
                  </a:lnTo>
                  <a:lnTo>
                    <a:pt x="12" y="71"/>
                  </a:lnTo>
                  <a:lnTo>
                    <a:pt x="15" y="38"/>
                  </a:lnTo>
                  <a:lnTo>
                    <a:pt x="16" y="5"/>
                  </a:lnTo>
                  <a:lnTo>
                    <a:pt x="16" y="5"/>
                  </a:lnTo>
                  <a:lnTo>
                    <a:pt x="16" y="3"/>
                  </a:lnTo>
                  <a:lnTo>
                    <a:pt x="15" y="1"/>
                  </a:lnTo>
                  <a:lnTo>
                    <a:pt x="11" y="0"/>
                  </a:lnTo>
                  <a:lnTo>
                    <a:pt x="7" y="1"/>
                  </a:lnTo>
                  <a:lnTo>
                    <a:pt x="5" y="3"/>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97" name="chenying0907 854"/>
            <p:cNvSpPr/>
            <p:nvPr/>
          </p:nvSpPr>
          <p:spPr bwMode="auto">
            <a:xfrm>
              <a:off x="4629151" y="3451226"/>
              <a:ext cx="4763" cy="25400"/>
            </a:xfrm>
            <a:custGeom>
              <a:cxnLst>
                <a:cxn ang="0">
                  <a:pos x="0" y="7"/>
                </a:cxn>
                <a:cxn ang="0">
                  <a:pos x="0" y="59"/>
                </a:cxn>
                <a:cxn ang="0">
                  <a:pos x="0" y="59"/>
                </a:cxn>
                <a:cxn ang="0">
                  <a:pos x="0" y="62"/>
                </a:cxn>
                <a:cxn ang="0">
                  <a:pos x="2" y="63"/>
                </a:cxn>
                <a:cxn ang="0">
                  <a:pos x="5" y="65"/>
                </a:cxn>
                <a:cxn ang="0">
                  <a:pos x="9" y="63"/>
                </a:cxn>
                <a:cxn ang="0">
                  <a:pos x="11" y="62"/>
                </a:cxn>
                <a:cxn ang="0">
                  <a:pos x="12" y="59"/>
                </a:cxn>
                <a:cxn ang="0">
                  <a:pos x="12" y="7"/>
                </a:cxn>
                <a:cxn ang="0">
                  <a:pos x="12" y="7"/>
                </a:cxn>
                <a:cxn ang="0">
                  <a:pos x="11" y="4"/>
                </a:cxn>
                <a:cxn ang="0">
                  <a:pos x="9" y="1"/>
                </a:cxn>
                <a:cxn ang="0">
                  <a:pos x="5" y="0"/>
                </a:cxn>
                <a:cxn ang="0">
                  <a:pos x="2" y="1"/>
                </a:cxn>
                <a:cxn ang="0">
                  <a:pos x="0" y="4"/>
                </a:cxn>
                <a:cxn ang="0">
                  <a:pos x="0" y="7"/>
                </a:cxn>
                <a:cxn ang="0">
                  <a:pos x="0" y="7"/>
                </a:cxn>
              </a:cxnLst>
              <a:rect l="0" t="0" r="r" b="b"/>
              <a:pathLst>
                <a:path w="12" h="65">
                  <a:moveTo>
                    <a:pt x="0" y="7"/>
                  </a:moveTo>
                  <a:lnTo>
                    <a:pt x="0" y="59"/>
                  </a:lnTo>
                  <a:lnTo>
                    <a:pt x="0" y="59"/>
                  </a:lnTo>
                  <a:lnTo>
                    <a:pt x="0" y="62"/>
                  </a:lnTo>
                  <a:lnTo>
                    <a:pt x="2" y="63"/>
                  </a:lnTo>
                  <a:lnTo>
                    <a:pt x="5" y="65"/>
                  </a:lnTo>
                  <a:lnTo>
                    <a:pt x="9" y="63"/>
                  </a:lnTo>
                  <a:lnTo>
                    <a:pt x="11" y="62"/>
                  </a:lnTo>
                  <a:lnTo>
                    <a:pt x="12" y="59"/>
                  </a:lnTo>
                  <a:lnTo>
                    <a:pt x="12" y="7"/>
                  </a:lnTo>
                  <a:lnTo>
                    <a:pt x="12" y="7"/>
                  </a:lnTo>
                  <a:lnTo>
                    <a:pt x="11" y="4"/>
                  </a:lnTo>
                  <a:lnTo>
                    <a:pt x="9" y="1"/>
                  </a:lnTo>
                  <a:lnTo>
                    <a:pt x="5" y="0"/>
                  </a:lnTo>
                  <a:lnTo>
                    <a:pt x="2" y="1"/>
                  </a:lnTo>
                  <a:lnTo>
                    <a:pt x="0" y="4"/>
                  </a:lnTo>
                  <a:lnTo>
                    <a:pt x="0" y="7"/>
                  </a:lnTo>
                  <a:lnTo>
                    <a:pt x="0" y="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98" name="chenying0907 855"/>
            <p:cNvSpPr/>
            <p:nvPr/>
          </p:nvSpPr>
          <p:spPr bwMode="auto">
            <a:xfrm>
              <a:off x="4657726" y="3457576"/>
              <a:ext cx="6350" cy="20638"/>
            </a:xfrm>
            <a:custGeom>
              <a:cxnLst>
                <a:cxn ang="0">
                  <a:pos x="4" y="4"/>
                </a:cxn>
                <a:cxn ang="0">
                  <a:pos x="4" y="4"/>
                </a:cxn>
                <a:cxn ang="0">
                  <a:pos x="3" y="14"/>
                </a:cxn>
                <a:cxn ang="0">
                  <a:pos x="1" y="25"/>
                </a:cxn>
                <a:cxn ang="0">
                  <a:pos x="0" y="47"/>
                </a:cxn>
                <a:cxn ang="0">
                  <a:pos x="0" y="47"/>
                </a:cxn>
                <a:cxn ang="0">
                  <a:pos x="1" y="49"/>
                </a:cxn>
                <a:cxn ang="0">
                  <a:pos x="3" y="51"/>
                </a:cxn>
                <a:cxn ang="0">
                  <a:pos x="7" y="52"/>
                </a:cxn>
                <a:cxn ang="0">
                  <a:pos x="11" y="51"/>
                </a:cxn>
                <a:cxn ang="0">
                  <a:pos x="12" y="49"/>
                </a:cxn>
                <a:cxn ang="0">
                  <a:pos x="12" y="47"/>
                </a:cxn>
                <a:cxn ang="0">
                  <a:pos x="12" y="47"/>
                </a:cxn>
                <a:cxn ang="0">
                  <a:pos x="13" y="27"/>
                </a:cxn>
                <a:cxn ang="0">
                  <a:pos x="13" y="17"/>
                </a:cxn>
                <a:cxn ang="0">
                  <a:pos x="16" y="6"/>
                </a:cxn>
                <a:cxn ang="0">
                  <a:pos x="16" y="6"/>
                </a:cxn>
                <a:cxn ang="0">
                  <a:pos x="16" y="4"/>
                </a:cxn>
                <a:cxn ang="0">
                  <a:pos x="15" y="2"/>
                </a:cxn>
                <a:cxn ang="0">
                  <a:pos x="12" y="0"/>
                </a:cxn>
                <a:cxn ang="0">
                  <a:pos x="7" y="0"/>
                </a:cxn>
                <a:cxn ang="0">
                  <a:pos x="5" y="1"/>
                </a:cxn>
                <a:cxn ang="0">
                  <a:pos x="4" y="4"/>
                </a:cxn>
                <a:cxn ang="0">
                  <a:pos x="4" y="4"/>
                </a:cxn>
              </a:cxnLst>
              <a:rect l="0" t="0" r="r" b="b"/>
              <a:pathLst>
                <a:path w="16" h="52">
                  <a:moveTo>
                    <a:pt x="4" y="4"/>
                  </a:moveTo>
                  <a:lnTo>
                    <a:pt x="4" y="4"/>
                  </a:lnTo>
                  <a:lnTo>
                    <a:pt x="3" y="14"/>
                  </a:lnTo>
                  <a:lnTo>
                    <a:pt x="1" y="25"/>
                  </a:lnTo>
                  <a:lnTo>
                    <a:pt x="0" y="47"/>
                  </a:lnTo>
                  <a:lnTo>
                    <a:pt x="0" y="47"/>
                  </a:lnTo>
                  <a:lnTo>
                    <a:pt x="1" y="49"/>
                  </a:lnTo>
                  <a:lnTo>
                    <a:pt x="3" y="51"/>
                  </a:lnTo>
                  <a:lnTo>
                    <a:pt x="7" y="52"/>
                  </a:lnTo>
                  <a:lnTo>
                    <a:pt x="11" y="51"/>
                  </a:lnTo>
                  <a:lnTo>
                    <a:pt x="12" y="49"/>
                  </a:lnTo>
                  <a:lnTo>
                    <a:pt x="12" y="47"/>
                  </a:lnTo>
                  <a:lnTo>
                    <a:pt x="12" y="47"/>
                  </a:lnTo>
                  <a:lnTo>
                    <a:pt x="13" y="27"/>
                  </a:lnTo>
                  <a:lnTo>
                    <a:pt x="13" y="17"/>
                  </a:lnTo>
                  <a:lnTo>
                    <a:pt x="16" y="6"/>
                  </a:lnTo>
                  <a:lnTo>
                    <a:pt x="16" y="6"/>
                  </a:lnTo>
                  <a:lnTo>
                    <a:pt x="16" y="4"/>
                  </a:lnTo>
                  <a:lnTo>
                    <a:pt x="15" y="2"/>
                  </a:lnTo>
                  <a:lnTo>
                    <a:pt x="12" y="0"/>
                  </a:lnTo>
                  <a:lnTo>
                    <a:pt x="7" y="0"/>
                  </a:lnTo>
                  <a:lnTo>
                    <a:pt x="5" y="1"/>
                  </a:lnTo>
                  <a:lnTo>
                    <a:pt x="4" y="4"/>
                  </a:lnTo>
                  <a:lnTo>
                    <a:pt x="4"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199" name="chenying0907 856"/>
            <p:cNvSpPr/>
            <p:nvPr/>
          </p:nvSpPr>
          <p:spPr bwMode="auto">
            <a:xfrm>
              <a:off x="4686301" y="3459163"/>
              <a:ext cx="4763" cy="28575"/>
            </a:xfrm>
            <a:custGeom>
              <a:cxnLst>
                <a:cxn ang="0">
                  <a:pos x="4" y="5"/>
                </a:cxn>
                <a:cxn ang="0">
                  <a:pos x="4" y="5"/>
                </a:cxn>
                <a:cxn ang="0">
                  <a:pos x="2" y="19"/>
                </a:cxn>
                <a:cxn ang="0">
                  <a:pos x="0" y="27"/>
                </a:cxn>
                <a:cxn ang="0">
                  <a:pos x="0" y="35"/>
                </a:cxn>
                <a:cxn ang="0">
                  <a:pos x="0" y="66"/>
                </a:cxn>
                <a:cxn ang="0">
                  <a:pos x="0" y="66"/>
                </a:cxn>
                <a:cxn ang="0">
                  <a:pos x="0" y="68"/>
                </a:cxn>
                <a:cxn ang="0">
                  <a:pos x="2" y="70"/>
                </a:cxn>
                <a:cxn ang="0">
                  <a:pos x="6" y="72"/>
                </a:cxn>
                <a:cxn ang="0">
                  <a:pos x="10" y="70"/>
                </a:cxn>
                <a:cxn ang="0">
                  <a:pos x="11" y="68"/>
                </a:cxn>
                <a:cxn ang="0">
                  <a:pos x="11" y="66"/>
                </a:cxn>
                <a:cxn ang="0">
                  <a:pos x="11" y="35"/>
                </a:cxn>
                <a:cxn ang="0">
                  <a:pos x="11" y="35"/>
                </a:cxn>
                <a:cxn ang="0">
                  <a:pos x="12" y="27"/>
                </a:cxn>
                <a:cxn ang="0">
                  <a:pos x="14" y="19"/>
                </a:cxn>
                <a:cxn ang="0">
                  <a:pos x="15" y="5"/>
                </a:cxn>
                <a:cxn ang="0">
                  <a:pos x="15" y="5"/>
                </a:cxn>
                <a:cxn ang="0">
                  <a:pos x="15" y="2"/>
                </a:cxn>
                <a:cxn ang="0">
                  <a:pos x="14" y="1"/>
                </a:cxn>
                <a:cxn ang="0">
                  <a:pos x="12" y="0"/>
                </a:cxn>
                <a:cxn ang="0">
                  <a:pos x="10" y="0"/>
                </a:cxn>
                <a:cxn ang="0">
                  <a:pos x="6" y="1"/>
                </a:cxn>
                <a:cxn ang="0">
                  <a:pos x="4" y="2"/>
                </a:cxn>
                <a:cxn ang="0">
                  <a:pos x="4" y="5"/>
                </a:cxn>
                <a:cxn ang="0">
                  <a:pos x="4" y="5"/>
                </a:cxn>
              </a:cxnLst>
              <a:rect l="0" t="0" r="r" b="b"/>
              <a:pathLst>
                <a:path w="15" h="72">
                  <a:moveTo>
                    <a:pt x="4" y="5"/>
                  </a:moveTo>
                  <a:lnTo>
                    <a:pt x="4" y="5"/>
                  </a:lnTo>
                  <a:lnTo>
                    <a:pt x="2" y="19"/>
                  </a:lnTo>
                  <a:lnTo>
                    <a:pt x="0" y="27"/>
                  </a:lnTo>
                  <a:lnTo>
                    <a:pt x="0" y="35"/>
                  </a:lnTo>
                  <a:lnTo>
                    <a:pt x="0" y="66"/>
                  </a:lnTo>
                  <a:lnTo>
                    <a:pt x="0" y="66"/>
                  </a:lnTo>
                  <a:lnTo>
                    <a:pt x="0" y="68"/>
                  </a:lnTo>
                  <a:lnTo>
                    <a:pt x="2" y="70"/>
                  </a:lnTo>
                  <a:lnTo>
                    <a:pt x="6" y="72"/>
                  </a:lnTo>
                  <a:lnTo>
                    <a:pt x="10" y="70"/>
                  </a:lnTo>
                  <a:lnTo>
                    <a:pt x="11" y="68"/>
                  </a:lnTo>
                  <a:lnTo>
                    <a:pt x="11" y="66"/>
                  </a:lnTo>
                  <a:lnTo>
                    <a:pt x="11" y="35"/>
                  </a:lnTo>
                  <a:lnTo>
                    <a:pt x="11" y="35"/>
                  </a:lnTo>
                  <a:lnTo>
                    <a:pt x="12" y="27"/>
                  </a:lnTo>
                  <a:lnTo>
                    <a:pt x="14" y="19"/>
                  </a:lnTo>
                  <a:lnTo>
                    <a:pt x="15" y="5"/>
                  </a:lnTo>
                  <a:lnTo>
                    <a:pt x="15" y="5"/>
                  </a:lnTo>
                  <a:lnTo>
                    <a:pt x="15" y="2"/>
                  </a:lnTo>
                  <a:lnTo>
                    <a:pt x="14" y="1"/>
                  </a:lnTo>
                  <a:lnTo>
                    <a:pt x="12" y="0"/>
                  </a:lnTo>
                  <a:lnTo>
                    <a:pt x="10" y="0"/>
                  </a:lnTo>
                  <a:lnTo>
                    <a:pt x="6" y="1"/>
                  </a:lnTo>
                  <a:lnTo>
                    <a:pt x="4" y="2"/>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00" name="chenying0907 857"/>
            <p:cNvSpPr/>
            <p:nvPr/>
          </p:nvSpPr>
          <p:spPr bwMode="auto">
            <a:xfrm>
              <a:off x="4621213" y="3276601"/>
              <a:ext cx="4763" cy="22225"/>
            </a:xfrm>
            <a:custGeom>
              <a:cxnLst>
                <a:cxn ang="0">
                  <a:pos x="10" y="5"/>
                </a:cxn>
                <a:cxn ang="0">
                  <a:pos x="10" y="5"/>
                </a:cxn>
                <a:cxn ang="0">
                  <a:pos x="10" y="3"/>
                </a:cxn>
                <a:cxn ang="0">
                  <a:pos x="9" y="2"/>
                </a:cxn>
                <a:cxn ang="0">
                  <a:pos x="5" y="0"/>
                </a:cxn>
                <a:cxn ang="0">
                  <a:pos x="1" y="2"/>
                </a:cxn>
                <a:cxn ang="0">
                  <a:pos x="0" y="3"/>
                </a:cxn>
                <a:cxn ang="0">
                  <a:pos x="0" y="5"/>
                </a:cxn>
                <a:cxn ang="0">
                  <a:pos x="0" y="5"/>
                </a:cxn>
                <a:cxn ang="0">
                  <a:pos x="1" y="28"/>
                </a:cxn>
                <a:cxn ang="0">
                  <a:pos x="4" y="51"/>
                </a:cxn>
                <a:cxn ang="0">
                  <a:pos x="4" y="51"/>
                </a:cxn>
                <a:cxn ang="0">
                  <a:pos x="4" y="54"/>
                </a:cxn>
                <a:cxn ang="0">
                  <a:pos x="5" y="55"/>
                </a:cxn>
                <a:cxn ang="0">
                  <a:pos x="9" y="56"/>
                </a:cxn>
                <a:cxn ang="0">
                  <a:pos x="13" y="55"/>
                </a:cxn>
                <a:cxn ang="0">
                  <a:pos x="14" y="54"/>
                </a:cxn>
                <a:cxn ang="0">
                  <a:pos x="14" y="51"/>
                </a:cxn>
                <a:cxn ang="0">
                  <a:pos x="14" y="51"/>
                </a:cxn>
                <a:cxn ang="0">
                  <a:pos x="13" y="28"/>
                </a:cxn>
                <a:cxn ang="0">
                  <a:pos x="10" y="5"/>
                </a:cxn>
                <a:cxn ang="0">
                  <a:pos x="10" y="5"/>
                </a:cxn>
              </a:cxnLst>
              <a:rect l="0" t="0" r="r" b="b"/>
              <a:pathLst>
                <a:path w="14" h="56">
                  <a:moveTo>
                    <a:pt x="10" y="5"/>
                  </a:moveTo>
                  <a:lnTo>
                    <a:pt x="10" y="5"/>
                  </a:lnTo>
                  <a:lnTo>
                    <a:pt x="10" y="3"/>
                  </a:lnTo>
                  <a:lnTo>
                    <a:pt x="9" y="2"/>
                  </a:lnTo>
                  <a:lnTo>
                    <a:pt x="5" y="0"/>
                  </a:lnTo>
                  <a:lnTo>
                    <a:pt x="1" y="2"/>
                  </a:lnTo>
                  <a:lnTo>
                    <a:pt x="0" y="3"/>
                  </a:lnTo>
                  <a:lnTo>
                    <a:pt x="0" y="5"/>
                  </a:lnTo>
                  <a:lnTo>
                    <a:pt x="0" y="5"/>
                  </a:lnTo>
                  <a:lnTo>
                    <a:pt x="1" y="28"/>
                  </a:lnTo>
                  <a:lnTo>
                    <a:pt x="4" y="51"/>
                  </a:lnTo>
                  <a:lnTo>
                    <a:pt x="4" y="51"/>
                  </a:lnTo>
                  <a:lnTo>
                    <a:pt x="4" y="54"/>
                  </a:lnTo>
                  <a:lnTo>
                    <a:pt x="5" y="55"/>
                  </a:lnTo>
                  <a:lnTo>
                    <a:pt x="9" y="56"/>
                  </a:lnTo>
                  <a:lnTo>
                    <a:pt x="13" y="55"/>
                  </a:lnTo>
                  <a:lnTo>
                    <a:pt x="14" y="54"/>
                  </a:lnTo>
                  <a:lnTo>
                    <a:pt x="14" y="51"/>
                  </a:lnTo>
                  <a:lnTo>
                    <a:pt x="14" y="51"/>
                  </a:lnTo>
                  <a:lnTo>
                    <a:pt x="13" y="28"/>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01" name="chenying0907 858"/>
            <p:cNvSpPr/>
            <p:nvPr/>
          </p:nvSpPr>
          <p:spPr bwMode="auto">
            <a:xfrm>
              <a:off x="4646613" y="3281363"/>
              <a:ext cx="7938" cy="19050"/>
            </a:xfrm>
            <a:custGeom>
              <a:cxnLst>
                <a:cxn ang="0">
                  <a:pos x="8" y="3"/>
                </a:cxn>
                <a:cxn ang="0">
                  <a:pos x="8" y="3"/>
                </a:cxn>
                <a:cxn ang="0">
                  <a:pos x="3" y="22"/>
                </a:cxn>
                <a:cxn ang="0">
                  <a:pos x="1" y="33"/>
                </a:cxn>
                <a:cxn ang="0">
                  <a:pos x="0" y="43"/>
                </a:cxn>
                <a:cxn ang="0">
                  <a:pos x="0" y="43"/>
                </a:cxn>
                <a:cxn ang="0">
                  <a:pos x="0" y="46"/>
                </a:cxn>
                <a:cxn ang="0">
                  <a:pos x="1" y="47"/>
                </a:cxn>
                <a:cxn ang="0">
                  <a:pos x="5" y="48"/>
                </a:cxn>
                <a:cxn ang="0">
                  <a:pos x="9" y="47"/>
                </a:cxn>
                <a:cxn ang="0">
                  <a:pos x="11" y="46"/>
                </a:cxn>
                <a:cxn ang="0">
                  <a:pos x="12" y="43"/>
                </a:cxn>
                <a:cxn ang="0">
                  <a:pos x="12" y="43"/>
                </a:cxn>
                <a:cxn ang="0">
                  <a:pos x="12" y="34"/>
                </a:cxn>
                <a:cxn ang="0">
                  <a:pos x="14" y="25"/>
                </a:cxn>
                <a:cxn ang="0">
                  <a:pos x="20" y="7"/>
                </a:cxn>
                <a:cxn ang="0">
                  <a:pos x="20" y="7"/>
                </a:cxn>
                <a:cxn ang="0">
                  <a:pos x="20" y="4"/>
                </a:cxn>
                <a:cxn ang="0">
                  <a:pos x="18" y="1"/>
                </a:cxn>
                <a:cxn ang="0">
                  <a:pos x="16" y="0"/>
                </a:cxn>
                <a:cxn ang="0">
                  <a:pos x="11" y="0"/>
                </a:cxn>
                <a:cxn ang="0">
                  <a:pos x="9" y="1"/>
                </a:cxn>
                <a:cxn ang="0">
                  <a:pos x="8" y="3"/>
                </a:cxn>
                <a:cxn ang="0">
                  <a:pos x="8" y="3"/>
                </a:cxn>
              </a:cxnLst>
              <a:rect l="0" t="0" r="r" b="b"/>
              <a:pathLst>
                <a:path w="20" h="48">
                  <a:moveTo>
                    <a:pt x="8" y="3"/>
                  </a:moveTo>
                  <a:lnTo>
                    <a:pt x="8" y="3"/>
                  </a:lnTo>
                  <a:lnTo>
                    <a:pt x="3" y="22"/>
                  </a:lnTo>
                  <a:lnTo>
                    <a:pt x="1" y="33"/>
                  </a:lnTo>
                  <a:lnTo>
                    <a:pt x="0" y="43"/>
                  </a:lnTo>
                  <a:lnTo>
                    <a:pt x="0" y="43"/>
                  </a:lnTo>
                  <a:lnTo>
                    <a:pt x="0" y="46"/>
                  </a:lnTo>
                  <a:lnTo>
                    <a:pt x="1" y="47"/>
                  </a:lnTo>
                  <a:lnTo>
                    <a:pt x="5" y="48"/>
                  </a:lnTo>
                  <a:lnTo>
                    <a:pt x="9" y="47"/>
                  </a:lnTo>
                  <a:lnTo>
                    <a:pt x="11" y="46"/>
                  </a:lnTo>
                  <a:lnTo>
                    <a:pt x="12" y="43"/>
                  </a:lnTo>
                  <a:lnTo>
                    <a:pt x="12" y="43"/>
                  </a:lnTo>
                  <a:lnTo>
                    <a:pt x="12" y="34"/>
                  </a:lnTo>
                  <a:lnTo>
                    <a:pt x="14" y="25"/>
                  </a:lnTo>
                  <a:lnTo>
                    <a:pt x="20" y="7"/>
                  </a:lnTo>
                  <a:lnTo>
                    <a:pt x="20" y="7"/>
                  </a:lnTo>
                  <a:lnTo>
                    <a:pt x="20" y="4"/>
                  </a:lnTo>
                  <a:lnTo>
                    <a:pt x="18" y="1"/>
                  </a:lnTo>
                  <a:lnTo>
                    <a:pt x="16" y="0"/>
                  </a:lnTo>
                  <a:lnTo>
                    <a:pt x="11" y="0"/>
                  </a:lnTo>
                  <a:lnTo>
                    <a:pt x="9" y="1"/>
                  </a:lnTo>
                  <a:lnTo>
                    <a:pt x="8" y="3"/>
                  </a:lnTo>
                  <a:lnTo>
                    <a:pt x="8"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02" name="chenying0907 859"/>
            <p:cNvSpPr/>
            <p:nvPr/>
          </p:nvSpPr>
          <p:spPr bwMode="auto">
            <a:xfrm>
              <a:off x="4673601" y="3286126"/>
              <a:ext cx="6350" cy="22225"/>
            </a:xfrm>
            <a:custGeom>
              <a:cxnLst>
                <a:cxn ang="0">
                  <a:pos x="4" y="6"/>
                </a:cxn>
                <a:cxn ang="0">
                  <a:pos x="4" y="6"/>
                </a:cxn>
                <a:cxn ang="0">
                  <a:pos x="3" y="29"/>
                </a:cxn>
                <a:cxn ang="0">
                  <a:pos x="0" y="51"/>
                </a:cxn>
                <a:cxn ang="0">
                  <a:pos x="0" y="51"/>
                </a:cxn>
                <a:cxn ang="0">
                  <a:pos x="1" y="54"/>
                </a:cxn>
                <a:cxn ang="0">
                  <a:pos x="3" y="55"/>
                </a:cxn>
                <a:cxn ang="0">
                  <a:pos x="7" y="58"/>
                </a:cxn>
                <a:cxn ang="0">
                  <a:pos x="11" y="55"/>
                </a:cxn>
                <a:cxn ang="0">
                  <a:pos x="12" y="54"/>
                </a:cxn>
                <a:cxn ang="0">
                  <a:pos x="12" y="51"/>
                </a:cxn>
                <a:cxn ang="0">
                  <a:pos x="12" y="51"/>
                </a:cxn>
                <a:cxn ang="0">
                  <a:pos x="14" y="29"/>
                </a:cxn>
                <a:cxn ang="0">
                  <a:pos x="16" y="6"/>
                </a:cxn>
                <a:cxn ang="0">
                  <a:pos x="16" y="6"/>
                </a:cxn>
                <a:cxn ang="0">
                  <a:pos x="16" y="4"/>
                </a:cxn>
                <a:cxn ang="0">
                  <a:pos x="14" y="2"/>
                </a:cxn>
                <a:cxn ang="0">
                  <a:pos x="11" y="0"/>
                </a:cxn>
                <a:cxn ang="0">
                  <a:pos x="7" y="2"/>
                </a:cxn>
                <a:cxn ang="0">
                  <a:pos x="5" y="4"/>
                </a:cxn>
                <a:cxn ang="0">
                  <a:pos x="4" y="6"/>
                </a:cxn>
                <a:cxn ang="0">
                  <a:pos x="4" y="6"/>
                </a:cxn>
              </a:cxnLst>
              <a:rect l="0" t="0" r="r" b="b"/>
              <a:pathLst>
                <a:path w="16" h="57">
                  <a:moveTo>
                    <a:pt x="4" y="6"/>
                  </a:moveTo>
                  <a:lnTo>
                    <a:pt x="4" y="6"/>
                  </a:lnTo>
                  <a:lnTo>
                    <a:pt x="3" y="29"/>
                  </a:lnTo>
                  <a:lnTo>
                    <a:pt x="0" y="51"/>
                  </a:lnTo>
                  <a:lnTo>
                    <a:pt x="0" y="51"/>
                  </a:lnTo>
                  <a:lnTo>
                    <a:pt x="1" y="54"/>
                  </a:lnTo>
                  <a:lnTo>
                    <a:pt x="3" y="55"/>
                  </a:lnTo>
                  <a:lnTo>
                    <a:pt x="7" y="58"/>
                  </a:lnTo>
                  <a:lnTo>
                    <a:pt x="11" y="55"/>
                  </a:lnTo>
                  <a:lnTo>
                    <a:pt x="12" y="54"/>
                  </a:lnTo>
                  <a:lnTo>
                    <a:pt x="12" y="51"/>
                  </a:lnTo>
                  <a:lnTo>
                    <a:pt x="12" y="51"/>
                  </a:lnTo>
                  <a:lnTo>
                    <a:pt x="14" y="29"/>
                  </a:lnTo>
                  <a:lnTo>
                    <a:pt x="16" y="6"/>
                  </a:lnTo>
                  <a:lnTo>
                    <a:pt x="16" y="6"/>
                  </a:lnTo>
                  <a:lnTo>
                    <a:pt x="16" y="4"/>
                  </a:lnTo>
                  <a:lnTo>
                    <a:pt x="14" y="2"/>
                  </a:lnTo>
                  <a:lnTo>
                    <a:pt x="11" y="0"/>
                  </a:lnTo>
                  <a:lnTo>
                    <a:pt x="7" y="2"/>
                  </a:lnTo>
                  <a:lnTo>
                    <a:pt x="5" y="4"/>
                  </a:lnTo>
                  <a:lnTo>
                    <a:pt x="4" y="6"/>
                  </a:lnTo>
                  <a:lnTo>
                    <a:pt x="4"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03" name="chenying0907 860"/>
            <p:cNvSpPr/>
            <p:nvPr/>
          </p:nvSpPr>
          <p:spPr bwMode="auto">
            <a:xfrm>
              <a:off x="4757738" y="3371851"/>
              <a:ext cx="4763" cy="26988"/>
            </a:xfrm>
            <a:custGeom>
              <a:cxnLst>
                <a:cxn ang="0">
                  <a:pos x="0" y="5"/>
                </a:cxn>
                <a:cxn ang="0">
                  <a:pos x="0" y="62"/>
                </a:cxn>
                <a:cxn ang="0">
                  <a:pos x="0" y="62"/>
                </a:cxn>
                <a:cxn ang="0">
                  <a:pos x="2" y="65"/>
                </a:cxn>
                <a:cxn ang="0">
                  <a:pos x="3" y="66"/>
                </a:cxn>
                <a:cxn ang="0">
                  <a:pos x="7" y="68"/>
                </a:cxn>
                <a:cxn ang="0">
                  <a:pos x="11" y="66"/>
                </a:cxn>
                <a:cxn ang="0">
                  <a:pos x="12" y="65"/>
                </a:cxn>
                <a:cxn ang="0">
                  <a:pos x="12" y="6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68">
                  <a:moveTo>
                    <a:pt x="0" y="5"/>
                  </a:moveTo>
                  <a:lnTo>
                    <a:pt x="0" y="62"/>
                  </a:lnTo>
                  <a:lnTo>
                    <a:pt x="0" y="62"/>
                  </a:lnTo>
                  <a:lnTo>
                    <a:pt x="2" y="65"/>
                  </a:lnTo>
                  <a:lnTo>
                    <a:pt x="3" y="66"/>
                  </a:lnTo>
                  <a:lnTo>
                    <a:pt x="7" y="68"/>
                  </a:lnTo>
                  <a:lnTo>
                    <a:pt x="11" y="66"/>
                  </a:lnTo>
                  <a:lnTo>
                    <a:pt x="12" y="65"/>
                  </a:lnTo>
                  <a:lnTo>
                    <a:pt x="12" y="6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04" name="chenying0907 861"/>
            <p:cNvSpPr/>
            <p:nvPr/>
          </p:nvSpPr>
          <p:spPr bwMode="auto">
            <a:xfrm>
              <a:off x="4781551" y="3379788"/>
              <a:ext cx="7938" cy="14288"/>
            </a:xfrm>
            <a:custGeom>
              <a:cxnLst>
                <a:cxn ang="0">
                  <a:pos x="8" y="4"/>
                </a:cxn>
                <a:cxn ang="0">
                  <a:pos x="8" y="4"/>
                </a:cxn>
                <a:cxn ang="0">
                  <a:pos x="4" y="14"/>
                </a:cxn>
                <a:cxn ang="0">
                  <a:pos x="1" y="26"/>
                </a:cxn>
                <a:cxn ang="0">
                  <a:pos x="1" y="26"/>
                </a:cxn>
                <a:cxn ang="0">
                  <a:pos x="0" y="29"/>
                </a:cxn>
                <a:cxn ang="0">
                  <a:pos x="0" y="31"/>
                </a:cxn>
                <a:cxn ang="0">
                  <a:pos x="4" y="34"/>
                </a:cxn>
                <a:cxn ang="0">
                  <a:pos x="5" y="35"/>
                </a:cxn>
                <a:cxn ang="0">
                  <a:pos x="8" y="35"/>
                </a:cxn>
                <a:cxn ang="0">
                  <a:pos x="9" y="34"/>
                </a:cxn>
                <a:cxn ang="0">
                  <a:pos x="10" y="31"/>
                </a:cxn>
                <a:cxn ang="0">
                  <a:pos x="10" y="31"/>
                </a:cxn>
                <a:cxn ang="0">
                  <a:pos x="14" y="21"/>
                </a:cxn>
                <a:cxn ang="0">
                  <a:pos x="18" y="9"/>
                </a:cxn>
                <a:cxn ang="0">
                  <a:pos x="18" y="9"/>
                </a:cxn>
                <a:cxn ang="0">
                  <a:pos x="18" y="6"/>
                </a:cxn>
                <a:cxn ang="0">
                  <a:pos x="18" y="4"/>
                </a:cxn>
                <a:cxn ang="0">
                  <a:pos x="15" y="1"/>
                </a:cxn>
                <a:cxn ang="0">
                  <a:pos x="13" y="0"/>
                </a:cxn>
                <a:cxn ang="0">
                  <a:pos x="12" y="0"/>
                </a:cxn>
                <a:cxn ang="0">
                  <a:pos x="10" y="1"/>
                </a:cxn>
                <a:cxn ang="0">
                  <a:pos x="8" y="4"/>
                </a:cxn>
                <a:cxn ang="0">
                  <a:pos x="8" y="4"/>
                </a:cxn>
              </a:cxnLst>
              <a:rect l="0" t="0" r="r" b="b"/>
              <a:pathLst>
                <a:path w="18" h="35">
                  <a:moveTo>
                    <a:pt x="8" y="4"/>
                  </a:moveTo>
                  <a:lnTo>
                    <a:pt x="8" y="4"/>
                  </a:lnTo>
                  <a:lnTo>
                    <a:pt x="4" y="14"/>
                  </a:lnTo>
                  <a:lnTo>
                    <a:pt x="1" y="26"/>
                  </a:lnTo>
                  <a:lnTo>
                    <a:pt x="1" y="26"/>
                  </a:lnTo>
                  <a:lnTo>
                    <a:pt x="0" y="29"/>
                  </a:lnTo>
                  <a:lnTo>
                    <a:pt x="0" y="31"/>
                  </a:lnTo>
                  <a:lnTo>
                    <a:pt x="4" y="34"/>
                  </a:lnTo>
                  <a:lnTo>
                    <a:pt x="5" y="35"/>
                  </a:lnTo>
                  <a:lnTo>
                    <a:pt x="8" y="35"/>
                  </a:lnTo>
                  <a:lnTo>
                    <a:pt x="9" y="34"/>
                  </a:lnTo>
                  <a:lnTo>
                    <a:pt x="10" y="31"/>
                  </a:lnTo>
                  <a:lnTo>
                    <a:pt x="10" y="31"/>
                  </a:lnTo>
                  <a:lnTo>
                    <a:pt x="14" y="21"/>
                  </a:lnTo>
                  <a:lnTo>
                    <a:pt x="18" y="9"/>
                  </a:lnTo>
                  <a:lnTo>
                    <a:pt x="18" y="9"/>
                  </a:lnTo>
                  <a:lnTo>
                    <a:pt x="18" y="6"/>
                  </a:lnTo>
                  <a:lnTo>
                    <a:pt x="18" y="4"/>
                  </a:lnTo>
                  <a:lnTo>
                    <a:pt x="15" y="1"/>
                  </a:lnTo>
                  <a:lnTo>
                    <a:pt x="13" y="0"/>
                  </a:lnTo>
                  <a:lnTo>
                    <a:pt x="12" y="0"/>
                  </a:lnTo>
                  <a:lnTo>
                    <a:pt x="10" y="1"/>
                  </a:lnTo>
                  <a:lnTo>
                    <a:pt x="8" y="4"/>
                  </a:lnTo>
                  <a:lnTo>
                    <a:pt x="8"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05" name="chenying0907 862"/>
            <p:cNvSpPr/>
            <p:nvPr/>
          </p:nvSpPr>
          <p:spPr bwMode="auto">
            <a:xfrm>
              <a:off x="4351338" y="3216276"/>
              <a:ext cx="368300" cy="204788"/>
            </a:xfrm>
            <a:custGeom>
              <a:cxnLst>
                <a:cxn ang="0">
                  <a:pos x="865" y="427"/>
                </a:cxn>
                <a:cxn ang="0">
                  <a:pos x="804" y="438"/>
                </a:cxn>
                <a:cxn ang="0">
                  <a:pos x="707" y="431"/>
                </a:cxn>
                <a:cxn ang="0">
                  <a:pos x="576" y="403"/>
                </a:cxn>
                <a:cxn ang="0">
                  <a:pos x="508" y="378"/>
                </a:cxn>
                <a:cxn ang="0">
                  <a:pos x="437" y="336"/>
                </a:cxn>
                <a:cxn ang="0">
                  <a:pos x="418" y="323"/>
                </a:cxn>
                <a:cxn ang="0">
                  <a:pos x="407" y="319"/>
                </a:cxn>
                <a:cxn ang="0">
                  <a:pos x="384" y="329"/>
                </a:cxn>
                <a:cxn ang="0">
                  <a:pos x="365" y="348"/>
                </a:cxn>
                <a:cxn ang="0">
                  <a:pos x="343" y="377"/>
                </a:cxn>
                <a:cxn ang="0">
                  <a:pos x="274" y="431"/>
                </a:cxn>
                <a:cxn ang="0">
                  <a:pos x="228" y="457"/>
                </a:cxn>
                <a:cxn ang="0">
                  <a:pos x="159" y="470"/>
                </a:cxn>
                <a:cxn ang="0">
                  <a:pos x="96" y="451"/>
                </a:cxn>
                <a:cxn ang="0">
                  <a:pos x="53" y="400"/>
                </a:cxn>
                <a:cxn ang="0">
                  <a:pos x="45" y="355"/>
                </a:cxn>
                <a:cxn ang="0">
                  <a:pos x="63" y="308"/>
                </a:cxn>
                <a:cxn ang="0">
                  <a:pos x="121" y="250"/>
                </a:cxn>
                <a:cxn ang="0">
                  <a:pos x="185" y="198"/>
                </a:cxn>
                <a:cxn ang="0">
                  <a:pos x="255" y="140"/>
                </a:cxn>
                <a:cxn ang="0">
                  <a:pos x="334" y="76"/>
                </a:cxn>
                <a:cxn ang="0">
                  <a:pos x="393" y="58"/>
                </a:cxn>
                <a:cxn ang="0">
                  <a:pos x="541" y="55"/>
                </a:cxn>
                <a:cxn ang="0">
                  <a:pos x="648" y="54"/>
                </a:cxn>
                <a:cxn ang="0">
                  <a:pos x="773" y="49"/>
                </a:cxn>
                <a:cxn ang="0">
                  <a:pos x="811" y="59"/>
                </a:cxn>
                <a:cxn ang="0">
                  <a:pos x="838" y="49"/>
                </a:cxn>
                <a:cxn ang="0">
                  <a:pos x="839" y="25"/>
                </a:cxn>
                <a:cxn ang="0">
                  <a:pos x="824" y="9"/>
                </a:cxn>
                <a:cxn ang="0">
                  <a:pos x="784" y="3"/>
                </a:cxn>
                <a:cxn ang="0">
                  <a:pos x="610" y="8"/>
                </a:cxn>
                <a:cxn ang="0">
                  <a:pos x="512" y="11"/>
                </a:cxn>
                <a:cxn ang="0">
                  <a:pos x="384" y="12"/>
                </a:cxn>
                <a:cxn ang="0">
                  <a:pos x="323" y="29"/>
                </a:cxn>
                <a:cxn ang="0">
                  <a:pos x="267" y="67"/>
                </a:cxn>
                <a:cxn ang="0">
                  <a:pos x="68" y="236"/>
                </a:cxn>
                <a:cxn ang="0">
                  <a:pos x="24" y="285"/>
                </a:cxn>
                <a:cxn ang="0">
                  <a:pos x="6" y="330"/>
                </a:cxn>
                <a:cxn ang="0">
                  <a:pos x="2" y="378"/>
                </a:cxn>
                <a:cxn ang="0">
                  <a:pos x="11" y="419"/>
                </a:cxn>
                <a:cxn ang="0">
                  <a:pos x="33" y="461"/>
                </a:cxn>
                <a:cxn ang="0">
                  <a:pos x="68" y="493"/>
                </a:cxn>
                <a:cxn ang="0">
                  <a:pos x="112" y="513"/>
                </a:cxn>
                <a:cxn ang="0">
                  <a:pos x="159" y="516"/>
                </a:cxn>
                <a:cxn ang="0">
                  <a:pos x="238" y="499"/>
                </a:cxn>
                <a:cxn ang="0">
                  <a:pos x="284" y="479"/>
                </a:cxn>
                <a:cxn ang="0">
                  <a:pos x="363" y="419"/>
                </a:cxn>
                <a:cxn ang="0">
                  <a:pos x="395" y="389"/>
                </a:cxn>
                <a:cxn ang="0">
                  <a:pos x="405" y="373"/>
                </a:cxn>
                <a:cxn ang="0">
                  <a:pos x="435" y="385"/>
                </a:cxn>
                <a:cxn ang="0">
                  <a:pos x="508" y="429"/>
                </a:cxn>
                <a:cxn ang="0">
                  <a:pos x="588" y="451"/>
                </a:cxn>
                <a:cxn ang="0">
                  <a:pos x="696" y="476"/>
                </a:cxn>
                <a:cxn ang="0">
                  <a:pos x="811" y="484"/>
                </a:cxn>
                <a:cxn ang="0">
                  <a:pos x="874" y="472"/>
                </a:cxn>
                <a:cxn ang="0">
                  <a:pos x="916" y="453"/>
                </a:cxn>
                <a:cxn ang="0">
                  <a:pos x="925" y="437"/>
                </a:cxn>
                <a:cxn ang="0">
                  <a:pos x="917" y="414"/>
                </a:cxn>
                <a:cxn ang="0">
                  <a:pos x="902" y="410"/>
                </a:cxn>
              </a:cxnLst>
              <a:rect l="0" t="0" r="r" b="b"/>
              <a:pathLst>
                <a:path w="924" h="517">
                  <a:moveTo>
                    <a:pt x="892" y="412"/>
                  </a:moveTo>
                  <a:lnTo>
                    <a:pt x="892" y="412"/>
                  </a:lnTo>
                  <a:lnTo>
                    <a:pt x="879" y="420"/>
                  </a:lnTo>
                  <a:lnTo>
                    <a:pt x="865" y="427"/>
                  </a:lnTo>
                  <a:lnTo>
                    <a:pt x="849" y="432"/>
                  </a:lnTo>
                  <a:lnTo>
                    <a:pt x="835" y="436"/>
                  </a:lnTo>
                  <a:lnTo>
                    <a:pt x="819" y="437"/>
                  </a:lnTo>
                  <a:lnTo>
                    <a:pt x="804" y="438"/>
                  </a:lnTo>
                  <a:lnTo>
                    <a:pt x="788" y="438"/>
                  </a:lnTo>
                  <a:lnTo>
                    <a:pt x="771" y="438"/>
                  </a:lnTo>
                  <a:lnTo>
                    <a:pt x="739" y="436"/>
                  </a:lnTo>
                  <a:lnTo>
                    <a:pt x="707" y="431"/>
                  </a:lnTo>
                  <a:lnTo>
                    <a:pt x="647" y="419"/>
                  </a:lnTo>
                  <a:lnTo>
                    <a:pt x="647" y="419"/>
                  </a:lnTo>
                  <a:lnTo>
                    <a:pt x="611" y="412"/>
                  </a:lnTo>
                  <a:lnTo>
                    <a:pt x="576" y="403"/>
                  </a:lnTo>
                  <a:lnTo>
                    <a:pt x="542" y="393"/>
                  </a:lnTo>
                  <a:lnTo>
                    <a:pt x="525" y="386"/>
                  </a:lnTo>
                  <a:lnTo>
                    <a:pt x="508" y="378"/>
                  </a:lnTo>
                  <a:lnTo>
                    <a:pt x="508" y="378"/>
                  </a:lnTo>
                  <a:lnTo>
                    <a:pt x="488" y="368"/>
                  </a:lnTo>
                  <a:lnTo>
                    <a:pt x="467" y="355"/>
                  </a:lnTo>
                  <a:lnTo>
                    <a:pt x="448" y="342"/>
                  </a:lnTo>
                  <a:lnTo>
                    <a:pt x="437" y="336"/>
                  </a:lnTo>
                  <a:lnTo>
                    <a:pt x="427" y="331"/>
                  </a:lnTo>
                  <a:lnTo>
                    <a:pt x="427" y="331"/>
                  </a:lnTo>
                  <a:lnTo>
                    <a:pt x="423" y="327"/>
                  </a:lnTo>
                  <a:lnTo>
                    <a:pt x="418" y="323"/>
                  </a:lnTo>
                  <a:lnTo>
                    <a:pt x="418" y="323"/>
                  </a:lnTo>
                  <a:lnTo>
                    <a:pt x="412" y="321"/>
                  </a:lnTo>
                  <a:lnTo>
                    <a:pt x="407" y="319"/>
                  </a:lnTo>
                  <a:lnTo>
                    <a:pt x="407" y="319"/>
                  </a:lnTo>
                  <a:lnTo>
                    <a:pt x="399" y="318"/>
                  </a:lnTo>
                  <a:lnTo>
                    <a:pt x="393" y="321"/>
                  </a:lnTo>
                  <a:lnTo>
                    <a:pt x="388" y="323"/>
                  </a:lnTo>
                  <a:lnTo>
                    <a:pt x="384" y="329"/>
                  </a:lnTo>
                  <a:lnTo>
                    <a:pt x="384" y="329"/>
                  </a:lnTo>
                  <a:lnTo>
                    <a:pt x="376" y="334"/>
                  </a:lnTo>
                  <a:lnTo>
                    <a:pt x="371" y="340"/>
                  </a:lnTo>
                  <a:lnTo>
                    <a:pt x="365" y="348"/>
                  </a:lnTo>
                  <a:lnTo>
                    <a:pt x="360" y="356"/>
                  </a:lnTo>
                  <a:lnTo>
                    <a:pt x="360" y="356"/>
                  </a:lnTo>
                  <a:lnTo>
                    <a:pt x="354" y="366"/>
                  </a:lnTo>
                  <a:lnTo>
                    <a:pt x="343" y="377"/>
                  </a:lnTo>
                  <a:lnTo>
                    <a:pt x="333" y="387"/>
                  </a:lnTo>
                  <a:lnTo>
                    <a:pt x="321" y="397"/>
                  </a:lnTo>
                  <a:lnTo>
                    <a:pt x="296" y="415"/>
                  </a:lnTo>
                  <a:lnTo>
                    <a:pt x="274" y="431"/>
                  </a:lnTo>
                  <a:lnTo>
                    <a:pt x="274" y="431"/>
                  </a:lnTo>
                  <a:lnTo>
                    <a:pt x="259" y="441"/>
                  </a:lnTo>
                  <a:lnTo>
                    <a:pt x="244" y="450"/>
                  </a:lnTo>
                  <a:lnTo>
                    <a:pt x="228" y="457"/>
                  </a:lnTo>
                  <a:lnTo>
                    <a:pt x="211" y="463"/>
                  </a:lnTo>
                  <a:lnTo>
                    <a:pt x="193" y="467"/>
                  </a:lnTo>
                  <a:lnTo>
                    <a:pt x="176" y="468"/>
                  </a:lnTo>
                  <a:lnTo>
                    <a:pt x="159" y="470"/>
                  </a:lnTo>
                  <a:lnTo>
                    <a:pt x="142" y="467"/>
                  </a:lnTo>
                  <a:lnTo>
                    <a:pt x="126" y="465"/>
                  </a:lnTo>
                  <a:lnTo>
                    <a:pt x="110" y="459"/>
                  </a:lnTo>
                  <a:lnTo>
                    <a:pt x="96" y="451"/>
                  </a:lnTo>
                  <a:lnTo>
                    <a:pt x="83" y="442"/>
                  </a:lnTo>
                  <a:lnTo>
                    <a:pt x="71" y="431"/>
                  </a:lnTo>
                  <a:lnTo>
                    <a:pt x="61" y="416"/>
                  </a:lnTo>
                  <a:lnTo>
                    <a:pt x="53" y="400"/>
                  </a:lnTo>
                  <a:lnTo>
                    <a:pt x="47" y="382"/>
                  </a:lnTo>
                  <a:lnTo>
                    <a:pt x="47" y="382"/>
                  </a:lnTo>
                  <a:lnTo>
                    <a:pt x="45" y="368"/>
                  </a:lnTo>
                  <a:lnTo>
                    <a:pt x="45" y="355"/>
                  </a:lnTo>
                  <a:lnTo>
                    <a:pt x="47" y="342"/>
                  </a:lnTo>
                  <a:lnTo>
                    <a:pt x="51" y="330"/>
                  </a:lnTo>
                  <a:lnTo>
                    <a:pt x="57" y="318"/>
                  </a:lnTo>
                  <a:lnTo>
                    <a:pt x="63" y="308"/>
                  </a:lnTo>
                  <a:lnTo>
                    <a:pt x="71" y="297"/>
                  </a:lnTo>
                  <a:lnTo>
                    <a:pt x="80" y="287"/>
                  </a:lnTo>
                  <a:lnTo>
                    <a:pt x="100" y="268"/>
                  </a:lnTo>
                  <a:lnTo>
                    <a:pt x="121" y="250"/>
                  </a:lnTo>
                  <a:lnTo>
                    <a:pt x="143" y="233"/>
                  </a:lnTo>
                  <a:lnTo>
                    <a:pt x="161" y="217"/>
                  </a:lnTo>
                  <a:lnTo>
                    <a:pt x="161" y="217"/>
                  </a:lnTo>
                  <a:lnTo>
                    <a:pt x="185" y="198"/>
                  </a:lnTo>
                  <a:lnTo>
                    <a:pt x="208" y="179"/>
                  </a:lnTo>
                  <a:lnTo>
                    <a:pt x="233" y="160"/>
                  </a:lnTo>
                  <a:lnTo>
                    <a:pt x="255" y="140"/>
                  </a:lnTo>
                  <a:lnTo>
                    <a:pt x="255" y="140"/>
                  </a:lnTo>
                  <a:lnTo>
                    <a:pt x="280" y="117"/>
                  </a:lnTo>
                  <a:lnTo>
                    <a:pt x="306" y="96"/>
                  </a:lnTo>
                  <a:lnTo>
                    <a:pt x="320" y="85"/>
                  </a:lnTo>
                  <a:lnTo>
                    <a:pt x="334" y="76"/>
                  </a:lnTo>
                  <a:lnTo>
                    <a:pt x="348" y="70"/>
                  </a:lnTo>
                  <a:lnTo>
                    <a:pt x="365" y="64"/>
                  </a:lnTo>
                  <a:lnTo>
                    <a:pt x="365" y="64"/>
                  </a:lnTo>
                  <a:lnTo>
                    <a:pt x="393" y="58"/>
                  </a:lnTo>
                  <a:lnTo>
                    <a:pt x="422" y="54"/>
                  </a:lnTo>
                  <a:lnTo>
                    <a:pt x="452" y="53"/>
                  </a:lnTo>
                  <a:lnTo>
                    <a:pt x="480" y="54"/>
                  </a:lnTo>
                  <a:lnTo>
                    <a:pt x="541" y="55"/>
                  </a:lnTo>
                  <a:lnTo>
                    <a:pt x="569" y="56"/>
                  </a:lnTo>
                  <a:lnTo>
                    <a:pt x="598" y="56"/>
                  </a:lnTo>
                  <a:lnTo>
                    <a:pt x="598" y="56"/>
                  </a:lnTo>
                  <a:lnTo>
                    <a:pt x="648" y="54"/>
                  </a:lnTo>
                  <a:lnTo>
                    <a:pt x="698" y="50"/>
                  </a:lnTo>
                  <a:lnTo>
                    <a:pt x="724" y="47"/>
                  </a:lnTo>
                  <a:lnTo>
                    <a:pt x="749" y="47"/>
                  </a:lnTo>
                  <a:lnTo>
                    <a:pt x="773" y="49"/>
                  </a:lnTo>
                  <a:lnTo>
                    <a:pt x="798" y="50"/>
                  </a:lnTo>
                  <a:lnTo>
                    <a:pt x="798" y="50"/>
                  </a:lnTo>
                  <a:lnTo>
                    <a:pt x="804" y="55"/>
                  </a:lnTo>
                  <a:lnTo>
                    <a:pt x="811" y="59"/>
                  </a:lnTo>
                  <a:lnTo>
                    <a:pt x="818" y="59"/>
                  </a:lnTo>
                  <a:lnTo>
                    <a:pt x="826" y="58"/>
                  </a:lnTo>
                  <a:lnTo>
                    <a:pt x="832" y="54"/>
                  </a:lnTo>
                  <a:lnTo>
                    <a:pt x="838" y="49"/>
                  </a:lnTo>
                  <a:lnTo>
                    <a:pt x="840" y="42"/>
                  </a:lnTo>
                  <a:lnTo>
                    <a:pt x="840" y="38"/>
                  </a:lnTo>
                  <a:lnTo>
                    <a:pt x="840" y="33"/>
                  </a:lnTo>
                  <a:lnTo>
                    <a:pt x="839" y="25"/>
                  </a:lnTo>
                  <a:lnTo>
                    <a:pt x="839" y="25"/>
                  </a:lnTo>
                  <a:lnTo>
                    <a:pt x="836" y="19"/>
                  </a:lnTo>
                  <a:lnTo>
                    <a:pt x="831" y="13"/>
                  </a:lnTo>
                  <a:lnTo>
                    <a:pt x="824" y="9"/>
                  </a:lnTo>
                  <a:lnTo>
                    <a:pt x="818" y="7"/>
                  </a:lnTo>
                  <a:lnTo>
                    <a:pt x="818" y="7"/>
                  </a:lnTo>
                  <a:lnTo>
                    <a:pt x="801" y="4"/>
                  </a:lnTo>
                  <a:lnTo>
                    <a:pt x="784" y="3"/>
                  </a:lnTo>
                  <a:lnTo>
                    <a:pt x="750" y="0"/>
                  </a:lnTo>
                  <a:lnTo>
                    <a:pt x="716" y="2"/>
                  </a:lnTo>
                  <a:lnTo>
                    <a:pt x="681" y="3"/>
                  </a:lnTo>
                  <a:lnTo>
                    <a:pt x="610" y="8"/>
                  </a:lnTo>
                  <a:lnTo>
                    <a:pt x="575" y="11"/>
                  </a:lnTo>
                  <a:lnTo>
                    <a:pt x="542" y="12"/>
                  </a:lnTo>
                  <a:lnTo>
                    <a:pt x="542" y="12"/>
                  </a:lnTo>
                  <a:lnTo>
                    <a:pt x="512" y="11"/>
                  </a:lnTo>
                  <a:lnTo>
                    <a:pt x="480" y="11"/>
                  </a:lnTo>
                  <a:lnTo>
                    <a:pt x="448" y="9"/>
                  </a:lnTo>
                  <a:lnTo>
                    <a:pt x="415" y="9"/>
                  </a:lnTo>
                  <a:lnTo>
                    <a:pt x="384" y="12"/>
                  </a:lnTo>
                  <a:lnTo>
                    <a:pt x="368" y="15"/>
                  </a:lnTo>
                  <a:lnTo>
                    <a:pt x="352" y="19"/>
                  </a:lnTo>
                  <a:lnTo>
                    <a:pt x="338" y="24"/>
                  </a:lnTo>
                  <a:lnTo>
                    <a:pt x="323" y="29"/>
                  </a:lnTo>
                  <a:lnTo>
                    <a:pt x="309" y="37"/>
                  </a:lnTo>
                  <a:lnTo>
                    <a:pt x="296" y="45"/>
                  </a:lnTo>
                  <a:lnTo>
                    <a:pt x="296" y="45"/>
                  </a:lnTo>
                  <a:lnTo>
                    <a:pt x="267" y="67"/>
                  </a:lnTo>
                  <a:lnTo>
                    <a:pt x="238" y="90"/>
                  </a:lnTo>
                  <a:lnTo>
                    <a:pt x="181" y="139"/>
                  </a:lnTo>
                  <a:lnTo>
                    <a:pt x="68" y="236"/>
                  </a:lnTo>
                  <a:lnTo>
                    <a:pt x="68" y="236"/>
                  </a:lnTo>
                  <a:lnTo>
                    <a:pt x="47" y="255"/>
                  </a:lnTo>
                  <a:lnTo>
                    <a:pt x="40" y="266"/>
                  </a:lnTo>
                  <a:lnTo>
                    <a:pt x="32" y="275"/>
                  </a:lnTo>
                  <a:lnTo>
                    <a:pt x="24" y="285"/>
                  </a:lnTo>
                  <a:lnTo>
                    <a:pt x="17" y="296"/>
                  </a:lnTo>
                  <a:lnTo>
                    <a:pt x="12" y="308"/>
                  </a:lnTo>
                  <a:lnTo>
                    <a:pt x="8" y="318"/>
                  </a:lnTo>
                  <a:lnTo>
                    <a:pt x="6" y="330"/>
                  </a:lnTo>
                  <a:lnTo>
                    <a:pt x="3" y="342"/>
                  </a:lnTo>
                  <a:lnTo>
                    <a:pt x="2" y="353"/>
                  </a:lnTo>
                  <a:lnTo>
                    <a:pt x="0" y="366"/>
                  </a:lnTo>
                  <a:lnTo>
                    <a:pt x="2" y="378"/>
                  </a:lnTo>
                  <a:lnTo>
                    <a:pt x="3" y="391"/>
                  </a:lnTo>
                  <a:lnTo>
                    <a:pt x="7" y="406"/>
                  </a:lnTo>
                  <a:lnTo>
                    <a:pt x="11" y="419"/>
                  </a:lnTo>
                  <a:lnTo>
                    <a:pt x="11" y="419"/>
                  </a:lnTo>
                  <a:lnTo>
                    <a:pt x="15" y="431"/>
                  </a:lnTo>
                  <a:lnTo>
                    <a:pt x="20" y="441"/>
                  </a:lnTo>
                  <a:lnTo>
                    <a:pt x="27" y="450"/>
                  </a:lnTo>
                  <a:lnTo>
                    <a:pt x="33" y="461"/>
                  </a:lnTo>
                  <a:lnTo>
                    <a:pt x="41" y="470"/>
                  </a:lnTo>
                  <a:lnTo>
                    <a:pt x="49" y="478"/>
                  </a:lnTo>
                  <a:lnTo>
                    <a:pt x="58" y="485"/>
                  </a:lnTo>
                  <a:lnTo>
                    <a:pt x="68" y="493"/>
                  </a:lnTo>
                  <a:lnTo>
                    <a:pt x="79" y="499"/>
                  </a:lnTo>
                  <a:lnTo>
                    <a:pt x="89" y="505"/>
                  </a:lnTo>
                  <a:lnTo>
                    <a:pt x="100" y="509"/>
                  </a:lnTo>
                  <a:lnTo>
                    <a:pt x="112" y="513"/>
                  </a:lnTo>
                  <a:lnTo>
                    <a:pt x="123" y="516"/>
                  </a:lnTo>
                  <a:lnTo>
                    <a:pt x="135" y="517"/>
                  </a:lnTo>
                  <a:lnTo>
                    <a:pt x="147" y="517"/>
                  </a:lnTo>
                  <a:lnTo>
                    <a:pt x="159" y="516"/>
                  </a:lnTo>
                  <a:lnTo>
                    <a:pt x="159" y="516"/>
                  </a:lnTo>
                  <a:lnTo>
                    <a:pt x="191" y="510"/>
                  </a:lnTo>
                  <a:lnTo>
                    <a:pt x="223" y="502"/>
                  </a:lnTo>
                  <a:lnTo>
                    <a:pt x="238" y="499"/>
                  </a:lnTo>
                  <a:lnTo>
                    <a:pt x="254" y="493"/>
                  </a:lnTo>
                  <a:lnTo>
                    <a:pt x="269" y="487"/>
                  </a:lnTo>
                  <a:lnTo>
                    <a:pt x="284" y="479"/>
                  </a:lnTo>
                  <a:lnTo>
                    <a:pt x="284" y="479"/>
                  </a:lnTo>
                  <a:lnTo>
                    <a:pt x="297" y="471"/>
                  </a:lnTo>
                  <a:lnTo>
                    <a:pt x="312" y="461"/>
                  </a:lnTo>
                  <a:lnTo>
                    <a:pt x="337" y="440"/>
                  </a:lnTo>
                  <a:lnTo>
                    <a:pt x="363" y="419"/>
                  </a:lnTo>
                  <a:lnTo>
                    <a:pt x="388" y="398"/>
                  </a:lnTo>
                  <a:lnTo>
                    <a:pt x="388" y="398"/>
                  </a:lnTo>
                  <a:lnTo>
                    <a:pt x="393" y="393"/>
                  </a:lnTo>
                  <a:lnTo>
                    <a:pt x="395" y="389"/>
                  </a:lnTo>
                  <a:lnTo>
                    <a:pt x="399" y="381"/>
                  </a:lnTo>
                  <a:lnTo>
                    <a:pt x="401" y="378"/>
                  </a:lnTo>
                  <a:lnTo>
                    <a:pt x="402" y="376"/>
                  </a:lnTo>
                  <a:lnTo>
                    <a:pt x="405" y="373"/>
                  </a:lnTo>
                  <a:lnTo>
                    <a:pt x="408" y="373"/>
                  </a:lnTo>
                  <a:lnTo>
                    <a:pt x="408" y="373"/>
                  </a:lnTo>
                  <a:lnTo>
                    <a:pt x="422" y="378"/>
                  </a:lnTo>
                  <a:lnTo>
                    <a:pt x="435" y="385"/>
                  </a:lnTo>
                  <a:lnTo>
                    <a:pt x="458" y="400"/>
                  </a:lnTo>
                  <a:lnTo>
                    <a:pt x="483" y="416"/>
                  </a:lnTo>
                  <a:lnTo>
                    <a:pt x="496" y="423"/>
                  </a:lnTo>
                  <a:lnTo>
                    <a:pt x="508" y="429"/>
                  </a:lnTo>
                  <a:lnTo>
                    <a:pt x="508" y="429"/>
                  </a:lnTo>
                  <a:lnTo>
                    <a:pt x="528" y="436"/>
                  </a:lnTo>
                  <a:lnTo>
                    <a:pt x="547" y="442"/>
                  </a:lnTo>
                  <a:lnTo>
                    <a:pt x="588" y="451"/>
                  </a:lnTo>
                  <a:lnTo>
                    <a:pt x="627" y="461"/>
                  </a:lnTo>
                  <a:lnTo>
                    <a:pt x="667" y="470"/>
                  </a:lnTo>
                  <a:lnTo>
                    <a:pt x="667" y="470"/>
                  </a:lnTo>
                  <a:lnTo>
                    <a:pt x="696" y="476"/>
                  </a:lnTo>
                  <a:lnTo>
                    <a:pt x="728" y="482"/>
                  </a:lnTo>
                  <a:lnTo>
                    <a:pt x="760" y="484"/>
                  </a:lnTo>
                  <a:lnTo>
                    <a:pt x="794" y="485"/>
                  </a:lnTo>
                  <a:lnTo>
                    <a:pt x="811" y="484"/>
                  </a:lnTo>
                  <a:lnTo>
                    <a:pt x="827" y="483"/>
                  </a:lnTo>
                  <a:lnTo>
                    <a:pt x="843" y="480"/>
                  </a:lnTo>
                  <a:lnTo>
                    <a:pt x="858" y="476"/>
                  </a:lnTo>
                  <a:lnTo>
                    <a:pt x="874" y="472"/>
                  </a:lnTo>
                  <a:lnTo>
                    <a:pt x="889" y="466"/>
                  </a:lnTo>
                  <a:lnTo>
                    <a:pt x="903" y="459"/>
                  </a:lnTo>
                  <a:lnTo>
                    <a:pt x="916" y="453"/>
                  </a:lnTo>
                  <a:lnTo>
                    <a:pt x="916" y="453"/>
                  </a:lnTo>
                  <a:lnTo>
                    <a:pt x="920" y="449"/>
                  </a:lnTo>
                  <a:lnTo>
                    <a:pt x="923" y="445"/>
                  </a:lnTo>
                  <a:lnTo>
                    <a:pt x="924" y="441"/>
                  </a:lnTo>
                  <a:lnTo>
                    <a:pt x="925" y="437"/>
                  </a:lnTo>
                  <a:lnTo>
                    <a:pt x="926" y="432"/>
                  </a:lnTo>
                  <a:lnTo>
                    <a:pt x="925" y="428"/>
                  </a:lnTo>
                  <a:lnTo>
                    <a:pt x="923" y="420"/>
                  </a:lnTo>
                  <a:lnTo>
                    <a:pt x="917" y="414"/>
                  </a:lnTo>
                  <a:lnTo>
                    <a:pt x="913" y="411"/>
                  </a:lnTo>
                  <a:lnTo>
                    <a:pt x="909" y="410"/>
                  </a:lnTo>
                  <a:lnTo>
                    <a:pt x="906" y="408"/>
                  </a:lnTo>
                  <a:lnTo>
                    <a:pt x="902" y="410"/>
                  </a:lnTo>
                  <a:lnTo>
                    <a:pt x="896" y="410"/>
                  </a:lnTo>
                  <a:lnTo>
                    <a:pt x="892" y="412"/>
                  </a:lnTo>
                  <a:lnTo>
                    <a:pt x="892" y="41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06" name="chenying0907 863"/>
            <p:cNvSpPr>
              <a:spLocks noEditPoints="1"/>
            </p:cNvSpPr>
            <p:nvPr/>
          </p:nvSpPr>
          <p:spPr bwMode="auto">
            <a:xfrm>
              <a:off x="4281488" y="3422651"/>
              <a:ext cx="115888" cy="122238"/>
            </a:xfrm>
            <a:custGeom>
              <a:cxnLst>
                <a:cxn ang="0">
                  <a:pos x="261" y="242"/>
                </a:cxn>
                <a:cxn ang="0">
                  <a:pos x="284" y="213"/>
                </a:cxn>
                <a:cxn ang="0">
                  <a:pos x="293" y="175"/>
                </a:cxn>
                <a:cxn ang="0">
                  <a:pos x="287" y="140"/>
                </a:cxn>
                <a:cxn ang="0">
                  <a:pos x="266" y="93"/>
                </a:cxn>
                <a:cxn ang="0">
                  <a:pos x="233" y="51"/>
                </a:cxn>
                <a:cxn ang="0">
                  <a:pos x="211" y="31"/>
                </a:cxn>
                <a:cxn ang="0">
                  <a:pos x="176" y="12"/>
                </a:cxn>
                <a:cxn ang="0">
                  <a:pos x="133" y="0"/>
                </a:cxn>
                <a:cxn ang="0">
                  <a:pos x="117" y="0"/>
                </a:cxn>
                <a:cxn ang="0">
                  <a:pos x="89" y="9"/>
                </a:cxn>
                <a:cxn ang="0">
                  <a:pos x="55" y="38"/>
                </a:cxn>
                <a:cxn ang="0">
                  <a:pos x="31" y="61"/>
                </a:cxn>
                <a:cxn ang="0">
                  <a:pos x="23" y="70"/>
                </a:cxn>
                <a:cxn ang="0">
                  <a:pos x="16" y="81"/>
                </a:cxn>
                <a:cxn ang="0">
                  <a:pos x="7" y="97"/>
                </a:cxn>
                <a:cxn ang="0">
                  <a:pos x="0" y="133"/>
                </a:cxn>
                <a:cxn ang="0">
                  <a:pos x="3" y="159"/>
                </a:cxn>
                <a:cxn ang="0">
                  <a:pos x="17" y="199"/>
                </a:cxn>
                <a:cxn ang="0">
                  <a:pos x="49" y="243"/>
                </a:cxn>
                <a:cxn ang="0">
                  <a:pos x="70" y="267"/>
                </a:cxn>
                <a:cxn ang="0">
                  <a:pos x="104" y="291"/>
                </a:cxn>
                <a:cxn ang="0">
                  <a:pos x="146" y="306"/>
                </a:cxn>
                <a:cxn ang="0">
                  <a:pos x="176" y="306"/>
                </a:cxn>
                <a:cxn ang="0">
                  <a:pos x="210" y="290"/>
                </a:cxn>
                <a:cxn ang="0">
                  <a:pos x="241" y="261"/>
                </a:cxn>
                <a:cxn ang="0">
                  <a:pos x="189" y="250"/>
                </a:cxn>
                <a:cxn ang="0">
                  <a:pos x="161" y="261"/>
                </a:cxn>
                <a:cxn ang="0">
                  <a:pos x="135" y="257"/>
                </a:cxn>
                <a:cxn ang="0">
                  <a:pos x="104" y="234"/>
                </a:cxn>
                <a:cxn ang="0">
                  <a:pos x="66" y="188"/>
                </a:cxn>
                <a:cxn ang="0">
                  <a:pos x="49" y="157"/>
                </a:cxn>
                <a:cxn ang="0">
                  <a:pos x="49" y="121"/>
                </a:cxn>
                <a:cxn ang="0">
                  <a:pos x="57" y="107"/>
                </a:cxn>
                <a:cxn ang="0">
                  <a:pos x="65" y="99"/>
                </a:cxn>
                <a:cxn ang="0">
                  <a:pos x="71" y="86"/>
                </a:cxn>
                <a:cxn ang="0">
                  <a:pos x="116" y="48"/>
                </a:cxn>
                <a:cxn ang="0">
                  <a:pos x="129" y="46"/>
                </a:cxn>
                <a:cxn ang="0">
                  <a:pos x="154" y="49"/>
                </a:cxn>
                <a:cxn ang="0">
                  <a:pos x="189" y="73"/>
                </a:cxn>
                <a:cxn ang="0">
                  <a:pos x="214" y="98"/>
                </a:cxn>
                <a:cxn ang="0">
                  <a:pos x="232" y="127"/>
                </a:cxn>
                <a:cxn ang="0">
                  <a:pos x="248" y="170"/>
                </a:cxn>
                <a:cxn ang="0">
                  <a:pos x="246" y="187"/>
                </a:cxn>
                <a:cxn ang="0">
                  <a:pos x="228" y="214"/>
                </a:cxn>
                <a:cxn ang="0">
                  <a:pos x="189" y="250"/>
                </a:cxn>
              </a:cxnLst>
              <a:rect l="0" t="0" r="r" b="b"/>
              <a:pathLst>
                <a:path w="293" h="307">
                  <a:moveTo>
                    <a:pt x="241" y="261"/>
                  </a:moveTo>
                  <a:lnTo>
                    <a:pt x="241" y="261"/>
                  </a:lnTo>
                  <a:lnTo>
                    <a:pt x="261" y="242"/>
                  </a:lnTo>
                  <a:lnTo>
                    <a:pt x="270" y="233"/>
                  </a:lnTo>
                  <a:lnTo>
                    <a:pt x="278" y="223"/>
                  </a:lnTo>
                  <a:lnTo>
                    <a:pt x="284" y="213"/>
                  </a:lnTo>
                  <a:lnTo>
                    <a:pt x="290" y="201"/>
                  </a:lnTo>
                  <a:lnTo>
                    <a:pt x="293" y="189"/>
                  </a:lnTo>
                  <a:lnTo>
                    <a:pt x="293" y="175"/>
                  </a:lnTo>
                  <a:lnTo>
                    <a:pt x="293" y="175"/>
                  </a:lnTo>
                  <a:lnTo>
                    <a:pt x="292" y="157"/>
                  </a:lnTo>
                  <a:lnTo>
                    <a:pt x="287" y="140"/>
                  </a:lnTo>
                  <a:lnTo>
                    <a:pt x="282" y="124"/>
                  </a:lnTo>
                  <a:lnTo>
                    <a:pt x="274" y="108"/>
                  </a:lnTo>
                  <a:lnTo>
                    <a:pt x="266" y="93"/>
                  </a:lnTo>
                  <a:lnTo>
                    <a:pt x="256" y="78"/>
                  </a:lnTo>
                  <a:lnTo>
                    <a:pt x="245" y="64"/>
                  </a:lnTo>
                  <a:lnTo>
                    <a:pt x="233" y="51"/>
                  </a:lnTo>
                  <a:lnTo>
                    <a:pt x="233" y="51"/>
                  </a:lnTo>
                  <a:lnTo>
                    <a:pt x="223" y="40"/>
                  </a:lnTo>
                  <a:lnTo>
                    <a:pt x="211" y="31"/>
                  </a:lnTo>
                  <a:lnTo>
                    <a:pt x="199" y="23"/>
                  </a:lnTo>
                  <a:lnTo>
                    <a:pt x="188" y="17"/>
                  </a:lnTo>
                  <a:lnTo>
                    <a:pt x="176" y="12"/>
                  </a:lnTo>
                  <a:lnTo>
                    <a:pt x="161" y="6"/>
                  </a:lnTo>
                  <a:lnTo>
                    <a:pt x="148" y="2"/>
                  </a:lnTo>
                  <a:lnTo>
                    <a:pt x="133" y="0"/>
                  </a:lnTo>
                  <a:lnTo>
                    <a:pt x="133" y="0"/>
                  </a:lnTo>
                  <a:lnTo>
                    <a:pt x="125" y="0"/>
                  </a:lnTo>
                  <a:lnTo>
                    <a:pt x="117" y="0"/>
                  </a:lnTo>
                  <a:lnTo>
                    <a:pt x="110" y="1"/>
                  </a:lnTo>
                  <a:lnTo>
                    <a:pt x="103" y="2"/>
                  </a:lnTo>
                  <a:lnTo>
                    <a:pt x="89" y="9"/>
                  </a:lnTo>
                  <a:lnTo>
                    <a:pt x="78" y="17"/>
                  </a:lnTo>
                  <a:lnTo>
                    <a:pt x="66" y="27"/>
                  </a:lnTo>
                  <a:lnTo>
                    <a:pt x="55" y="38"/>
                  </a:lnTo>
                  <a:lnTo>
                    <a:pt x="33" y="59"/>
                  </a:lnTo>
                  <a:lnTo>
                    <a:pt x="33" y="59"/>
                  </a:lnTo>
                  <a:lnTo>
                    <a:pt x="31" y="61"/>
                  </a:lnTo>
                  <a:lnTo>
                    <a:pt x="27" y="65"/>
                  </a:lnTo>
                  <a:lnTo>
                    <a:pt x="27" y="65"/>
                  </a:lnTo>
                  <a:lnTo>
                    <a:pt x="23" y="70"/>
                  </a:lnTo>
                  <a:lnTo>
                    <a:pt x="20" y="77"/>
                  </a:lnTo>
                  <a:lnTo>
                    <a:pt x="20" y="77"/>
                  </a:lnTo>
                  <a:lnTo>
                    <a:pt x="16" y="81"/>
                  </a:lnTo>
                  <a:lnTo>
                    <a:pt x="14" y="85"/>
                  </a:lnTo>
                  <a:lnTo>
                    <a:pt x="7" y="97"/>
                  </a:lnTo>
                  <a:lnTo>
                    <a:pt x="7" y="97"/>
                  </a:lnTo>
                  <a:lnTo>
                    <a:pt x="3" y="108"/>
                  </a:lnTo>
                  <a:lnTo>
                    <a:pt x="2" y="120"/>
                  </a:lnTo>
                  <a:lnTo>
                    <a:pt x="0" y="133"/>
                  </a:lnTo>
                  <a:lnTo>
                    <a:pt x="0" y="145"/>
                  </a:lnTo>
                  <a:lnTo>
                    <a:pt x="0" y="145"/>
                  </a:lnTo>
                  <a:lnTo>
                    <a:pt x="3" y="159"/>
                  </a:lnTo>
                  <a:lnTo>
                    <a:pt x="7" y="172"/>
                  </a:lnTo>
                  <a:lnTo>
                    <a:pt x="11" y="185"/>
                  </a:lnTo>
                  <a:lnTo>
                    <a:pt x="17" y="199"/>
                  </a:lnTo>
                  <a:lnTo>
                    <a:pt x="24" y="210"/>
                  </a:lnTo>
                  <a:lnTo>
                    <a:pt x="32" y="222"/>
                  </a:lnTo>
                  <a:lnTo>
                    <a:pt x="49" y="243"/>
                  </a:lnTo>
                  <a:lnTo>
                    <a:pt x="49" y="243"/>
                  </a:lnTo>
                  <a:lnTo>
                    <a:pt x="59" y="255"/>
                  </a:lnTo>
                  <a:lnTo>
                    <a:pt x="70" y="267"/>
                  </a:lnTo>
                  <a:lnTo>
                    <a:pt x="80" y="276"/>
                  </a:lnTo>
                  <a:lnTo>
                    <a:pt x="92" y="285"/>
                  </a:lnTo>
                  <a:lnTo>
                    <a:pt x="104" y="291"/>
                  </a:lnTo>
                  <a:lnTo>
                    <a:pt x="117" y="298"/>
                  </a:lnTo>
                  <a:lnTo>
                    <a:pt x="131" y="303"/>
                  </a:lnTo>
                  <a:lnTo>
                    <a:pt x="146" y="306"/>
                  </a:lnTo>
                  <a:lnTo>
                    <a:pt x="146" y="306"/>
                  </a:lnTo>
                  <a:lnTo>
                    <a:pt x="161" y="307"/>
                  </a:lnTo>
                  <a:lnTo>
                    <a:pt x="176" y="306"/>
                  </a:lnTo>
                  <a:lnTo>
                    <a:pt x="188" y="302"/>
                  </a:lnTo>
                  <a:lnTo>
                    <a:pt x="199" y="297"/>
                  </a:lnTo>
                  <a:lnTo>
                    <a:pt x="210" y="290"/>
                  </a:lnTo>
                  <a:lnTo>
                    <a:pt x="220" y="281"/>
                  </a:lnTo>
                  <a:lnTo>
                    <a:pt x="231" y="272"/>
                  </a:lnTo>
                  <a:lnTo>
                    <a:pt x="241" y="261"/>
                  </a:lnTo>
                  <a:lnTo>
                    <a:pt x="241" y="261"/>
                  </a:lnTo>
                  <a:close/>
                  <a:moveTo>
                    <a:pt x="189" y="250"/>
                  </a:moveTo>
                  <a:lnTo>
                    <a:pt x="189" y="250"/>
                  </a:lnTo>
                  <a:lnTo>
                    <a:pt x="180" y="256"/>
                  </a:lnTo>
                  <a:lnTo>
                    <a:pt x="171" y="260"/>
                  </a:lnTo>
                  <a:lnTo>
                    <a:pt x="161" y="261"/>
                  </a:lnTo>
                  <a:lnTo>
                    <a:pt x="152" y="263"/>
                  </a:lnTo>
                  <a:lnTo>
                    <a:pt x="144" y="260"/>
                  </a:lnTo>
                  <a:lnTo>
                    <a:pt x="135" y="257"/>
                  </a:lnTo>
                  <a:lnTo>
                    <a:pt x="127" y="252"/>
                  </a:lnTo>
                  <a:lnTo>
                    <a:pt x="120" y="247"/>
                  </a:lnTo>
                  <a:lnTo>
                    <a:pt x="104" y="234"/>
                  </a:lnTo>
                  <a:lnTo>
                    <a:pt x="89" y="218"/>
                  </a:lnTo>
                  <a:lnTo>
                    <a:pt x="66" y="188"/>
                  </a:lnTo>
                  <a:lnTo>
                    <a:pt x="66" y="188"/>
                  </a:lnTo>
                  <a:lnTo>
                    <a:pt x="59" y="179"/>
                  </a:lnTo>
                  <a:lnTo>
                    <a:pt x="54" y="168"/>
                  </a:lnTo>
                  <a:lnTo>
                    <a:pt x="49" y="157"/>
                  </a:lnTo>
                  <a:lnTo>
                    <a:pt x="48" y="145"/>
                  </a:lnTo>
                  <a:lnTo>
                    <a:pt x="46" y="133"/>
                  </a:lnTo>
                  <a:lnTo>
                    <a:pt x="49" y="121"/>
                  </a:lnTo>
                  <a:lnTo>
                    <a:pt x="50" y="116"/>
                  </a:lnTo>
                  <a:lnTo>
                    <a:pt x="54" y="111"/>
                  </a:lnTo>
                  <a:lnTo>
                    <a:pt x="57" y="107"/>
                  </a:lnTo>
                  <a:lnTo>
                    <a:pt x="62" y="103"/>
                  </a:lnTo>
                  <a:lnTo>
                    <a:pt x="62" y="103"/>
                  </a:lnTo>
                  <a:lnTo>
                    <a:pt x="65" y="99"/>
                  </a:lnTo>
                  <a:lnTo>
                    <a:pt x="67" y="95"/>
                  </a:lnTo>
                  <a:lnTo>
                    <a:pt x="71" y="86"/>
                  </a:lnTo>
                  <a:lnTo>
                    <a:pt x="71" y="86"/>
                  </a:lnTo>
                  <a:lnTo>
                    <a:pt x="92" y="65"/>
                  </a:lnTo>
                  <a:lnTo>
                    <a:pt x="104" y="56"/>
                  </a:lnTo>
                  <a:lnTo>
                    <a:pt x="116" y="48"/>
                  </a:lnTo>
                  <a:lnTo>
                    <a:pt x="116" y="48"/>
                  </a:lnTo>
                  <a:lnTo>
                    <a:pt x="122" y="47"/>
                  </a:lnTo>
                  <a:lnTo>
                    <a:pt x="129" y="46"/>
                  </a:lnTo>
                  <a:lnTo>
                    <a:pt x="135" y="44"/>
                  </a:lnTo>
                  <a:lnTo>
                    <a:pt x="142" y="46"/>
                  </a:lnTo>
                  <a:lnTo>
                    <a:pt x="154" y="49"/>
                  </a:lnTo>
                  <a:lnTo>
                    <a:pt x="167" y="56"/>
                  </a:lnTo>
                  <a:lnTo>
                    <a:pt x="178" y="64"/>
                  </a:lnTo>
                  <a:lnTo>
                    <a:pt x="189" y="73"/>
                  </a:lnTo>
                  <a:lnTo>
                    <a:pt x="207" y="90"/>
                  </a:lnTo>
                  <a:lnTo>
                    <a:pt x="207" y="90"/>
                  </a:lnTo>
                  <a:lnTo>
                    <a:pt x="214" y="98"/>
                  </a:lnTo>
                  <a:lnTo>
                    <a:pt x="220" y="107"/>
                  </a:lnTo>
                  <a:lnTo>
                    <a:pt x="227" y="117"/>
                  </a:lnTo>
                  <a:lnTo>
                    <a:pt x="232" y="127"/>
                  </a:lnTo>
                  <a:lnTo>
                    <a:pt x="241" y="148"/>
                  </a:lnTo>
                  <a:lnTo>
                    <a:pt x="248" y="170"/>
                  </a:lnTo>
                  <a:lnTo>
                    <a:pt x="248" y="170"/>
                  </a:lnTo>
                  <a:lnTo>
                    <a:pt x="249" y="175"/>
                  </a:lnTo>
                  <a:lnTo>
                    <a:pt x="248" y="180"/>
                  </a:lnTo>
                  <a:lnTo>
                    <a:pt x="246" y="187"/>
                  </a:lnTo>
                  <a:lnTo>
                    <a:pt x="245" y="192"/>
                  </a:lnTo>
                  <a:lnTo>
                    <a:pt x="237" y="202"/>
                  </a:lnTo>
                  <a:lnTo>
                    <a:pt x="228" y="214"/>
                  </a:lnTo>
                  <a:lnTo>
                    <a:pt x="218"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07" name="chenying0907 864"/>
            <p:cNvSpPr>
              <a:spLocks noEditPoints="1"/>
            </p:cNvSpPr>
            <p:nvPr/>
          </p:nvSpPr>
          <p:spPr bwMode="auto">
            <a:xfrm>
              <a:off x="4343401" y="3497263"/>
              <a:ext cx="115888" cy="122238"/>
            </a:xfrm>
            <a:custGeom>
              <a:cxnLst>
                <a:cxn ang="0">
                  <a:pos x="261" y="242"/>
                </a:cxn>
                <a:cxn ang="0">
                  <a:pos x="286" y="213"/>
                </a:cxn>
                <a:cxn ang="0">
                  <a:pos x="293" y="175"/>
                </a:cxn>
                <a:cxn ang="0">
                  <a:pos x="288" y="141"/>
                </a:cxn>
                <a:cxn ang="0">
                  <a:pos x="266" y="93"/>
                </a:cxn>
                <a:cxn ang="0">
                  <a:pos x="233" y="52"/>
                </a:cxn>
                <a:cxn ang="0">
                  <a:pos x="211" y="31"/>
                </a:cxn>
                <a:cxn ang="0">
                  <a:pos x="176" y="12"/>
                </a:cxn>
                <a:cxn ang="0">
                  <a:pos x="133" y="0"/>
                </a:cxn>
                <a:cxn ang="0">
                  <a:pos x="118" y="0"/>
                </a:cxn>
                <a:cxn ang="0">
                  <a:pos x="91" y="9"/>
                </a:cxn>
                <a:cxn ang="0">
                  <a:pos x="55" y="38"/>
                </a:cxn>
                <a:cxn ang="0">
                  <a:pos x="31" y="62"/>
                </a:cxn>
                <a:cxn ang="0">
                  <a:pos x="23" y="71"/>
                </a:cxn>
                <a:cxn ang="0">
                  <a:pos x="17" y="81"/>
                </a:cxn>
                <a:cxn ang="0">
                  <a:pos x="7" y="97"/>
                </a:cxn>
                <a:cxn ang="0">
                  <a:pos x="0" y="133"/>
                </a:cxn>
                <a:cxn ang="0">
                  <a:pos x="3" y="160"/>
                </a:cxn>
                <a:cxn ang="0">
                  <a:pos x="17" y="199"/>
                </a:cxn>
                <a:cxn ang="0">
                  <a:pos x="49" y="243"/>
                </a:cxn>
                <a:cxn ang="0">
                  <a:pos x="70" y="267"/>
                </a:cxn>
                <a:cxn ang="0">
                  <a:pos x="104" y="293"/>
                </a:cxn>
                <a:cxn ang="0">
                  <a:pos x="147" y="306"/>
                </a:cxn>
                <a:cxn ang="0">
                  <a:pos x="176" y="306"/>
                </a:cxn>
                <a:cxn ang="0">
                  <a:pos x="211" y="290"/>
                </a:cxn>
                <a:cxn ang="0">
                  <a:pos x="241" y="262"/>
                </a:cxn>
                <a:cxn ang="0">
                  <a:pos x="189" y="250"/>
                </a:cxn>
                <a:cxn ang="0">
                  <a:pos x="161" y="263"/>
                </a:cxn>
                <a:cxn ang="0">
                  <a:pos x="135" y="258"/>
                </a:cxn>
                <a:cxn ang="0">
                  <a:pos x="104" y="234"/>
                </a:cxn>
                <a:cxn ang="0">
                  <a:pos x="66" y="188"/>
                </a:cxn>
                <a:cxn ang="0">
                  <a:pos x="50" y="157"/>
                </a:cxn>
                <a:cxn ang="0">
                  <a:pos x="49" y="122"/>
                </a:cxn>
                <a:cxn ang="0">
                  <a:pos x="57" y="107"/>
                </a:cxn>
                <a:cxn ang="0">
                  <a:pos x="65" y="99"/>
                </a:cxn>
                <a:cxn ang="0">
                  <a:pos x="71" y="86"/>
                </a:cxn>
                <a:cxn ang="0">
                  <a:pos x="117" y="48"/>
                </a:cxn>
                <a:cxn ang="0">
                  <a:pos x="129" y="46"/>
                </a:cxn>
                <a:cxn ang="0">
                  <a:pos x="153" y="50"/>
                </a:cxn>
                <a:cxn ang="0">
                  <a:pos x="189" y="73"/>
                </a:cxn>
                <a:cxn ang="0">
                  <a:pos x="214" y="98"/>
                </a:cxn>
                <a:cxn ang="0">
                  <a:pos x="232" y="128"/>
                </a:cxn>
                <a:cxn ang="0">
                  <a:pos x="248" y="170"/>
                </a:cxn>
                <a:cxn ang="0">
                  <a:pos x="248" y="187"/>
                </a:cxn>
                <a:cxn ang="0">
                  <a:pos x="228" y="215"/>
                </a:cxn>
                <a:cxn ang="0">
                  <a:pos x="189" y="250"/>
                </a:cxn>
              </a:cxnLst>
              <a:rect l="0" t="0" r="r" b="b"/>
              <a:pathLst>
                <a:path w="293" h="307">
                  <a:moveTo>
                    <a:pt x="241" y="262"/>
                  </a:moveTo>
                  <a:lnTo>
                    <a:pt x="241" y="262"/>
                  </a:lnTo>
                  <a:lnTo>
                    <a:pt x="261" y="242"/>
                  </a:lnTo>
                  <a:lnTo>
                    <a:pt x="270" y="233"/>
                  </a:lnTo>
                  <a:lnTo>
                    <a:pt x="278" y="224"/>
                  </a:lnTo>
                  <a:lnTo>
                    <a:pt x="286" y="213"/>
                  </a:lnTo>
                  <a:lnTo>
                    <a:pt x="291" y="201"/>
                  </a:lnTo>
                  <a:lnTo>
                    <a:pt x="293" y="190"/>
                  </a:lnTo>
                  <a:lnTo>
                    <a:pt x="293" y="175"/>
                  </a:lnTo>
                  <a:lnTo>
                    <a:pt x="293" y="175"/>
                  </a:lnTo>
                  <a:lnTo>
                    <a:pt x="292" y="158"/>
                  </a:lnTo>
                  <a:lnTo>
                    <a:pt x="288" y="141"/>
                  </a:lnTo>
                  <a:lnTo>
                    <a:pt x="282" y="124"/>
                  </a:lnTo>
                  <a:lnTo>
                    <a:pt x="274" y="109"/>
                  </a:lnTo>
                  <a:lnTo>
                    <a:pt x="266" y="93"/>
                  </a:lnTo>
                  <a:lnTo>
                    <a:pt x="256" y="79"/>
                  </a:lnTo>
                  <a:lnTo>
                    <a:pt x="245" y="65"/>
                  </a:lnTo>
                  <a:lnTo>
                    <a:pt x="233" y="52"/>
                  </a:lnTo>
                  <a:lnTo>
                    <a:pt x="233" y="52"/>
                  </a:lnTo>
                  <a:lnTo>
                    <a:pt x="223" y="42"/>
                  </a:lnTo>
                  <a:lnTo>
                    <a:pt x="211" y="31"/>
                  </a:lnTo>
                  <a:lnTo>
                    <a:pt x="201" y="24"/>
                  </a:lnTo>
                  <a:lnTo>
                    <a:pt x="187" y="17"/>
                  </a:lnTo>
                  <a:lnTo>
                    <a:pt x="176" y="12"/>
                  </a:lnTo>
                  <a:lnTo>
                    <a:pt x="163" y="7"/>
                  </a:lnTo>
                  <a:lnTo>
                    <a:pt x="148" y="3"/>
                  </a:lnTo>
                  <a:lnTo>
                    <a:pt x="133" y="0"/>
                  </a:lnTo>
                  <a:lnTo>
                    <a:pt x="133" y="0"/>
                  </a:lnTo>
                  <a:lnTo>
                    <a:pt x="125" y="0"/>
                  </a:lnTo>
                  <a:lnTo>
                    <a:pt x="118" y="0"/>
                  </a:lnTo>
                  <a:lnTo>
                    <a:pt x="110" y="1"/>
                  </a:lnTo>
                  <a:lnTo>
                    <a:pt x="104" y="3"/>
                  </a:lnTo>
                  <a:lnTo>
                    <a:pt x="91" y="9"/>
                  </a:lnTo>
                  <a:lnTo>
                    <a:pt x="78" y="18"/>
                  </a:lnTo>
                  <a:lnTo>
                    <a:pt x="66" y="28"/>
                  </a:lnTo>
                  <a:lnTo>
                    <a:pt x="55" y="38"/>
                  </a:lnTo>
                  <a:lnTo>
                    <a:pt x="34" y="59"/>
                  </a:lnTo>
                  <a:lnTo>
                    <a:pt x="34" y="59"/>
                  </a:lnTo>
                  <a:lnTo>
                    <a:pt x="31" y="62"/>
                  </a:lnTo>
                  <a:lnTo>
                    <a:pt x="28" y="65"/>
                  </a:lnTo>
                  <a:lnTo>
                    <a:pt x="28" y="65"/>
                  </a:lnTo>
                  <a:lnTo>
                    <a:pt x="23" y="71"/>
                  </a:lnTo>
                  <a:lnTo>
                    <a:pt x="21" y="79"/>
                  </a:lnTo>
                  <a:lnTo>
                    <a:pt x="21" y="79"/>
                  </a:lnTo>
                  <a:lnTo>
                    <a:pt x="17" y="81"/>
                  </a:lnTo>
                  <a:lnTo>
                    <a:pt x="14" y="86"/>
                  </a:lnTo>
                  <a:lnTo>
                    <a:pt x="7" y="97"/>
                  </a:lnTo>
                  <a:lnTo>
                    <a:pt x="7" y="97"/>
                  </a:lnTo>
                  <a:lnTo>
                    <a:pt x="3" y="109"/>
                  </a:lnTo>
                  <a:lnTo>
                    <a:pt x="2" y="120"/>
                  </a:lnTo>
                  <a:lnTo>
                    <a:pt x="0" y="133"/>
                  </a:lnTo>
                  <a:lnTo>
                    <a:pt x="2" y="147"/>
                  </a:lnTo>
                  <a:lnTo>
                    <a:pt x="2" y="147"/>
                  </a:lnTo>
                  <a:lnTo>
                    <a:pt x="3" y="160"/>
                  </a:lnTo>
                  <a:lnTo>
                    <a:pt x="7" y="173"/>
                  </a:lnTo>
                  <a:lnTo>
                    <a:pt x="11" y="186"/>
                  </a:lnTo>
                  <a:lnTo>
                    <a:pt x="17" y="199"/>
                  </a:lnTo>
                  <a:lnTo>
                    <a:pt x="24" y="211"/>
                  </a:lnTo>
                  <a:lnTo>
                    <a:pt x="32" y="222"/>
                  </a:lnTo>
                  <a:lnTo>
                    <a:pt x="49" y="243"/>
                  </a:lnTo>
                  <a:lnTo>
                    <a:pt x="49" y="243"/>
                  </a:lnTo>
                  <a:lnTo>
                    <a:pt x="59" y="255"/>
                  </a:lnTo>
                  <a:lnTo>
                    <a:pt x="70" y="267"/>
                  </a:lnTo>
                  <a:lnTo>
                    <a:pt x="80" y="276"/>
                  </a:lnTo>
                  <a:lnTo>
                    <a:pt x="92" y="285"/>
                  </a:lnTo>
                  <a:lnTo>
                    <a:pt x="104" y="293"/>
                  </a:lnTo>
                  <a:lnTo>
                    <a:pt x="117" y="298"/>
                  </a:lnTo>
                  <a:lnTo>
                    <a:pt x="131" y="303"/>
                  </a:lnTo>
                  <a:lnTo>
                    <a:pt x="147" y="306"/>
                  </a:lnTo>
                  <a:lnTo>
                    <a:pt x="147" y="306"/>
                  </a:lnTo>
                  <a:lnTo>
                    <a:pt x="161" y="307"/>
                  </a:lnTo>
                  <a:lnTo>
                    <a:pt x="176" y="306"/>
                  </a:lnTo>
                  <a:lnTo>
                    <a:pt x="187" y="302"/>
                  </a:lnTo>
                  <a:lnTo>
                    <a:pt x="199" y="297"/>
                  </a:lnTo>
                  <a:lnTo>
                    <a:pt x="211" y="290"/>
                  </a:lnTo>
                  <a:lnTo>
                    <a:pt x="222" y="283"/>
                  </a:lnTo>
                  <a:lnTo>
                    <a:pt x="232" y="272"/>
                  </a:lnTo>
                  <a:lnTo>
                    <a:pt x="241" y="262"/>
                  </a:lnTo>
                  <a:lnTo>
                    <a:pt x="241" y="262"/>
                  </a:lnTo>
                  <a:close/>
                  <a:moveTo>
                    <a:pt x="189" y="250"/>
                  </a:moveTo>
                  <a:lnTo>
                    <a:pt x="189" y="250"/>
                  </a:lnTo>
                  <a:lnTo>
                    <a:pt x="180" y="256"/>
                  </a:lnTo>
                  <a:lnTo>
                    <a:pt x="170" y="260"/>
                  </a:lnTo>
                  <a:lnTo>
                    <a:pt x="161" y="263"/>
                  </a:lnTo>
                  <a:lnTo>
                    <a:pt x="152" y="263"/>
                  </a:lnTo>
                  <a:lnTo>
                    <a:pt x="144" y="260"/>
                  </a:lnTo>
                  <a:lnTo>
                    <a:pt x="135" y="258"/>
                  </a:lnTo>
                  <a:lnTo>
                    <a:pt x="127" y="254"/>
                  </a:lnTo>
                  <a:lnTo>
                    <a:pt x="119" y="247"/>
                  </a:lnTo>
                  <a:lnTo>
                    <a:pt x="104" y="234"/>
                  </a:lnTo>
                  <a:lnTo>
                    <a:pt x="91" y="218"/>
                  </a:lnTo>
                  <a:lnTo>
                    <a:pt x="66" y="188"/>
                  </a:lnTo>
                  <a:lnTo>
                    <a:pt x="66" y="188"/>
                  </a:lnTo>
                  <a:lnTo>
                    <a:pt x="59" y="179"/>
                  </a:lnTo>
                  <a:lnTo>
                    <a:pt x="54" y="169"/>
                  </a:lnTo>
                  <a:lnTo>
                    <a:pt x="50" y="157"/>
                  </a:lnTo>
                  <a:lnTo>
                    <a:pt x="48" y="145"/>
                  </a:lnTo>
                  <a:lnTo>
                    <a:pt x="46" y="133"/>
                  </a:lnTo>
                  <a:lnTo>
                    <a:pt x="49" y="122"/>
                  </a:lnTo>
                  <a:lnTo>
                    <a:pt x="51" y="116"/>
                  </a:lnTo>
                  <a:lnTo>
                    <a:pt x="54" y="113"/>
                  </a:lnTo>
                  <a:lnTo>
                    <a:pt x="57" y="107"/>
                  </a:lnTo>
                  <a:lnTo>
                    <a:pt x="62" y="103"/>
                  </a:lnTo>
                  <a:lnTo>
                    <a:pt x="62" y="103"/>
                  </a:lnTo>
                  <a:lnTo>
                    <a:pt x="65" y="99"/>
                  </a:lnTo>
                  <a:lnTo>
                    <a:pt x="67" y="96"/>
                  </a:lnTo>
                  <a:lnTo>
                    <a:pt x="71" y="86"/>
                  </a:lnTo>
                  <a:lnTo>
                    <a:pt x="71" y="86"/>
                  </a:lnTo>
                  <a:lnTo>
                    <a:pt x="92" y="65"/>
                  </a:lnTo>
                  <a:lnTo>
                    <a:pt x="104" y="56"/>
                  </a:lnTo>
                  <a:lnTo>
                    <a:pt x="117" y="48"/>
                  </a:lnTo>
                  <a:lnTo>
                    <a:pt x="117" y="48"/>
                  </a:lnTo>
                  <a:lnTo>
                    <a:pt x="122" y="47"/>
                  </a:lnTo>
                  <a:lnTo>
                    <a:pt x="129" y="46"/>
                  </a:lnTo>
                  <a:lnTo>
                    <a:pt x="135" y="46"/>
                  </a:lnTo>
                  <a:lnTo>
                    <a:pt x="142" y="46"/>
                  </a:lnTo>
                  <a:lnTo>
                    <a:pt x="153" y="50"/>
                  </a:lnTo>
                  <a:lnTo>
                    <a:pt x="167" y="56"/>
                  </a:lnTo>
                  <a:lnTo>
                    <a:pt x="178" y="64"/>
                  </a:lnTo>
                  <a:lnTo>
                    <a:pt x="189" y="73"/>
                  </a:lnTo>
                  <a:lnTo>
                    <a:pt x="207" y="90"/>
                  </a:lnTo>
                  <a:lnTo>
                    <a:pt x="207" y="90"/>
                  </a:lnTo>
                  <a:lnTo>
                    <a:pt x="214" y="98"/>
                  </a:lnTo>
                  <a:lnTo>
                    <a:pt x="222" y="107"/>
                  </a:lnTo>
                  <a:lnTo>
                    <a:pt x="227" y="118"/>
                  </a:lnTo>
                  <a:lnTo>
                    <a:pt x="232" y="128"/>
                  </a:lnTo>
                  <a:lnTo>
                    <a:pt x="241" y="149"/>
                  </a:lnTo>
                  <a:lnTo>
                    <a:pt x="248" y="170"/>
                  </a:lnTo>
                  <a:lnTo>
                    <a:pt x="248" y="170"/>
                  </a:lnTo>
                  <a:lnTo>
                    <a:pt x="249" y="175"/>
                  </a:lnTo>
                  <a:lnTo>
                    <a:pt x="249" y="182"/>
                  </a:lnTo>
                  <a:lnTo>
                    <a:pt x="248" y="187"/>
                  </a:lnTo>
                  <a:lnTo>
                    <a:pt x="245" y="192"/>
                  </a:lnTo>
                  <a:lnTo>
                    <a:pt x="237" y="203"/>
                  </a:lnTo>
                  <a:lnTo>
                    <a:pt x="228" y="215"/>
                  </a:lnTo>
                  <a:lnTo>
                    <a:pt x="219"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08" name="chenying0907 865"/>
            <p:cNvSpPr>
              <a:spLocks noEditPoints="1"/>
            </p:cNvSpPr>
            <p:nvPr/>
          </p:nvSpPr>
          <p:spPr bwMode="auto">
            <a:xfrm>
              <a:off x="4410076" y="3570288"/>
              <a:ext cx="106363" cy="111125"/>
            </a:xfrm>
            <a:custGeom>
              <a:cxnLst>
                <a:cxn ang="0">
                  <a:pos x="238" y="222"/>
                </a:cxn>
                <a:cxn ang="0">
                  <a:pos x="260" y="195"/>
                </a:cxn>
                <a:cxn ang="0">
                  <a:pos x="268" y="160"/>
                </a:cxn>
                <a:cxn ang="0">
                  <a:pos x="262" y="128"/>
                </a:cxn>
                <a:cxn ang="0">
                  <a:pos x="243" y="85"/>
                </a:cxn>
                <a:cxn ang="0">
                  <a:pos x="213" y="47"/>
                </a:cxn>
                <a:cxn ang="0">
                  <a:pos x="193" y="29"/>
                </a:cxn>
                <a:cxn ang="0">
                  <a:pos x="159" y="11"/>
                </a:cxn>
                <a:cxn ang="0">
                  <a:pos x="121" y="0"/>
                </a:cxn>
                <a:cxn ang="0">
                  <a:pos x="107" y="0"/>
                </a:cxn>
                <a:cxn ang="0">
                  <a:pos x="82" y="8"/>
                </a:cxn>
                <a:cxn ang="0">
                  <a:pos x="49" y="35"/>
                </a:cxn>
                <a:cxn ang="0">
                  <a:pos x="27" y="56"/>
                </a:cxn>
                <a:cxn ang="0">
                  <a:pos x="20" y="66"/>
                </a:cxn>
                <a:cxn ang="0">
                  <a:pos x="15" y="75"/>
                </a:cxn>
                <a:cxn ang="0">
                  <a:pos x="6" y="88"/>
                </a:cxn>
                <a:cxn ang="0">
                  <a:pos x="0" y="122"/>
                </a:cxn>
                <a:cxn ang="0">
                  <a:pos x="2" y="147"/>
                </a:cxn>
                <a:cxn ang="0">
                  <a:pos x="15" y="182"/>
                </a:cxn>
                <a:cxn ang="0">
                  <a:pos x="44" y="224"/>
                </a:cxn>
                <a:cxn ang="0">
                  <a:pos x="73" y="253"/>
                </a:cxn>
                <a:cxn ang="0">
                  <a:pos x="107" y="273"/>
                </a:cxn>
                <a:cxn ang="0">
                  <a:pos x="133" y="280"/>
                </a:cxn>
                <a:cxn ang="0">
                  <a:pos x="171" y="277"/>
                </a:cxn>
                <a:cxn ang="0">
                  <a:pos x="201" y="258"/>
                </a:cxn>
                <a:cxn ang="0">
                  <a:pos x="172" y="229"/>
                </a:cxn>
                <a:cxn ang="0">
                  <a:pos x="155" y="238"/>
                </a:cxn>
                <a:cxn ang="0">
                  <a:pos x="130" y="239"/>
                </a:cxn>
                <a:cxn ang="0">
                  <a:pos x="108" y="226"/>
                </a:cxn>
                <a:cxn ang="0">
                  <a:pos x="60" y="173"/>
                </a:cxn>
                <a:cxn ang="0">
                  <a:pos x="48" y="154"/>
                </a:cxn>
                <a:cxn ang="0">
                  <a:pos x="43" y="122"/>
                </a:cxn>
                <a:cxn ang="0">
                  <a:pos x="52" y="98"/>
                </a:cxn>
                <a:cxn ang="0">
                  <a:pos x="58" y="92"/>
                </a:cxn>
                <a:cxn ang="0">
                  <a:pos x="64" y="80"/>
                </a:cxn>
                <a:cxn ang="0">
                  <a:pos x="106" y="45"/>
                </a:cxn>
                <a:cxn ang="0">
                  <a:pos x="117" y="42"/>
                </a:cxn>
                <a:cxn ang="0">
                  <a:pos x="141" y="46"/>
                </a:cxn>
                <a:cxn ang="0">
                  <a:pos x="172" y="67"/>
                </a:cxn>
                <a:cxn ang="0">
                  <a:pos x="196" y="90"/>
                </a:cxn>
                <a:cxn ang="0">
                  <a:pos x="221" y="136"/>
                </a:cxn>
                <a:cxn ang="0">
                  <a:pos x="227" y="161"/>
                </a:cxn>
                <a:cxn ang="0">
                  <a:pos x="223" y="175"/>
                </a:cxn>
                <a:cxn ang="0">
                  <a:pos x="200" y="205"/>
                </a:cxn>
                <a:cxn ang="0">
                  <a:pos x="172" y="229"/>
                </a:cxn>
              </a:cxnLst>
              <a:rect l="0" t="0" r="r" b="b"/>
              <a:pathLst>
                <a:path w="268" h="281">
                  <a:moveTo>
                    <a:pt x="221" y="239"/>
                  </a:moveTo>
                  <a:lnTo>
                    <a:pt x="221" y="239"/>
                  </a:lnTo>
                  <a:lnTo>
                    <a:pt x="238" y="222"/>
                  </a:lnTo>
                  <a:lnTo>
                    <a:pt x="247" y="213"/>
                  </a:lnTo>
                  <a:lnTo>
                    <a:pt x="253" y="204"/>
                  </a:lnTo>
                  <a:lnTo>
                    <a:pt x="260" y="195"/>
                  </a:lnTo>
                  <a:lnTo>
                    <a:pt x="265" y="185"/>
                  </a:lnTo>
                  <a:lnTo>
                    <a:pt x="268" y="174"/>
                  </a:lnTo>
                  <a:lnTo>
                    <a:pt x="268" y="160"/>
                  </a:lnTo>
                  <a:lnTo>
                    <a:pt x="268" y="160"/>
                  </a:lnTo>
                  <a:lnTo>
                    <a:pt x="266" y="144"/>
                  </a:lnTo>
                  <a:lnTo>
                    <a:pt x="262" y="128"/>
                  </a:lnTo>
                  <a:lnTo>
                    <a:pt x="257" y="114"/>
                  </a:lnTo>
                  <a:lnTo>
                    <a:pt x="251" y="100"/>
                  </a:lnTo>
                  <a:lnTo>
                    <a:pt x="243" y="85"/>
                  </a:lnTo>
                  <a:lnTo>
                    <a:pt x="234" y="72"/>
                  </a:lnTo>
                  <a:lnTo>
                    <a:pt x="223" y="59"/>
                  </a:lnTo>
                  <a:lnTo>
                    <a:pt x="213" y="47"/>
                  </a:lnTo>
                  <a:lnTo>
                    <a:pt x="213" y="47"/>
                  </a:lnTo>
                  <a:lnTo>
                    <a:pt x="204" y="38"/>
                  </a:lnTo>
                  <a:lnTo>
                    <a:pt x="193" y="29"/>
                  </a:lnTo>
                  <a:lnTo>
                    <a:pt x="183" y="22"/>
                  </a:lnTo>
                  <a:lnTo>
                    <a:pt x="171" y="16"/>
                  </a:lnTo>
                  <a:lnTo>
                    <a:pt x="159" y="11"/>
                  </a:lnTo>
                  <a:lnTo>
                    <a:pt x="147" y="7"/>
                  </a:lnTo>
                  <a:lnTo>
                    <a:pt x="134" y="3"/>
                  </a:lnTo>
                  <a:lnTo>
                    <a:pt x="121" y="0"/>
                  </a:lnTo>
                  <a:lnTo>
                    <a:pt x="121" y="0"/>
                  </a:lnTo>
                  <a:lnTo>
                    <a:pt x="113" y="0"/>
                  </a:lnTo>
                  <a:lnTo>
                    <a:pt x="107" y="0"/>
                  </a:lnTo>
                  <a:lnTo>
                    <a:pt x="100" y="1"/>
                  </a:lnTo>
                  <a:lnTo>
                    <a:pt x="94" y="3"/>
                  </a:lnTo>
                  <a:lnTo>
                    <a:pt x="82" y="8"/>
                  </a:lnTo>
                  <a:lnTo>
                    <a:pt x="70" y="16"/>
                  </a:lnTo>
                  <a:lnTo>
                    <a:pt x="60" y="25"/>
                  </a:lnTo>
                  <a:lnTo>
                    <a:pt x="49" y="35"/>
                  </a:lnTo>
                  <a:lnTo>
                    <a:pt x="30" y="54"/>
                  </a:lnTo>
                  <a:lnTo>
                    <a:pt x="30" y="54"/>
                  </a:lnTo>
                  <a:lnTo>
                    <a:pt x="27" y="56"/>
                  </a:lnTo>
                  <a:lnTo>
                    <a:pt x="24" y="59"/>
                  </a:lnTo>
                  <a:lnTo>
                    <a:pt x="24" y="59"/>
                  </a:lnTo>
                  <a:lnTo>
                    <a:pt x="20" y="66"/>
                  </a:lnTo>
                  <a:lnTo>
                    <a:pt x="18" y="71"/>
                  </a:lnTo>
                  <a:lnTo>
                    <a:pt x="18" y="71"/>
                  </a:lnTo>
                  <a:lnTo>
                    <a:pt x="15" y="75"/>
                  </a:lnTo>
                  <a:lnTo>
                    <a:pt x="11" y="79"/>
                  </a:lnTo>
                  <a:lnTo>
                    <a:pt x="6" y="88"/>
                  </a:lnTo>
                  <a:lnTo>
                    <a:pt x="6" y="88"/>
                  </a:lnTo>
                  <a:lnTo>
                    <a:pt x="2" y="100"/>
                  </a:lnTo>
                  <a:lnTo>
                    <a:pt x="1" y="111"/>
                  </a:lnTo>
                  <a:lnTo>
                    <a:pt x="0" y="122"/>
                  </a:lnTo>
                  <a:lnTo>
                    <a:pt x="1" y="134"/>
                  </a:lnTo>
                  <a:lnTo>
                    <a:pt x="1" y="134"/>
                  </a:lnTo>
                  <a:lnTo>
                    <a:pt x="2" y="147"/>
                  </a:lnTo>
                  <a:lnTo>
                    <a:pt x="5" y="158"/>
                  </a:lnTo>
                  <a:lnTo>
                    <a:pt x="10" y="170"/>
                  </a:lnTo>
                  <a:lnTo>
                    <a:pt x="15" y="182"/>
                  </a:lnTo>
                  <a:lnTo>
                    <a:pt x="22" y="192"/>
                  </a:lnTo>
                  <a:lnTo>
                    <a:pt x="28" y="203"/>
                  </a:lnTo>
                  <a:lnTo>
                    <a:pt x="44" y="224"/>
                  </a:lnTo>
                  <a:lnTo>
                    <a:pt x="44" y="224"/>
                  </a:lnTo>
                  <a:lnTo>
                    <a:pt x="62" y="243"/>
                  </a:lnTo>
                  <a:lnTo>
                    <a:pt x="73" y="253"/>
                  </a:lnTo>
                  <a:lnTo>
                    <a:pt x="83" y="260"/>
                  </a:lnTo>
                  <a:lnTo>
                    <a:pt x="94" y="268"/>
                  </a:lnTo>
                  <a:lnTo>
                    <a:pt x="107" y="273"/>
                  </a:lnTo>
                  <a:lnTo>
                    <a:pt x="119" y="277"/>
                  </a:lnTo>
                  <a:lnTo>
                    <a:pt x="133" y="280"/>
                  </a:lnTo>
                  <a:lnTo>
                    <a:pt x="133" y="280"/>
                  </a:lnTo>
                  <a:lnTo>
                    <a:pt x="147" y="281"/>
                  </a:lnTo>
                  <a:lnTo>
                    <a:pt x="160" y="280"/>
                  </a:lnTo>
                  <a:lnTo>
                    <a:pt x="171" y="277"/>
                  </a:lnTo>
                  <a:lnTo>
                    <a:pt x="181" y="272"/>
                  </a:lnTo>
                  <a:lnTo>
                    <a:pt x="192" y="266"/>
                  </a:lnTo>
                  <a:lnTo>
                    <a:pt x="201" y="258"/>
                  </a:lnTo>
                  <a:lnTo>
                    <a:pt x="221" y="239"/>
                  </a:lnTo>
                  <a:lnTo>
                    <a:pt x="221" y="239"/>
                  </a:lnTo>
                  <a:close/>
                  <a:moveTo>
                    <a:pt x="172" y="229"/>
                  </a:moveTo>
                  <a:lnTo>
                    <a:pt x="172" y="229"/>
                  </a:lnTo>
                  <a:lnTo>
                    <a:pt x="164" y="234"/>
                  </a:lnTo>
                  <a:lnTo>
                    <a:pt x="155" y="238"/>
                  </a:lnTo>
                  <a:lnTo>
                    <a:pt x="147" y="241"/>
                  </a:lnTo>
                  <a:lnTo>
                    <a:pt x="140" y="241"/>
                  </a:lnTo>
                  <a:lnTo>
                    <a:pt x="130" y="239"/>
                  </a:lnTo>
                  <a:lnTo>
                    <a:pt x="124" y="236"/>
                  </a:lnTo>
                  <a:lnTo>
                    <a:pt x="116" y="232"/>
                  </a:lnTo>
                  <a:lnTo>
                    <a:pt x="108" y="226"/>
                  </a:lnTo>
                  <a:lnTo>
                    <a:pt x="95" y="215"/>
                  </a:lnTo>
                  <a:lnTo>
                    <a:pt x="82" y="200"/>
                  </a:lnTo>
                  <a:lnTo>
                    <a:pt x="60" y="173"/>
                  </a:lnTo>
                  <a:lnTo>
                    <a:pt x="60" y="173"/>
                  </a:lnTo>
                  <a:lnTo>
                    <a:pt x="53" y="164"/>
                  </a:lnTo>
                  <a:lnTo>
                    <a:pt x="48" y="154"/>
                  </a:lnTo>
                  <a:lnTo>
                    <a:pt x="44" y="144"/>
                  </a:lnTo>
                  <a:lnTo>
                    <a:pt x="43" y="134"/>
                  </a:lnTo>
                  <a:lnTo>
                    <a:pt x="43" y="122"/>
                  </a:lnTo>
                  <a:lnTo>
                    <a:pt x="44" y="111"/>
                  </a:lnTo>
                  <a:lnTo>
                    <a:pt x="48" y="102"/>
                  </a:lnTo>
                  <a:lnTo>
                    <a:pt x="52" y="98"/>
                  </a:lnTo>
                  <a:lnTo>
                    <a:pt x="56" y="94"/>
                  </a:lnTo>
                  <a:lnTo>
                    <a:pt x="56" y="94"/>
                  </a:lnTo>
                  <a:lnTo>
                    <a:pt x="58" y="92"/>
                  </a:lnTo>
                  <a:lnTo>
                    <a:pt x="61" y="88"/>
                  </a:lnTo>
                  <a:lnTo>
                    <a:pt x="64" y="80"/>
                  </a:lnTo>
                  <a:lnTo>
                    <a:pt x="64" y="80"/>
                  </a:lnTo>
                  <a:lnTo>
                    <a:pt x="83" y="60"/>
                  </a:lnTo>
                  <a:lnTo>
                    <a:pt x="94" y="52"/>
                  </a:lnTo>
                  <a:lnTo>
                    <a:pt x="106" y="45"/>
                  </a:lnTo>
                  <a:lnTo>
                    <a:pt x="106" y="45"/>
                  </a:lnTo>
                  <a:lnTo>
                    <a:pt x="111" y="43"/>
                  </a:lnTo>
                  <a:lnTo>
                    <a:pt x="117" y="42"/>
                  </a:lnTo>
                  <a:lnTo>
                    <a:pt x="123" y="42"/>
                  </a:lnTo>
                  <a:lnTo>
                    <a:pt x="129" y="42"/>
                  </a:lnTo>
                  <a:lnTo>
                    <a:pt x="141" y="46"/>
                  </a:lnTo>
                  <a:lnTo>
                    <a:pt x="151" y="51"/>
                  </a:lnTo>
                  <a:lnTo>
                    <a:pt x="162" y="59"/>
                  </a:lnTo>
                  <a:lnTo>
                    <a:pt x="172" y="67"/>
                  </a:lnTo>
                  <a:lnTo>
                    <a:pt x="188" y="83"/>
                  </a:lnTo>
                  <a:lnTo>
                    <a:pt x="188" y="83"/>
                  </a:lnTo>
                  <a:lnTo>
                    <a:pt x="196" y="90"/>
                  </a:lnTo>
                  <a:lnTo>
                    <a:pt x="201" y="98"/>
                  </a:lnTo>
                  <a:lnTo>
                    <a:pt x="211" y="117"/>
                  </a:lnTo>
                  <a:lnTo>
                    <a:pt x="221" y="136"/>
                  </a:lnTo>
                  <a:lnTo>
                    <a:pt x="226" y="156"/>
                  </a:lnTo>
                  <a:lnTo>
                    <a:pt x="226" y="156"/>
                  </a:lnTo>
                  <a:lnTo>
                    <a:pt x="227" y="161"/>
                  </a:lnTo>
                  <a:lnTo>
                    <a:pt x="227" y="166"/>
                  </a:lnTo>
                  <a:lnTo>
                    <a:pt x="226" y="171"/>
                  </a:lnTo>
                  <a:lnTo>
                    <a:pt x="223" y="175"/>
                  </a:lnTo>
                  <a:lnTo>
                    <a:pt x="217" y="186"/>
                  </a:lnTo>
                  <a:lnTo>
                    <a:pt x="209" y="196"/>
                  </a:lnTo>
                  <a:lnTo>
                    <a:pt x="200" y="205"/>
                  </a:lnTo>
                  <a:lnTo>
                    <a:pt x="189" y="215"/>
                  </a:lnTo>
                  <a:lnTo>
                    <a:pt x="172" y="229"/>
                  </a:lnTo>
                  <a:lnTo>
                    <a:pt x="172" y="229"/>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09" name="chenying0907 866"/>
            <p:cNvSpPr>
              <a:spLocks noEditPoints="1"/>
            </p:cNvSpPr>
            <p:nvPr/>
          </p:nvSpPr>
          <p:spPr bwMode="auto">
            <a:xfrm>
              <a:off x="4471988" y="3636963"/>
              <a:ext cx="96838" cy="103188"/>
            </a:xfrm>
            <a:custGeom>
              <a:cxnLst>
                <a:cxn ang="0">
                  <a:pos x="219" y="205"/>
                </a:cxn>
                <a:cxn ang="0">
                  <a:pos x="240" y="180"/>
                </a:cxn>
                <a:cxn ang="0">
                  <a:pos x="247" y="148"/>
                </a:cxn>
                <a:cxn ang="0">
                  <a:pos x="242" y="119"/>
                </a:cxn>
                <a:cxn ang="0">
                  <a:pos x="223" y="80"/>
                </a:cxn>
                <a:cxn ang="0">
                  <a:pos x="196" y="44"/>
                </a:cxn>
                <a:cxn ang="0">
                  <a:pos x="178" y="27"/>
                </a:cxn>
                <a:cxn ang="0">
                  <a:pos x="147" y="10"/>
                </a:cxn>
                <a:cxn ang="0">
                  <a:pos x="111" y="1"/>
                </a:cxn>
                <a:cxn ang="0">
                  <a:pos x="98" y="0"/>
                </a:cxn>
                <a:cxn ang="0">
                  <a:pos x="64" y="16"/>
                </a:cxn>
                <a:cxn ang="0">
                  <a:pos x="28" y="51"/>
                </a:cxn>
                <a:cxn ang="0">
                  <a:pos x="22" y="55"/>
                </a:cxn>
                <a:cxn ang="0">
                  <a:pos x="16" y="67"/>
                </a:cxn>
                <a:cxn ang="0">
                  <a:pos x="9" y="73"/>
                </a:cxn>
                <a:cxn ang="0">
                  <a:pos x="2" y="93"/>
                </a:cxn>
                <a:cxn ang="0">
                  <a:pos x="0" y="124"/>
                </a:cxn>
                <a:cxn ang="0">
                  <a:pos x="4" y="146"/>
                </a:cxn>
                <a:cxn ang="0">
                  <a:pos x="26" y="188"/>
                </a:cxn>
                <a:cxn ang="0">
                  <a:pos x="58" y="226"/>
                </a:cxn>
                <a:cxn ang="0">
                  <a:pos x="87" y="247"/>
                </a:cxn>
                <a:cxn ang="0">
                  <a:pos x="123" y="259"/>
                </a:cxn>
                <a:cxn ang="0">
                  <a:pos x="147" y="259"/>
                </a:cxn>
                <a:cxn ang="0">
                  <a:pos x="177" y="246"/>
                </a:cxn>
                <a:cxn ang="0">
                  <a:pos x="203" y="221"/>
                </a:cxn>
                <a:cxn ang="0">
                  <a:pos x="151" y="217"/>
                </a:cxn>
                <a:cxn ang="0">
                  <a:pos x="128" y="222"/>
                </a:cxn>
                <a:cxn ang="0">
                  <a:pos x="106" y="214"/>
                </a:cxn>
                <a:cxn ang="0">
                  <a:pos x="75" y="186"/>
                </a:cxn>
                <a:cxn ang="0">
                  <a:pos x="49" y="152"/>
                </a:cxn>
                <a:cxn ang="0">
                  <a:pos x="38" y="123"/>
                </a:cxn>
                <a:cxn ang="0">
                  <a:pos x="45" y="95"/>
                </a:cxn>
                <a:cxn ang="0">
                  <a:pos x="56" y="81"/>
                </a:cxn>
                <a:cxn ang="0">
                  <a:pos x="77" y="56"/>
                </a:cxn>
                <a:cxn ang="0">
                  <a:pos x="97" y="42"/>
                </a:cxn>
                <a:cxn ang="0">
                  <a:pos x="113" y="39"/>
                </a:cxn>
                <a:cxn ang="0">
                  <a:pos x="139" y="48"/>
                </a:cxn>
                <a:cxn ang="0">
                  <a:pos x="173" y="77"/>
                </a:cxn>
                <a:cxn ang="0">
                  <a:pos x="186" y="91"/>
                </a:cxn>
                <a:cxn ang="0">
                  <a:pos x="208" y="145"/>
                </a:cxn>
                <a:cxn ang="0">
                  <a:pos x="208" y="153"/>
                </a:cxn>
                <a:cxn ang="0">
                  <a:pos x="193" y="182"/>
                </a:cxn>
                <a:cxn ang="0">
                  <a:pos x="159" y="212"/>
                </a:cxn>
              </a:cxnLst>
              <a:rect l="0" t="0" r="r" b="b"/>
              <a:pathLst>
                <a:path w="246" h="260">
                  <a:moveTo>
                    <a:pt x="203" y="221"/>
                  </a:moveTo>
                  <a:lnTo>
                    <a:pt x="203" y="221"/>
                  </a:lnTo>
                  <a:lnTo>
                    <a:pt x="219" y="205"/>
                  </a:lnTo>
                  <a:lnTo>
                    <a:pt x="227" y="197"/>
                  </a:lnTo>
                  <a:lnTo>
                    <a:pt x="234" y="189"/>
                  </a:lnTo>
                  <a:lnTo>
                    <a:pt x="240" y="180"/>
                  </a:lnTo>
                  <a:lnTo>
                    <a:pt x="244" y="171"/>
                  </a:lnTo>
                  <a:lnTo>
                    <a:pt x="246" y="161"/>
                  </a:lnTo>
                  <a:lnTo>
                    <a:pt x="247" y="148"/>
                  </a:lnTo>
                  <a:lnTo>
                    <a:pt x="247" y="148"/>
                  </a:lnTo>
                  <a:lnTo>
                    <a:pt x="245" y="133"/>
                  </a:lnTo>
                  <a:lnTo>
                    <a:pt x="242" y="119"/>
                  </a:lnTo>
                  <a:lnTo>
                    <a:pt x="237" y="106"/>
                  </a:lnTo>
                  <a:lnTo>
                    <a:pt x="230" y="91"/>
                  </a:lnTo>
                  <a:lnTo>
                    <a:pt x="223" y="80"/>
                  </a:lnTo>
                  <a:lnTo>
                    <a:pt x="215" y="67"/>
                  </a:lnTo>
                  <a:lnTo>
                    <a:pt x="206" y="55"/>
                  </a:lnTo>
                  <a:lnTo>
                    <a:pt x="196" y="44"/>
                  </a:lnTo>
                  <a:lnTo>
                    <a:pt x="196" y="44"/>
                  </a:lnTo>
                  <a:lnTo>
                    <a:pt x="187" y="35"/>
                  </a:lnTo>
                  <a:lnTo>
                    <a:pt x="178" y="27"/>
                  </a:lnTo>
                  <a:lnTo>
                    <a:pt x="168" y="21"/>
                  </a:lnTo>
                  <a:lnTo>
                    <a:pt x="157" y="16"/>
                  </a:lnTo>
                  <a:lnTo>
                    <a:pt x="147" y="10"/>
                  </a:lnTo>
                  <a:lnTo>
                    <a:pt x="136" y="6"/>
                  </a:lnTo>
                  <a:lnTo>
                    <a:pt x="124" y="2"/>
                  </a:lnTo>
                  <a:lnTo>
                    <a:pt x="111" y="1"/>
                  </a:lnTo>
                  <a:lnTo>
                    <a:pt x="111" y="1"/>
                  </a:lnTo>
                  <a:lnTo>
                    <a:pt x="105" y="0"/>
                  </a:lnTo>
                  <a:lnTo>
                    <a:pt x="98" y="0"/>
                  </a:lnTo>
                  <a:lnTo>
                    <a:pt x="87" y="4"/>
                  </a:lnTo>
                  <a:lnTo>
                    <a:pt x="75" y="9"/>
                  </a:lnTo>
                  <a:lnTo>
                    <a:pt x="64" y="16"/>
                  </a:lnTo>
                  <a:lnTo>
                    <a:pt x="55" y="23"/>
                  </a:lnTo>
                  <a:lnTo>
                    <a:pt x="46" y="33"/>
                  </a:lnTo>
                  <a:lnTo>
                    <a:pt x="28" y="51"/>
                  </a:lnTo>
                  <a:lnTo>
                    <a:pt x="28" y="51"/>
                  </a:lnTo>
                  <a:lnTo>
                    <a:pt x="25" y="52"/>
                  </a:lnTo>
                  <a:lnTo>
                    <a:pt x="22" y="55"/>
                  </a:lnTo>
                  <a:lnTo>
                    <a:pt x="22" y="55"/>
                  </a:lnTo>
                  <a:lnTo>
                    <a:pt x="19" y="60"/>
                  </a:lnTo>
                  <a:lnTo>
                    <a:pt x="16" y="67"/>
                  </a:lnTo>
                  <a:lnTo>
                    <a:pt x="16" y="67"/>
                  </a:lnTo>
                  <a:lnTo>
                    <a:pt x="13" y="69"/>
                  </a:lnTo>
                  <a:lnTo>
                    <a:pt x="9" y="73"/>
                  </a:lnTo>
                  <a:lnTo>
                    <a:pt x="5" y="82"/>
                  </a:lnTo>
                  <a:lnTo>
                    <a:pt x="5" y="82"/>
                  </a:lnTo>
                  <a:lnTo>
                    <a:pt x="2" y="93"/>
                  </a:lnTo>
                  <a:lnTo>
                    <a:pt x="0" y="103"/>
                  </a:lnTo>
                  <a:lnTo>
                    <a:pt x="0" y="112"/>
                  </a:lnTo>
                  <a:lnTo>
                    <a:pt x="0" y="124"/>
                  </a:lnTo>
                  <a:lnTo>
                    <a:pt x="0" y="124"/>
                  </a:lnTo>
                  <a:lnTo>
                    <a:pt x="2" y="136"/>
                  </a:lnTo>
                  <a:lnTo>
                    <a:pt x="4" y="146"/>
                  </a:lnTo>
                  <a:lnTo>
                    <a:pt x="8" y="158"/>
                  </a:lnTo>
                  <a:lnTo>
                    <a:pt x="13" y="169"/>
                  </a:lnTo>
                  <a:lnTo>
                    <a:pt x="26" y="188"/>
                  </a:lnTo>
                  <a:lnTo>
                    <a:pt x="41" y="206"/>
                  </a:lnTo>
                  <a:lnTo>
                    <a:pt x="41" y="206"/>
                  </a:lnTo>
                  <a:lnTo>
                    <a:pt x="58" y="226"/>
                  </a:lnTo>
                  <a:lnTo>
                    <a:pt x="67" y="234"/>
                  </a:lnTo>
                  <a:lnTo>
                    <a:pt x="76" y="240"/>
                  </a:lnTo>
                  <a:lnTo>
                    <a:pt x="87" y="247"/>
                  </a:lnTo>
                  <a:lnTo>
                    <a:pt x="97" y="252"/>
                  </a:lnTo>
                  <a:lnTo>
                    <a:pt x="110" y="256"/>
                  </a:lnTo>
                  <a:lnTo>
                    <a:pt x="123" y="259"/>
                  </a:lnTo>
                  <a:lnTo>
                    <a:pt x="123" y="259"/>
                  </a:lnTo>
                  <a:lnTo>
                    <a:pt x="135" y="260"/>
                  </a:lnTo>
                  <a:lnTo>
                    <a:pt x="147" y="259"/>
                  </a:lnTo>
                  <a:lnTo>
                    <a:pt x="157" y="256"/>
                  </a:lnTo>
                  <a:lnTo>
                    <a:pt x="168" y="251"/>
                  </a:lnTo>
                  <a:lnTo>
                    <a:pt x="177" y="246"/>
                  </a:lnTo>
                  <a:lnTo>
                    <a:pt x="186" y="239"/>
                  </a:lnTo>
                  <a:lnTo>
                    <a:pt x="203" y="221"/>
                  </a:lnTo>
                  <a:lnTo>
                    <a:pt x="203" y="221"/>
                  </a:lnTo>
                  <a:close/>
                  <a:moveTo>
                    <a:pt x="159" y="212"/>
                  </a:moveTo>
                  <a:lnTo>
                    <a:pt x="159" y="212"/>
                  </a:lnTo>
                  <a:lnTo>
                    <a:pt x="151" y="217"/>
                  </a:lnTo>
                  <a:lnTo>
                    <a:pt x="143" y="221"/>
                  </a:lnTo>
                  <a:lnTo>
                    <a:pt x="135" y="222"/>
                  </a:lnTo>
                  <a:lnTo>
                    <a:pt x="128" y="222"/>
                  </a:lnTo>
                  <a:lnTo>
                    <a:pt x="121" y="221"/>
                  </a:lnTo>
                  <a:lnTo>
                    <a:pt x="114" y="218"/>
                  </a:lnTo>
                  <a:lnTo>
                    <a:pt x="106" y="214"/>
                  </a:lnTo>
                  <a:lnTo>
                    <a:pt x="100" y="209"/>
                  </a:lnTo>
                  <a:lnTo>
                    <a:pt x="87" y="199"/>
                  </a:lnTo>
                  <a:lnTo>
                    <a:pt x="75" y="186"/>
                  </a:lnTo>
                  <a:lnTo>
                    <a:pt x="55" y="159"/>
                  </a:lnTo>
                  <a:lnTo>
                    <a:pt x="55" y="159"/>
                  </a:lnTo>
                  <a:lnTo>
                    <a:pt x="49" y="152"/>
                  </a:lnTo>
                  <a:lnTo>
                    <a:pt x="45" y="142"/>
                  </a:lnTo>
                  <a:lnTo>
                    <a:pt x="41" y="133"/>
                  </a:lnTo>
                  <a:lnTo>
                    <a:pt x="38" y="123"/>
                  </a:lnTo>
                  <a:lnTo>
                    <a:pt x="38" y="114"/>
                  </a:lnTo>
                  <a:lnTo>
                    <a:pt x="41" y="103"/>
                  </a:lnTo>
                  <a:lnTo>
                    <a:pt x="45" y="95"/>
                  </a:lnTo>
                  <a:lnTo>
                    <a:pt x="51" y="87"/>
                  </a:lnTo>
                  <a:lnTo>
                    <a:pt x="51" y="87"/>
                  </a:lnTo>
                  <a:lnTo>
                    <a:pt x="56" y="81"/>
                  </a:lnTo>
                  <a:lnTo>
                    <a:pt x="59" y="74"/>
                  </a:lnTo>
                  <a:lnTo>
                    <a:pt x="59" y="74"/>
                  </a:lnTo>
                  <a:lnTo>
                    <a:pt x="77" y="56"/>
                  </a:lnTo>
                  <a:lnTo>
                    <a:pt x="87" y="48"/>
                  </a:lnTo>
                  <a:lnTo>
                    <a:pt x="97" y="42"/>
                  </a:lnTo>
                  <a:lnTo>
                    <a:pt x="97" y="42"/>
                  </a:lnTo>
                  <a:lnTo>
                    <a:pt x="102" y="40"/>
                  </a:lnTo>
                  <a:lnTo>
                    <a:pt x="107" y="39"/>
                  </a:lnTo>
                  <a:lnTo>
                    <a:pt x="113" y="39"/>
                  </a:lnTo>
                  <a:lnTo>
                    <a:pt x="118" y="39"/>
                  </a:lnTo>
                  <a:lnTo>
                    <a:pt x="128" y="43"/>
                  </a:lnTo>
                  <a:lnTo>
                    <a:pt x="139" y="48"/>
                  </a:lnTo>
                  <a:lnTo>
                    <a:pt x="149" y="55"/>
                  </a:lnTo>
                  <a:lnTo>
                    <a:pt x="159" y="63"/>
                  </a:lnTo>
                  <a:lnTo>
                    <a:pt x="173" y="77"/>
                  </a:lnTo>
                  <a:lnTo>
                    <a:pt x="173" y="77"/>
                  </a:lnTo>
                  <a:lnTo>
                    <a:pt x="179" y="84"/>
                  </a:lnTo>
                  <a:lnTo>
                    <a:pt x="186" y="91"/>
                  </a:lnTo>
                  <a:lnTo>
                    <a:pt x="195" y="108"/>
                  </a:lnTo>
                  <a:lnTo>
                    <a:pt x="203" y="125"/>
                  </a:lnTo>
                  <a:lnTo>
                    <a:pt x="208" y="145"/>
                  </a:lnTo>
                  <a:lnTo>
                    <a:pt x="208" y="145"/>
                  </a:lnTo>
                  <a:lnTo>
                    <a:pt x="210" y="149"/>
                  </a:lnTo>
                  <a:lnTo>
                    <a:pt x="208" y="153"/>
                  </a:lnTo>
                  <a:lnTo>
                    <a:pt x="206" y="163"/>
                  </a:lnTo>
                  <a:lnTo>
                    <a:pt x="200" y="172"/>
                  </a:lnTo>
                  <a:lnTo>
                    <a:pt x="193" y="182"/>
                  </a:lnTo>
                  <a:lnTo>
                    <a:pt x="183" y="191"/>
                  </a:lnTo>
                  <a:lnTo>
                    <a:pt x="174" y="199"/>
                  </a:lnTo>
                  <a:lnTo>
                    <a:pt x="159" y="212"/>
                  </a:lnTo>
                  <a:lnTo>
                    <a:pt x="159" y="21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10" name="chenying0907 867"/>
            <p:cNvSpPr/>
            <p:nvPr/>
          </p:nvSpPr>
          <p:spPr bwMode="auto">
            <a:xfrm>
              <a:off x="4233863" y="3363913"/>
              <a:ext cx="76200" cy="95250"/>
            </a:xfrm>
            <a:custGeom>
              <a:cxnLst>
                <a:cxn ang="0">
                  <a:pos x="174" y="184"/>
                </a:cxn>
                <a:cxn ang="0">
                  <a:pos x="174" y="184"/>
                </a:cxn>
                <a:cxn ang="0">
                  <a:pos x="168" y="163"/>
                </a:cxn>
                <a:cxn ang="0">
                  <a:pos x="160" y="142"/>
                </a:cxn>
                <a:cxn ang="0">
                  <a:pos x="151" y="121"/>
                </a:cxn>
                <a:cxn ang="0">
                  <a:pos x="140" y="102"/>
                </a:cxn>
                <a:cxn ang="0">
                  <a:pos x="140" y="102"/>
                </a:cxn>
                <a:cxn ang="0">
                  <a:pos x="131" y="89"/>
                </a:cxn>
                <a:cxn ang="0">
                  <a:pos x="122" y="76"/>
                </a:cxn>
                <a:cxn ang="0">
                  <a:pos x="110" y="62"/>
                </a:cxn>
                <a:cxn ang="0">
                  <a:pos x="99" y="51"/>
                </a:cxn>
                <a:cxn ang="0">
                  <a:pos x="72" y="27"/>
                </a:cxn>
                <a:cxn ang="0">
                  <a:pos x="48" y="6"/>
                </a:cxn>
                <a:cxn ang="0">
                  <a:pos x="48" y="6"/>
                </a:cxn>
                <a:cxn ang="0">
                  <a:pos x="40" y="0"/>
                </a:cxn>
                <a:cxn ang="0">
                  <a:pos x="40" y="0"/>
                </a:cxn>
                <a:cxn ang="0">
                  <a:pos x="0" y="28"/>
                </a:cxn>
                <a:cxn ang="0">
                  <a:pos x="0" y="28"/>
                </a:cxn>
                <a:cxn ang="0">
                  <a:pos x="28" y="49"/>
                </a:cxn>
                <a:cxn ang="0">
                  <a:pos x="28" y="49"/>
                </a:cxn>
                <a:cxn ang="0">
                  <a:pos x="49" y="68"/>
                </a:cxn>
                <a:cxn ang="0">
                  <a:pos x="67" y="87"/>
                </a:cxn>
                <a:cxn ang="0">
                  <a:pos x="83" y="107"/>
                </a:cxn>
                <a:cxn ang="0">
                  <a:pos x="97" y="127"/>
                </a:cxn>
                <a:cxn ang="0">
                  <a:pos x="109" y="149"/>
                </a:cxn>
                <a:cxn ang="0">
                  <a:pos x="121" y="171"/>
                </a:cxn>
                <a:cxn ang="0">
                  <a:pos x="130" y="196"/>
                </a:cxn>
                <a:cxn ang="0">
                  <a:pos x="139" y="222"/>
                </a:cxn>
                <a:cxn ang="0">
                  <a:pos x="139" y="222"/>
                </a:cxn>
                <a:cxn ang="0">
                  <a:pos x="142" y="227"/>
                </a:cxn>
                <a:cxn ang="0">
                  <a:pos x="144" y="231"/>
                </a:cxn>
                <a:cxn ang="0">
                  <a:pos x="148" y="235"/>
                </a:cxn>
                <a:cxn ang="0">
                  <a:pos x="152" y="238"/>
                </a:cxn>
                <a:cxn ang="0">
                  <a:pos x="157" y="239"/>
                </a:cxn>
                <a:cxn ang="0">
                  <a:pos x="163" y="239"/>
                </a:cxn>
                <a:cxn ang="0">
                  <a:pos x="168" y="238"/>
                </a:cxn>
                <a:cxn ang="0">
                  <a:pos x="173" y="236"/>
                </a:cxn>
                <a:cxn ang="0">
                  <a:pos x="173" y="236"/>
                </a:cxn>
                <a:cxn ang="0">
                  <a:pos x="181" y="230"/>
                </a:cxn>
                <a:cxn ang="0">
                  <a:pos x="185" y="222"/>
                </a:cxn>
                <a:cxn ang="0">
                  <a:pos x="187" y="214"/>
                </a:cxn>
                <a:cxn ang="0">
                  <a:pos x="190" y="205"/>
                </a:cxn>
                <a:cxn ang="0">
                  <a:pos x="190" y="205"/>
                </a:cxn>
                <a:cxn ang="0">
                  <a:pos x="189" y="197"/>
                </a:cxn>
                <a:cxn ang="0">
                  <a:pos x="186" y="191"/>
                </a:cxn>
                <a:cxn ang="0">
                  <a:pos x="181" y="187"/>
                </a:cxn>
                <a:cxn ang="0">
                  <a:pos x="174" y="184"/>
                </a:cxn>
                <a:cxn ang="0">
                  <a:pos x="174" y="184"/>
                </a:cxn>
              </a:cxnLst>
              <a:rect l="0" t="0" r="r" b="b"/>
              <a:pathLst>
                <a:path w="190" h="239">
                  <a:moveTo>
                    <a:pt x="174" y="184"/>
                  </a:moveTo>
                  <a:lnTo>
                    <a:pt x="174" y="184"/>
                  </a:lnTo>
                  <a:lnTo>
                    <a:pt x="168" y="163"/>
                  </a:lnTo>
                  <a:lnTo>
                    <a:pt x="160" y="142"/>
                  </a:lnTo>
                  <a:lnTo>
                    <a:pt x="151" y="121"/>
                  </a:lnTo>
                  <a:lnTo>
                    <a:pt x="140" y="102"/>
                  </a:lnTo>
                  <a:lnTo>
                    <a:pt x="140" y="102"/>
                  </a:lnTo>
                  <a:lnTo>
                    <a:pt x="131" y="89"/>
                  </a:lnTo>
                  <a:lnTo>
                    <a:pt x="122" y="76"/>
                  </a:lnTo>
                  <a:lnTo>
                    <a:pt x="110" y="62"/>
                  </a:lnTo>
                  <a:lnTo>
                    <a:pt x="99" y="51"/>
                  </a:lnTo>
                  <a:lnTo>
                    <a:pt x="72" y="27"/>
                  </a:lnTo>
                  <a:lnTo>
                    <a:pt x="48" y="6"/>
                  </a:lnTo>
                  <a:lnTo>
                    <a:pt x="48" y="6"/>
                  </a:lnTo>
                  <a:lnTo>
                    <a:pt x="40" y="0"/>
                  </a:lnTo>
                  <a:lnTo>
                    <a:pt x="40" y="0"/>
                  </a:lnTo>
                  <a:lnTo>
                    <a:pt x="0" y="28"/>
                  </a:lnTo>
                  <a:lnTo>
                    <a:pt x="0" y="28"/>
                  </a:lnTo>
                  <a:lnTo>
                    <a:pt x="28" y="49"/>
                  </a:lnTo>
                  <a:lnTo>
                    <a:pt x="28" y="49"/>
                  </a:lnTo>
                  <a:lnTo>
                    <a:pt x="49" y="68"/>
                  </a:lnTo>
                  <a:lnTo>
                    <a:pt x="67" y="87"/>
                  </a:lnTo>
                  <a:lnTo>
                    <a:pt x="83" y="107"/>
                  </a:lnTo>
                  <a:lnTo>
                    <a:pt x="97" y="127"/>
                  </a:lnTo>
                  <a:lnTo>
                    <a:pt x="109" y="149"/>
                  </a:lnTo>
                  <a:lnTo>
                    <a:pt x="121" y="171"/>
                  </a:lnTo>
                  <a:lnTo>
                    <a:pt x="130" y="196"/>
                  </a:lnTo>
                  <a:lnTo>
                    <a:pt x="139" y="222"/>
                  </a:lnTo>
                  <a:lnTo>
                    <a:pt x="139" y="222"/>
                  </a:lnTo>
                  <a:lnTo>
                    <a:pt x="142" y="227"/>
                  </a:lnTo>
                  <a:lnTo>
                    <a:pt x="144" y="231"/>
                  </a:lnTo>
                  <a:lnTo>
                    <a:pt x="148" y="235"/>
                  </a:lnTo>
                  <a:lnTo>
                    <a:pt x="152" y="238"/>
                  </a:lnTo>
                  <a:lnTo>
                    <a:pt x="157" y="239"/>
                  </a:lnTo>
                  <a:lnTo>
                    <a:pt x="163" y="239"/>
                  </a:lnTo>
                  <a:lnTo>
                    <a:pt x="168" y="238"/>
                  </a:lnTo>
                  <a:lnTo>
                    <a:pt x="173" y="236"/>
                  </a:lnTo>
                  <a:lnTo>
                    <a:pt x="173" y="236"/>
                  </a:lnTo>
                  <a:lnTo>
                    <a:pt x="181" y="230"/>
                  </a:lnTo>
                  <a:lnTo>
                    <a:pt x="185" y="222"/>
                  </a:lnTo>
                  <a:lnTo>
                    <a:pt x="187" y="214"/>
                  </a:lnTo>
                  <a:lnTo>
                    <a:pt x="190" y="205"/>
                  </a:lnTo>
                  <a:lnTo>
                    <a:pt x="190" y="205"/>
                  </a:lnTo>
                  <a:lnTo>
                    <a:pt x="189" y="197"/>
                  </a:lnTo>
                  <a:lnTo>
                    <a:pt x="186" y="191"/>
                  </a:lnTo>
                  <a:lnTo>
                    <a:pt x="181" y="187"/>
                  </a:lnTo>
                  <a:lnTo>
                    <a:pt x="174" y="184"/>
                  </a:lnTo>
                  <a:lnTo>
                    <a:pt x="174" y="18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11" name="chenying0907 868"/>
            <p:cNvSpPr/>
            <p:nvPr/>
          </p:nvSpPr>
          <p:spPr bwMode="auto">
            <a:xfrm>
              <a:off x="4421188" y="3222626"/>
              <a:ext cx="46038" cy="36513"/>
            </a:xfrm>
            <a:custGeom>
              <a:cxnLst>
                <a:cxn ang="0">
                  <a:pos x="102" y="49"/>
                </a:cxn>
                <a:cxn ang="0">
                  <a:pos x="102" y="49"/>
                </a:cxn>
                <a:cxn ang="0">
                  <a:pos x="94" y="45"/>
                </a:cxn>
                <a:cxn ang="0">
                  <a:pos x="86" y="41"/>
                </a:cxn>
                <a:cxn ang="0">
                  <a:pos x="71" y="30"/>
                </a:cxn>
                <a:cxn ang="0">
                  <a:pos x="54" y="15"/>
                </a:cxn>
                <a:cxn ang="0">
                  <a:pos x="38" y="0"/>
                </a:cxn>
                <a:cxn ang="0">
                  <a:pos x="38" y="0"/>
                </a:cxn>
                <a:cxn ang="0">
                  <a:pos x="0" y="24"/>
                </a:cxn>
                <a:cxn ang="0">
                  <a:pos x="0" y="24"/>
                </a:cxn>
                <a:cxn ang="0">
                  <a:pos x="9" y="31"/>
                </a:cxn>
                <a:cxn ang="0">
                  <a:pos x="9" y="31"/>
                </a:cxn>
                <a:cxn ang="0">
                  <a:pos x="21" y="39"/>
                </a:cxn>
                <a:cxn ang="0">
                  <a:pos x="30" y="47"/>
                </a:cxn>
                <a:cxn ang="0">
                  <a:pos x="48" y="65"/>
                </a:cxn>
                <a:cxn ang="0">
                  <a:pos x="58" y="74"/>
                </a:cxn>
                <a:cxn ang="0">
                  <a:pos x="67" y="81"/>
                </a:cxn>
                <a:cxn ang="0">
                  <a:pos x="79" y="87"/>
                </a:cxn>
                <a:cxn ang="0">
                  <a:pos x="90" y="92"/>
                </a:cxn>
                <a:cxn ang="0">
                  <a:pos x="90" y="92"/>
                </a:cxn>
                <a:cxn ang="0">
                  <a:pos x="96" y="94"/>
                </a:cxn>
                <a:cxn ang="0">
                  <a:pos x="101" y="94"/>
                </a:cxn>
                <a:cxn ang="0">
                  <a:pos x="105" y="92"/>
                </a:cxn>
                <a:cxn ang="0">
                  <a:pos x="109" y="91"/>
                </a:cxn>
                <a:cxn ang="0">
                  <a:pos x="111" y="89"/>
                </a:cxn>
                <a:cxn ang="0">
                  <a:pos x="114" y="85"/>
                </a:cxn>
                <a:cxn ang="0">
                  <a:pos x="118" y="77"/>
                </a:cxn>
                <a:cxn ang="0">
                  <a:pos x="119" y="69"/>
                </a:cxn>
                <a:cxn ang="0">
                  <a:pos x="118" y="64"/>
                </a:cxn>
                <a:cxn ang="0">
                  <a:pos x="116" y="60"/>
                </a:cxn>
                <a:cxn ang="0">
                  <a:pos x="114" y="57"/>
                </a:cxn>
                <a:cxn ang="0">
                  <a:pos x="111" y="53"/>
                </a:cxn>
                <a:cxn ang="0">
                  <a:pos x="107" y="51"/>
                </a:cxn>
                <a:cxn ang="0">
                  <a:pos x="102" y="49"/>
                </a:cxn>
                <a:cxn ang="0">
                  <a:pos x="102" y="49"/>
                </a:cxn>
              </a:cxnLst>
              <a:rect l="0" t="0" r="r" b="b"/>
              <a:pathLst>
                <a:path w="119" h="94">
                  <a:moveTo>
                    <a:pt x="102" y="49"/>
                  </a:moveTo>
                  <a:lnTo>
                    <a:pt x="102" y="49"/>
                  </a:lnTo>
                  <a:lnTo>
                    <a:pt x="94" y="45"/>
                  </a:lnTo>
                  <a:lnTo>
                    <a:pt x="86" y="41"/>
                  </a:lnTo>
                  <a:lnTo>
                    <a:pt x="71" y="30"/>
                  </a:lnTo>
                  <a:lnTo>
                    <a:pt x="54" y="15"/>
                  </a:lnTo>
                  <a:lnTo>
                    <a:pt x="38" y="0"/>
                  </a:lnTo>
                  <a:lnTo>
                    <a:pt x="38" y="0"/>
                  </a:lnTo>
                  <a:lnTo>
                    <a:pt x="0" y="24"/>
                  </a:lnTo>
                  <a:lnTo>
                    <a:pt x="0" y="24"/>
                  </a:lnTo>
                  <a:lnTo>
                    <a:pt x="9" y="31"/>
                  </a:lnTo>
                  <a:lnTo>
                    <a:pt x="9" y="31"/>
                  </a:lnTo>
                  <a:lnTo>
                    <a:pt x="21" y="39"/>
                  </a:lnTo>
                  <a:lnTo>
                    <a:pt x="30" y="47"/>
                  </a:lnTo>
                  <a:lnTo>
                    <a:pt x="48" y="65"/>
                  </a:lnTo>
                  <a:lnTo>
                    <a:pt x="58" y="74"/>
                  </a:lnTo>
                  <a:lnTo>
                    <a:pt x="67" y="81"/>
                  </a:lnTo>
                  <a:lnTo>
                    <a:pt x="79" y="87"/>
                  </a:lnTo>
                  <a:lnTo>
                    <a:pt x="90" y="92"/>
                  </a:lnTo>
                  <a:lnTo>
                    <a:pt x="90" y="92"/>
                  </a:lnTo>
                  <a:lnTo>
                    <a:pt x="96" y="94"/>
                  </a:lnTo>
                  <a:lnTo>
                    <a:pt x="101" y="94"/>
                  </a:lnTo>
                  <a:lnTo>
                    <a:pt x="105" y="92"/>
                  </a:lnTo>
                  <a:lnTo>
                    <a:pt x="109" y="91"/>
                  </a:lnTo>
                  <a:lnTo>
                    <a:pt x="111" y="89"/>
                  </a:lnTo>
                  <a:lnTo>
                    <a:pt x="114" y="85"/>
                  </a:lnTo>
                  <a:lnTo>
                    <a:pt x="118" y="77"/>
                  </a:lnTo>
                  <a:lnTo>
                    <a:pt x="119" y="69"/>
                  </a:lnTo>
                  <a:lnTo>
                    <a:pt x="118" y="64"/>
                  </a:lnTo>
                  <a:lnTo>
                    <a:pt x="116" y="60"/>
                  </a:lnTo>
                  <a:lnTo>
                    <a:pt x="114" y="57"/>
                  </a:lnTo>
                  <a:lnTo>
                    <a:pt x="111" y="53"/>
                  </a:lnTo>
                  <a:lnTo>
                    <a:pt x="107" y="51"/>
                  </a:lnTo>
                  <a:lnTo>
                    <a:pt x="102" y="49"/>
                  </a:lnTo>
                  <a:lnTo>
                    <a:pt x="102" y="49"/>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12" name="chenying0907 869"/>
            <p:cNvSpPr>
              <a:spLocks noEditPoints="1"/>
            </p:cNvSpPr>
            <p:nvPr/>
          </p:nvSpPr>
          <p:spPr bwMode="auto">
            <a:xfrm>
              <a:off x="4148138" y="3128963"/>
              <a:ext cx="312738" cy="266700"/>
            </a:xfrm>
            <a:custGeom>
              <a:cxnLst>
                <a:cxn ang="0">
                  <a:pos x="764" y="150"/>
                </a:cxn>
                <a:cxn ang="0">
                  <a:pos x="758" y="142"/>
                </a:cxn>
                <a:cxn ang="0">
                  <a:pos x="713" y="99"/>
                </a:cxn>
                <a:cxn ang="0">
                  <a:pos x="638" y="37"/>
                </a:cxn>
                <a:cxn ang="0">
                  <a:pos x="603" y="6"/>
                </a:cxn>
                <a:cxn ang="0">
                  <a:pos x="587" y="2"/>
                </a:cxn>
                <a:cxn ang="0">
                  <a:pos x="570" y="2"/>
                </a:cxn>
                <a:cxn ang="0">
                  <a:pos x="542" y="23"/>
                </a:cxn>
                <a:cxn ang="0">
                  <a:pos x="433" y="108"/>
                </a:cxn>
                <a:cxn ang="0">
                  <a:pos x="308" y="201"/>
                </a:cxn>
                <a:cxn ang="0">
                  <a:pos x="227" y="256"/>
                </a:cxn>
                <a:cxn ang="0">
                  <a:pos x="120" y="345"/>
                </a:cxn>
                <a:cxn ang="0">
                  <a:pos x="31" y="411"/>
                </a:cxn>
                <a:cxn ang="0">
                  <a:pos x="1" y="451"/>
                </a:cxn>
                <a:cxn ang="0">
                  <a:pos x="4" y="469"/>
                </a:cxn>
                <a:cxn ang="0">
                  <a:pos x="9" y="482"/>
                </a:cxn>
                <a:cxn ang="0">
                  <a:pos x="30" y="515"/>
                </a:cxn>
                <a:cxn ang="0">
                  <a:pos x="64" y="558"/>
                </a:cxn>
                <a:cxn ang="0">
                  <a:pos x="109" y="613"/>
                </a:cxn>
                <a:cxn ang="0">
                  <a:pos x="137" y="639"/>
                </a:cxn>
                <a:cxn ang="0">
                  <a:pos x="143" y="650"/>
                </a:cxn>
                <a:cxn ang="0">
                  <a:pos x="153" y="665"/>
                </a:cxn>
                <a:cxn ang="0">
                  <a:pos x="171" y="670"/>
                </a:cxn>
                <a:cxn ang="0">
                  <a:pos x="191" y="659"/>
                </a:cxn>
                <a:cxn ang="0">
                  <a:pos x="283" y="584"/>
                </a:cxn>
                <a:cxn ang="0">
                  <a:pos x="336" y="549"/>
                </a:cxn>
                <a:cxn ang="0">
                  <a:pos x="366" y="520"/>
                </a:cxn>
                <a:cxn ang="0">
                  <a:pos x="422" y="477"/>
                </a:cxn>
                <a:cxn ang="0">
                  <a:pos x="525" y="406"/>
                </a:cxn>
                <a:cxn ang="0">
                  <a:pos x="658" y="303"/>
                </a:cxn>
                <a:cxn ang="0">
                  <a:pos x="726" y="258"/>
                </a:cxn>
                <a:cxn ang="0">
                  <a:pos x="773" y="215"/>
                </a:cxn>
                <a:cxn ang="0">
                  <a:pos x="784" y="176"/>
                </a:cxn>
                <a:cxn ang="0">
                  <a:pos x="765" y="150"/>
                </a:cxn>
                <a:cxn ang="0">
                  <a:pos x="723" y="202"/>
                </a:cxn>
                <a:cxn ang="0">
                  <a:pos x="694" y="217"/>
                </a:cxn>
                <a:cxn ang="0">
                  <a:pos x="631" y="269"/>
                </a:cxn>
                <a:cxn ang="0">
                  <a:pos x="576" y="308"/>
                </a:cxn>
                <a:cxn ang="0">
                  <a:pos x="491" y="372"/>
                </a:cxn>
                <a:cxn ang="0">
                  <a:pos x="380" y="449"/>
                </a:cxn>
                <a:cxn ang="0">
                  <a:pos x="226" y="575"/>
                </a:cxn>
                <a:cxn ang="0">
                  <a:pos x="168" y="609"/>
                </a:cxn>
                <a:cxn ang="0">
                  <a:pos x="104" y="536"/>
                </a:cxn>
                <a:cxn ang="0">
                  <a:pos x="57" y="479"/>
                </a:cxn>
                <a:cxn ang="0">
                  <a:pos x="47" y="460"/>
                </a:cxn>
                <a:cxn ang="0">
                  <a:pos x="62" y="443"/>
                </a:cxn>
                <a:cxn ang="0">
                  <a:pos x="100" y="419"/>
                </a:cxn>
                <a:cxn ang="0">
                  <a:pos x="205" y="333"/>
                </a:cxn>
                <a:cxn ang="0">
                  <a:pos x="320" y="249"/>
                </a:cxn>
                <a:cxn ang="0">
                  <a:pos x="421" y="180"/>
                </a:cxn>
                <a:cxn ang="0">
                  <a:pos x="480" y="126"/>
                </a:cxn>
                <a:cxn ang="0">
                  <a:pos x="582" y="53"/>
                </a:cxn>
                <a:cxn ang="0">
                  <a:pos x="658" y="108"/>
                </a:cxn>
                <a:cxn ang="0">
                  <a:pos x="732" y="184"/>
                </a:cxn>
                <a:cxn ang="0">
                  <a:pos x="737" y="190"/>
                </a:cxn>
                <a:cxn ang="0">
                  <a:pos x="727" y="198"/>
                </a:cxn>
              </a:cxnLst>
              <a:rect l="0" t="0" r="r" b="b"/>
              <a:pathLst>
                <a:path w="786" h="670">
                  <a:moveTo>
                    <a:pt x="765" y="150"/>
                  </a:moveTo>
                  <a:lnTo>
                    <a:pt x="765" y="150"/>
                  </a:lnTo>
                  <a:lnTo>
                    <a:pt x="761" y="145"/>
                  </a:lnTo>
                  <a:lnTo>
                    <a:pt x="764" y="150"/>
                  </a:lnTo>
                  <a:lnTo>
                    <a:pt x="764" y="150"/>
                  </a:lnTo>
                  <a:lnTo>
                    <a:pt x="762" y="149"/>
                  </a:lnTo>
                  <a:lnTo>
                    <a:pt x="762" y="149"/>
                  </a:lnTo>
                  <a:lnTo>
                    <a:pt x="758" y="142"/>
                  </a:lnTo>
                  <a:lnTo>
                    <a:pt x="753" y="136"/>
                  </a:lnTo>
                  <a:lnTo>
                    <a:pt x="739" y="121"/>
                  </a:lnTo>
                  <a:lnTo>
                    <a:pt x="724" y="109"/>
                  </a:lnTo>
                  <a:lnTo>
                    <a:pt x="713" y="99"/>
                  </a:lnTo>
                  <a:lnTo>
                    <a:pt x="713" y="99"/>
                  </a:lnTo>
                  <a:lnTo>
                    <a:pt x="689" y="75"/>
                  </a:lnTo>
                  <a:lnTo>
                    <a:pt x="664" y="56"/>
                  </a:lnTo>
                  <a:lnTo>
                    <a:pt x="638" y="37"/>
                  </a:lnTo>
                  <a:lnTo>
                    <a:pt x="612" y="19"/>
                  </a:lnTo>
                  <a:lnTo>
                    <a:pt x="612" y="19"/>
                  </a:lnTo>
                  <a:lnTo>
                    <a:pt x="608" y="11"/>
                  </a:lnTo>
                  <a:lnTo>
                    <a:pt x="603" y="6"/>
                  </a:lnTo>
                  <a:lnTo>
                    <a:pt x="595" y="2"/>
                  </a:lnTo>
                  <a:lnTo>
                    <a:pt x="591" y="2"/>
                  </a:lnTo>
                  <a:lnTo>
                    <a:pt x="587" y="2"/>
                  </a:lnTo>
                  <a:lnTo>
                    <a:pt x="587" y="2"/>
                  </a:lnTo>
                  <a:lnTo>
                    <a:pt x="582" y="1"/>
                  </a:lnTo>
                  <a:lnTo>
                    <a:pt x="578" y="0"/>
                  </a:lnTo>
                  <a:lnTo>
                    <a:pt x="574" y="1"/>
                  </a:lnTo>
                  <a:lnTo>
                    <a:pt x="570" y="2"/>
                  </a:lnTo>
                  <a:lnTo>
                    <a:pt x="563" y="6"/>
                  </a:lnTo>
                  <a:lnTo>
                    <a:pt x="559" y="14"/>
                  </a:lnTo>
                  <a:lnTo>
                    <a:pt x="559" y="14"/>
                  </a:lnTo>
                  <a:lnTo>
                    <a:pt x="542" y="23"/>
                  </a:lnTo>
                  <a:lnTo>
                    <a:pt x="525" y="34"/>
                  </a:lnTo>
                  <a:lnTo>
                    <a:pt x="493" y="58"/>
                  </a:lnTo>
                  <a:lnTo>
                    <a:pt x="463" y="83"/>
                  </a:lnTo>
                  <a:lnTo>
                    <a:pt x="433" y="108"/>
                  </a:lnTo>
                  <a:lnTo>
                    <a:pt x="433" y="108"/>
                  </a:lnTo>
                  <a:lnTo>
                    <a:pt x="393" y="141"/>
                  </a:lnTo>
                  <a:lnTo>
                    <a:pt x="351" y="172"/>
                  </a:lnTo>
                  <a:lnTo>
                    <a:pt x="308" y="201"/>
                  </a:lnTo>
                  <a:lnTo>
                    <a:pt x="265" y="230"/>
                  </a:lnTo>
                  <a:lnTo>
                    <a:pt x="265" y="230"/>
                  </a:lnTo>
                  <a:lnTo>
                    <a:pt x="246" y="241"/>
                  </a:lnTo>
                  <a:lnTo>
                    <a:pt x="227" y="256"/>
                  </a:lnTo>
                  <a:lnTo>
                    <a:pt x="191" y="285"/>
                  </a:lnTo>
                  <a:lnTo>
                    <a:pt x="155" y="315"/>
                  </a:lnTo>
                  <a:lnTo>
                    <a:pt x="120" y="345"/>
                  </a:lnTo>
                  <a:lnTo>
                    <a:pt x="120" y="345"/>
                  </a:lnTo>
                  <a:lnTo>
                    <a:pt x="99" y="362"/>
                  </a:lnTo>
                  <a:lnTo>
                    <a:pt x="77" y="379"/>
                  </a:lnTo>
                  <a:lnTo>
                    <a:pt x="31" y="411"/>
                  </a:lnTo>
                  <a:lnTo>
                    <a:pt x="31" y="411"/>
                  </a:lnTo>
                  <a:lnTo>
                    <a:pt x="21" y="419"/>
                  </a:lnTo>
                  <a:lnTo>
                    <a:pt x="13" y="428"/>
                  </a:lnTo>
                  <a:lnTo>
                    <a:pt x="6" y="439"/>
                  </a:lnTo>
                  <a:lnTo>
                    <a:pt x="1" y="451"/>
                  </a:lnTo>
                  <a:lnTo>
                    <a:pt x="1" y="451"/>
                  </a:lnTo>
                  <a:lnTo>
                    <a:pt x="0" y="459"/>
                  </a:lnTo>
                  <a:lnTo>
                    <a:pt x="1" y="464"/>
                  </a:lnTo>
                  <a:lnTo>
                    <a:pt x="4" y="469"/>
                  </a:lnTo>
                  <a:lnTo>
                    <a:pt x="7" y="473"/>
                  </a:lnTo>
                  <a:lnTo>
                    <a:pt x="7" y="473"/>
                  </a:lnTo>
                  <a:lnTo>
                    <a:pt x="7" y="478"/>
                  </a:lnTo>
                  <a:lnTo>
                    <a:pt x="9" y="482"/>
                  </a:lnTo>
                  <a:lnTo>
                    <a:pt x="9" y="482"/>
                  </a:lnTo>
                  <a:lnTo>
                    <a:pt x="13" y="491"/>
                  </a:lnTo>
                  <a:lnTo>
                    <a:pt x="18" y="499"/>
                  </a:lnTo>
                  <a:lnTo>
                    <a:pt x="30" y="515"/>
                  </a:lnTo>
                  <a:lnTo>
                    <a:pt x="30" y="515"/>
                  </a:lnTo>
                  <a:lnTo>
                    <a:pt x="45" y="537"/>
                  </a:lnTo>
                  <a:lnTo>
                    <a:pt x="55" y="548"/>
                  </a:lnTo>
                  <a:lnTo>
                    <a:pt x="64" y="558"/>
                  </a:lnTo>
                  <a:lnTo>
                    <a:pt x="64" y="558"/>
                  </a:lnTo>
                  <a:lnTo>
                    <a:pt x="75" y="570"/>
                  </a:lnTo>
                  <a:lnTo>
                    <a:pt x="87" y="584"/>
                  </a:lnTo>
                  <a:lnTo>
                    <a:pt x="109" y="613"/>
                  </a:lnTo>
                  <a:lnTo>
                    <a:pt x="109" y="613"/>
                  </a:lnTo>
                  <a:lnTo>
                    <a:pt x="117" y="619"/>
                  </a:lnTo>
                  <a:lnTo>
                    <a:pt x="126" y="630"/>
                  </a:lnTo>
                  <a:lnTo>
                    <a:pt x="137" y="639"/>
                  </a:lnTo>
                  <a:lnTo>
                    <a:pt x="140" y="643"/>
                  </a:lnTo>
                  <a:lnTo>
                    <a:pt x="142" y="646"/>
                  </a:lnTo>
                  <a:lnTo>
                    <a:pt x="142" y="646"/>
                  </a:lnTo>
                  <a:lnTo>
                    <a:pt x="143" y="650"/>
                  </a:lnTo>
                  <a:lnTo>
                    <a:pt x="146" y="653"/>
                  </a:lnTo>
                  <a:lnTo>
                    <a:pt x="146" y="653"/>
                  </a:lnTo>
                  <a:lnTo>
                    <a:pt x="149" y="660"/>
                  </a:lnTo>
                  <a:lnTo>
                    <a:pt x="153" y="665"/>
                  </a:lnTo>
                  <a:lnTo>
                    <a:pt x="159" y="669"/>
                  </a:lnTo>
                  <a:lnTo>
                    <a:pt x="167" y="670"/>
                  </a:lnTo>
                  <a:lnTo>
                    <a:pt x="171" y="670"/>
                  </a:lnTo>
                  <a:lnTo>
                    <a:pt x="171" y="670"/>
                  </a:lnTo>
                  <a:lnTo>
                    <a:pt x="178" y="669"/>
                  </a:lnTo>
                  <a:lnTo>
                    <a:pt x="184" y="667"/>
                  </a:lnTo>
                  <a:lnTo>
                    <a:pt x="188" y="663"/>
                  </a:lnTo>
                  <a:lnTo>
                    <a:pt x="191" y="659"/>
                  </a:lnTo>
                  <a:lnTo>
                    <a:pt x="191" y="659"/>
                  </a:lnTo>
                  <a:lnTo>
                    <a:pt x="214" y="640"/>
                  </a:lnTo>
                  <a:lnTo>
                    <a:pt x="238" y="622"/>
                  </a:lnTo>
                  <a:lnTo>
                    <a:pt x="283" y="584"/>
                  </a:lnTo>
                  <a:lnTo>
                    <a:pt x="283" y="584"/>
                  </a:lnTo>
                  <a:lnTo>
                    <a:pt x="300" y="572"/>
                  </a:lnTo>
                  <a:lnTo>
                    <a:pt x="317" y="561"/>
                  </a:lnTo>
                  <a:lnTo>
                    <a:pt x="336" y="549"/>
                  </a:lnTo>
                  <a:lnTo>
                    <a:pt x="344" y="542"/>
                  </a:lnTo>
                  <a:lnTo>
                    <a:pt x="350" y="536"/>
                  </a:lnTo>
                  <a:lnTo>
                    <a:pt x="350" y="536"/>
                  </a:lnTo>
                  <a:lnTo>
                    <a:pt x="366" y="520"/>
                  </a:lnTo>
                  <a:lnTo>
                    <a:pt x="384" y="504"/>
                  </a:lnTo>
                  <a:lnTo>
                    <a:pt x="404" y="489"/>
                  </a:lnTo>
                  <a:lnTo>
                    <a:pt x="422" y="477"/>
                  </a:lnTo>
                  <a:lnTo>
                    <a:pt x="422" y="477"/>
                  </a:lnTo>
                  <a:lnTo>
                    <a:pt x="440" y="466"/>
                  </a:lnTo>
                  <a:lnTo>
                    <a:pt x="459" y="456"/>
                  </a:lnTo>
                  <a:lnTo>
                    <a:pt x="493" y="431"/>
                  </a:lnTo>
                  <a:lnTo>
                    <a:pt x="525" y="406"/>
                  </a:lnTo>
                  <a:lnTo>
                    <a:pt x="558" y="379"/>
                  </a:lnTo>
                  <a:lnTo>
                    <a:pt x="591" y="353"/>
                  </a:lnTo>
                  <a:lnTo>
                    <a:pt x="624" y="326"/>
                  </a:lnTo>
                  <a:lnTo>
                    <a:pt x="658" y="303"/>
                  </a:lnTo>
                  <a:lnTo>
                    <a:pt x="692" y="281"/>
                  </a:lnTo>
                  <a:lnTo>
                    <a:pt x="692" y="281"/>
                  </a:lnTo>
                  <a:lnTo>
                    <a:pt x="706" y="272"/>
                  </a:lnTo>
                  <a:lnTo>
                    <a:pt x="726" y="258"/>
                  </a:lnTo>
                  <a:lnTo>
                    <a:pt x="745" y="241"/>
                  </a:lnTo>
                  <a:lnTo>
                    <a:pt x="756" y="234"/>
                  </a:lnTo>
                  <a:lnTo>
                    <a:pt x="765" y="224"/>
                  </a:lnTo>
                  <a:lnTo>
                    <a:pt x="773" y="215"/>
                  </a:lnTo>
                  <a:lnTo>
                    <a:pt x="779" y="205"/>
                  </a:lnTo>
                  <a:lnTo>
                    <a:pt x="783" y="196"/>
                  </a:lnTo>
                  <a:lnTo>
                    <a:pt x="786" y="187"/>
                  </a:lnTo>
                  <a:lnTo>
                    <a:pt x="784" y="176"/>
                  </a:lnTo>
                  <a:lnTo>
                    <a:pt x="783" y="172"/>
                  </a:lnTo>
                  <a:lnTo>
                    <a:pt x="782" y="167"/>
                  </a:lnTo>
                  <a:lnTo>
                    <a:pt x="775" y="159"/>
                  </a:lnTo>
                  <a:lnTo>
                    <a:pt x="765" y="150"/>
                  </a:lnTo>
                  <a:lnTo>
                    <a:pt x="765" y="150"/>
                  </a:lnTo>
                  <a:close/>
                  <a:moveTo>
                    <a:pt x="727" y="198"/>
                  </a:moveTo>
                  <a:lnTo>
                    <a:pt x="727" y="198"/>
                  </a:lnTo>
                  <a:lnTo>
                    <a:pt x="723" y="202"/>
                  </a:lnTo>
                  <a:lnTo>
                    <a:pt x="719" y="205"/>
                  </a:lnTo>
                  <a:lnTo>
                    <a:pt x="707" y="209"/>
                  </a:lnTo>
                  <a:lnTo>
                    <a:pt x="707" y="209"/>
                  </a:lnTo>
                  <a:lnTo>
                    <a:pt x="694" y="217"/>
                  </a:lnTo>
                  <a:lnTo>
                    <a:pt x="681" y="226"/>
                  </a:lnTo>
                  <a:lnTo>
                    <a:pt x="668" y="236"/>
                  </a:lnTo>
                  <a:lnTo>
                    <a:pt x="656" y="248"/>
                  </a:lnTo>
                  <a:lnTo>
                    <a:pt x="631" y="269"/>
                  </a:lnTo>
                  <a:lnTo>
                    <a:pt x="618" y="279"/>
                  </a:lnTo>
                  <a:lnTo>
                    <a:pt x="605" y="289"/>
                  </a:lnTo>
                  <a:lnTo>
                    <a:pt x="605" y="289"/>
                  </a:lnTo>
                  <a:lnTo>
                    <a:pt x="576" y="308"/>
                  </a:lnTo>
                  <a:lnTo>
                    <a:pt x="548" y="329"/>
                  </a:lnTo>
                  <a:lnTo>
                    <a:pt x="519" y="351"/>
                  </a:lnTo>
                  <a:lnTo>
                    <a:pt x="491" y="372"/>
                  </a:lnTo>
                  <a:lnTo>
                    <a:pt x="491" y="372"/>
                  </a:lnTo>
                  <a:lnTo>
                    <a:pt x="463" y="392"/>
                  </a:lnTo>
                  <a:lnTo>
                    <a:pt x="435" y="410"/>
                  </a:lnTo>
                  <a:lnTo>
                    <a:pt x="406" y="430"/>
                  </a:lnTo>
                  <a:lnTo>
                    <a:pt x="380" y="449"/>
                  </a:lnTo>
                  <a:lnTo>
                    <a:pt x="380" y="449"/>
                  </a:lnTo>
                  <a:lnTo>
                    <a:pt x="328" y="491"/>
                  </a:lnTo>
                  <a:lnTo>
                    <a:pt x="277" y="533"/>
                  </a:lnTo>
                  <a:lnTo>
                    <a:pt x="226" y="575"/>
                  </a:lnTo>
                  <a:lnTo>
                    <a:pt x="174" y="616"/>
                  </a:lnTo>
                  <a:lnTo>
                    <a:pt x="174" y="616"/>
                  </a:lnTo>
                  <a:lnTo>
                    <a:pt x="168" y="609"/>
                  </a:lnTo>
                  <a:lnTo>
                    <a:pt x="168" y="609"/>
                  </a:lnTo>
                  <a:lnTo>
                    <a:pt x="147" y="585"/>
                  </a:lnTo>
                  <a:lnTo>
                    <a:pt x="126" y="561"/>
                  </a:lnTo>
                  <a:lnTo>
                    <a:pt x="126" y="561"/>
                  </a:lnTo>
                  <a:lnTo>
                    <a:pt x="104" y="536"/>
                  </a:lnTo>
                  <a:lnTo>
                    <a:pt x="82" y="511"/>
                  </a:lnTo>
                  <a:lnTo>
                    <a:pt x="82" y="511"/>
                  </a:lnTo>
                  <a:lnTo>
                    <a:pt x="66" y="491"/>
                  </a:lnTo>
                  <a:lnTo>
                    <a:pt x="57" y="479"/>
                  </a:lnTo>
                  <a:lnTo>
                    <a:pt x="52" y="470"/>
                  </a:lnTo>
                  <a:lnTo>
                    <a:pt x="52" y="470"/>
                  </a:lnTo>
                  <a:lnTo>
                    <a:pt x="49" y="465"/>
                  </a:lnTo>
                  <a:lnTo>
                    <a:pt x="47" y="460"/>
                  </a:lnTo>
                  <a:lnTo>
                    <a:pt x="47" y="460"/>
                  </a:lnTo>
                  <a:lnTo>
                    <a:pt x="51" y="455"/>
                  </a:lnTo>
                  <a:lnTo>
                    <a:pt x="56" y="448"/>
                  </a:lnTo>
                  <a:lnTo>
                    <a:pt x="62" y="443"/>
                  </a:lnTo>
                  <a:lnTo>
                    <a:pt x="70" y="438"/>
                  </a:lnTo>
                  <a:lnTo>
                    <a:pt x="87" y="428"/>
                  </a:lnTo>
                  <a:lnTo>
                    <a:pt x="100" y="419"/>
                  </a:lnTo>
                  <a:lnTo>
                    <a:pt x="100" y="419"/>
                  </a:lnTo>
                  <a:lnTo>
                    <a:pt x="134" y="392"/>
                  </a:lnTo>
                  <a:lnTo>
                    <a:pt x="168" y="363"/>
                  </a:lnTo>
                  <a:lnTo>
                    <a:pt x="168" y="363"/>
                  </a:lnTo>
                  <a:lnTo>
                    <a:pt x="205" y="333"/>
                  </a:lnTo>
                  <a:lnTo>
                    <a:pt x="242" y="303"/>
                  </a:lnTo>
                  <a:lnTo>
                    <a:pt x="280" y="274"/>
                  </a:lnTo>
                  <a:lnTo>
                    <a:pt x="299" y="261"/>
                  </a:lnTo>
                  <a:lnTo>
                    <a:pt x="320" y="249"/>
                  </a:lnTo>
                  <a:lnTo>
                    <a:pt x="320" y="249"/>
                  </a:lnTo>
                  <a:lnTo>
                    <a:pt x="354" y="227"/>
                  </a:lnTo>
                  <a:lnTo>
                    <a:pt x="388" y="205"/>
                  </a:lnTo>
                  <a:lnTo>
                    <a:pt x="421" y="180"/>
                  </a:lnTo>
                  <a:lnTo>
                    <a:pt x="437" y="167"/>
                  </a:lnTo>
                  <a:lnTo>
                    <a:pt x="451" y="153"/>
                  </a:lnTo>
                  <a:lnTo>
                    <a:pt x="451" y="153"/>
                  </a:lnTo>
                  <a:lnTo>
                    <a:pt x="480" y="126"/>
                  </a:lnTo>
                  <a:lnTo>
                    <a:pt x="512" y="99"/>
                  </a:lnTo>
                  <a:lnTo>
                    <a:pt x="546" y="74"/>
                  </a:lnTo>
                  <a:lnTo>
                    <a:pt x="565" y="64"/>
                  </a:lnTo>
                  <a:lnTo>
                    <a:pt x="582" y="53"/>
                  </a:lnTo>
                  <a:lnTo>
                    <a:pt x="582" y="53"/>
                  </a:lnTo>
                  <a:lnTo>
                    <a:pt x="608" y="70"/>
                  </a:lnTo>
                  <a:lnTo>
                    <a:pt x="633" y="88"/>
                  </a:lnTo>
                  <a:lnTo>
                    <a:pt x="658" y="108"/>
                  </a:lnTo>
                  <a:lnTo>
                    <a:pt x="669" y="120"/>
                  </a:lnTo>
                  <a:lnTo>
                    <a:pt x="680" y="132"/>
                  </a:lnTo>
                  <a:lnTo>
                    <a:pt x="680" y="132"/>
                  </a:lnTo>
                  <a:lnTo>
                    <a:pt x="732" y="184"/>
                  </a:lnTo>
                  <a:lnTo>
                    <a:pt x="732" y="184"/>
                  </a:lnTo>
                  <a:lnTo>
                    <a:pt x="739" y="189"/>
                  </a:lnTo>
                  <a:lnTo>
                    <a:pt x="739" y="190"/>
                  </a:lnTo>
                  <a:lnTo>
                    <a:pt x="737" y="190"/>
                  </a:lnTo>
                  <a:lnTo>
                    <a:pt x="733" y="192"/>
                  </a:lnTo>
                  <a:lnTo>
                    <a:pt x="730" y="194"/>
                  </a:lnTo>
                  <a:lnTo>
                    <a:pt x="727" y="198"/>
                  </a:lnTo>
                  <a:lnTo>
                    <a:pt x="727" y="198"/>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13" name="chenying0907 870"/>
            <p:cNvSpPr>
              <a:spLocks noEditPoints="1"/>
            </p:cNvSpPr>
            <p:nvPr/>
          </p:nvSpPr>
          <p:spPr bwMode="auto">
            <a:xfrm>
              <a:off x="4635501" y="3128963"/>
              <a:ext cx="311150" cy="266700"/>
            </a:xfrm>
            <a:custGeom>
              <a:cxnLst>
                <a:cxn ang="0">
                  <a:pos x="162" y="326"/>
                </a:cxn>
                <a:cxn ang="0">
                  <a:pos x="293" y="431"/>
                </a:cxn>
                <a:cxn ang="0">
                  <a:pos x="364" y="477"/>
                </a:cxn>
                <a:cxn ang="0">
                  <a:pos x="436" y="536"/>
                </a:cxn>
                <a:cxn ang="0">
                  <a:pos x="469" y="561"/>
                </a:cxn>
                <a:cxn ang="0">
                  <a:pos x="548" y="622"/>
                </a:cxn>
                <a:cxn ang="0">
                  <a:pos x="598" y="663"/>
                </a:cxn>
                <a:cxn ang="0">
                  <a:pos x="619" y="670"/>
                </a:cxn>
                <a:cxn ang="0">
                  <a:pos x="637" y="660"/>
                </a:cxn>
                <a:cxn ang="0">
                  <a:pos x="644" y="646"/>
                </a:cxn>
                <a:cxn ang="0">
                  <a:pos x="660" y="630"/>
                </a:cxn>
                <a:cxn ang="0">
                  <a:pos x="699" y="584"/>
                </a:cxn>
                <a:cxn ang="0">
                  <a:pos x="732" y="548"/>
                </a:cxn>
                <a:cxn ang="0">
                  <a:pos x="768" y="499"/>
                </a:cxn>
                <a:cxn ang="0">
                  <a:pos x="779" y="478"/>
                </a:cxn>
                <a:cxn ang="0">
                  <a:pos x="785" y="464"/>
                </a:cxn>
                <a:cxn ang="0">
                  <a:pos x="781" y="439"/>
                </a:cxn>
                <a:cxn ang="0">
                  <a:pos x="755" y="411"/>
                </a:cxn>
                <a:cxn ang="0">
                  <a:pos x="666" y="345"/>
                </a:cxn>
                <a:cxn ang="0">
                  <a:pos x="541" y="241"/>
                </a:cxn>
                <a:cxn ang="0">
                  <a:pos x="435" y="172"/>
                </a:cxn>
                <a:cxn ang="0">
                  <a:pos x="323" y="83"/>
                </a:cxn>
                <a:cxn ang="0">
                  <a:pos x="227" y="14"/>
                </a:cxn>
                <a:cxn ang="0">
                  <a:pos x="212" y="1"/>
                </a:cxn>
                <a:cxn ang="0">
                  <a:pos x="200" y="2"/>
                </a:cxn>
                <a:cxn ang="0">
                  <a:pos x="178" y="11"/>
                </a:cxn>
                <a:cxn ang="0">
                  <a:pos x="122" y="56"/>
                </a:cxn>
                <a:cxn ang="0">
                  <a:pos x="62" y="109"/>
                </a:cxn>
                <a:cxn ang="0">
                  <a:pos x="24" y="149"/>
                </a:cxn>
                <a:cxn ang="0">
                  <a:pos x="25" y="145"/>
                </a:cxn>
                <a:cxn ang="0">
                  <a:pos x="4" y="167"/>
                </a:cxn>
                <a:cxn ang="0">
                  <a:pos x="3" y="196"/>
                </a:cxn>
                <a:cxn ang="0">
                  <a:pos x="30" y="234"/>
                </a:cxn>
                <a:cxn ang="0">
                  <a:pos x="94" y="281"/>
                </a:cxn>
                <a:cxn ang="0">
                  <a:pos x="106" y="132"/>
                </a:cxn>
                <a:cxn ang="0">
                  <a:pos x="153" y="88"/>
                </a:cxn>
                <a:cxn ang="0">
                  <a:pos x="221" y="64"/>
                </a:cxn>
                <a:cxn ang="0">
                  <a:pos x="335" y="153"/>
                </a:cxn>
                <a:cxn ang="0">
                  <a:pos x="398" y="205"/>
                </a:cxn>
                <a:cxn ang="0">
                  <a:pos x="487" y="261"/>
                </a:cxn>
                <a:cxn ang="0">
                  <a:pos x="618" y="363"/>
                </a:cxn>
                <a:cxn ang="0">
                  <a:pos x="686" y="419"/>
                </a:cxn>
                <a:cxn ang="0">
                  <a:pos x="730" y="448"/>
                </a:cxn>
                <a:cxn ang="0">
                  <a:pos x="737" y="465"/>
                </a:cxn>
                <a:cxn ang="0">
                  <a:pos x="720" y="491"/>
                </a:cxn>
                <a:cxn ang="0">
                  <a:pos x="660" y="561"/>
                </a:cxn>
                <a:cxn ang="0">
                  <a:pos x="618" y="609"/>
                </a:cxn>
                <a:cxn ang="0">
                  <a:pos x="509" y="533"/>
                </a:cxn>
                <a:cxn ang="0">
                  <a:pos x="380" y="430"/>
                </a:cxn>
                <a:cxn ang="0">
                  <a:pos x="295" y="372"/>
                </a:cxn>
                <a:cxn ang="0">
                  <a:pos x="181" y="289"/>
                </a:cxn>
                <a:cxn ang="0">
                  <a:pos x="131" y="248"/>
                </a:cxn>
                <a:cxn ang="0">
                  <a:pos x="79" y="209"/>
                </a:cxn>
                <a:cxn ang="0">
                  <a:pos x="60" y="198"/>
                </a:cxn>
                <a:cxn ang="0">
                  <a:pos x="49" y="190"/>
                </a:cxn>
                <a:cxn ang="0">
                  <a:pos x="54" y="184"/>
                </a:cxn>
              </a:cxnLst>
              <a:rect l="0" t="0" r="r" b="b"/>
              <a:pathLst>
                <a:path w="786" h="670">
                  <a:moveTo>
                    <a:pt x="94" y="281"/>
                  </a:moveTo>
                  <a:lnTo>
                    <a:pt x="94" y="281"/>
                  </a:lnTo>
                  <a:lnTo>
                    <a:pt x="130" y="303"/>
                  </a:lnTo>
                  <a:lnTo>
                    <a:pt x="162" y="326"/>
                  </a:lnTo>
                  <a:lnTo>
                    <a:pt x="195" y="353"/>
                  </a:lnTo>
                  <a:lnTo>
                    <a:pt x="228" y="379"/>
                  </a:lnTo>
                  <a:lnTo>
                    <a:pt x="261" y="406"/>
                  </a:lnTo>
                  <a:lnTo>
                    <a:pt x="293" y="431"/>
                  </a:lnTo>
                  <a:lnTo>
                    <a:pt x="329" y="456"/>
                  </a:lnTo>
                  <a:lnTo>
                    <a:pt x="346" y="466"/>
                  </a:lnTo>
                  <a:lnTo>
                    <a:pt x="364" y="477"/>
                  </a:lnTo>
                  <a:lnTo>
                    <a:pt x="364" y="477"/>
                  </a:lnTo>
                  <a:lnTo>
                    <a:pt x="382" y="489"/>
                  </a:lnTo>
                  <a:lnTo>
                    <a:pt x="402" y="504"/>
                  </a:lnTo>
                  <a:lnTo>
                    <a:pt x="420" y="520"/>
                  </a:lnTo>
                  <a:lnTo>
                    <a:pt x="436" y="536"/>
                  </a:lnTo>
                  <a:lnTo>
                    <a:pt x="436" y="536"/>
                  </a:lnTo>
                  <a:lnTo>
                    <a:pt x="444" y="542"/>
                  </a:lnTo>
                  <a:lnTo>
                    <a:pt x="452" y="549"/>
                  </a:lnTo>
                  <a:lnTo>
                    <a:pt x="469" y="561"/>
                  </a:lnTo>
                  <a:lnTo>
                    <a:pt x="487" y="572"/>
                  </a:lnTo>
                  <a:lnTo>
                    <a:pt x="503" y="584"/>
                  </a:lnTo>
                  <a:lnTo>
                    <a:pt x="503" y="584"/>
                  </a:lnTo>
                  <a:lnTo>
                    <a:pt x="548" y="622"/>
                  </a:lnTo>
                  <a:lnTo>
                    <a:pt x="572" y="640"/>
                  </a:lnTo>
                  <a:lnTo>
                    <a:pt x="595" y="659"/>
                  </a:lnTo>
                  <a:lnTo>
                    <a:pt x="595" y="659"/>
                  </a:lnTo>
                  <a:lnTo>
                    <a:pt x="598" y="663"/>
                  </a:lnTo>
                  <a:lnTo>
                    <a:pt x="602" y="667"/>
                  </a:lnTo>
                  <a:lnTo>
                    <a:pt x="609" y="669"/>
                  </a:lnTo>
                  <a:lnTo>
                    <a:pt x="615" y="670"/>
                  </a:lnTo>
                  <a:lnTo>
                    <a:pt x="619" y="670"/>
                  </a:lnTo>
                  <a:lnTo>
                    <a:pt x="619" y="670"/>
                  </a:lnTo>
                  <a:lnTo>
                    <a:pt x="627" y="669"/>
                  </a:lnTo>
                  <a:lnTo>
                    <a:pt x="633" y="665"/>
                  </a:lnTo>
                  <a:lnTo>
                    <a:pt x="637" y="660"/>
                  </a:lnTo>
                  <a:lnTo>
                    <a:pt x="640" y="653"/>
                  </a:lnTo>
                  <a:lnTo>
                    <a:pt x="640" y="653"/>
                  </a:lnTo>
                  <a:lnTo>
                    <a:pt x="643" y="650"/>
                  </a:lnTo>
                  <a:lnTo>
                    <a:pt x="644" y="646"/>
                  </a:lnTo>
                  <a:lnTo>
                    <a:pt x="644" y="646"/>
                  </a:lnTo>
                  <a:lnTo>
                    <a:pt x="646" y="643"/>
                  </a:lnTo>
                  <a:lnTo>
                    <a:pt x="650" y="639"/>
                  </a:lnTo>
                  <a:lnTo>
                    <a:pt x="660" y="630"/>
                  </a:lnTo>
                  <a:lnTo>
                    <a:pt x="669" y="619"/>
                  </a:lnTo>
                  <a:lnTo>
                    <a:pt x="677" y="613"/>
                  </a:lnTo>
                  <a:lnTo>
                    <a:pt x="677" y="613"/>
                  </a:lnTo>
                  <a:lnTo>
                    <a:pt x="699" y="584"/>
                  </a:lnTo>
                  <a:lnTo>
                    <a:pt x="711" y="570"/>
                  </a:lnTo>
                  <a:lnTo>
                    <a:pt x="722" y="558"/>
                  </a:lnTo>
                  <a:lnTo>
                    <a:pt x="722" y="558"/>
                  </a:lnTo>
                  <a:lnTo>
                    <a:pt x="732" y="548"/>
                  </a:lnTo>
                  <a:lnTo>
                    <a:pt x="741" y="537"/>
                  </a:lnTo>
                  <a:lnTo>
                    <a:pt x="756" y="515"/>
                  </a:lnTo>
                  <a:lnTo>
                    <a:pt x="756" y="515"/>
                  </a:lnTo>
                  <a:lnTo>
                    <a:pt x="768" y="499"/>
                  </a:lnTo>
                  <a:lnTo>
                    <a:pt x="773" y="491"/>
                  </a:lnTo>
                  <a:lnTo>
                    <a:pt x="777" y="482"/>
                  </a:lnTo>
                  <a:lnTo>
                    <a:pt x="777" y="482"/>
                  </a:lnTo>
                  <a:lnTo>
                    <a:pt x="779" y="478"/>
                  </a:lnTo>
                  <a:lnTo>
                    <a:pt x="779" y="473"/>
                  </a:lnTo>
                  <a:lnTo>
                    <a:pt x="779" y="473"/>
                  </a:lnTo>
                  <a:lnTo>
                    <a:pt x="783" y="469"/>
                  </a:lnTo>
                  <a:lnTo>
                    <a:pt x="785" y="464"/>
                  </a:lnTo>
                  <a:lnTo>
                    <a:pt x="786" y="459"/>
                  </a:lnTo>
                  <a:lnTo>
                    <a:pt x="785" y="451"/>
                  </a:lnTo>
                  <a:lnTo>
                    <a:pt x="785" y="451"/>
                  </a:lnTo>
                  <a:lnTo>
                    <a:pt x="781" y="439"/>
                  </a:lnTo>
                  <a:lnTo>
                    <a:pt x="773" y="428"/>
                  </a:lnTo>
                  <a:lnTo>
                    <a:pt x="766" y="419"/>
                  </a:lnTo>
                  <a:lnTo>
                    <a:pt x="755" y="411"/>
                  </a:lnTo>
                  <a:lnTo>
                    <a:pt x="755" y="411"/>
                  </a:lnTo>
                  <a:lnTo>
                    <a:pt x="709" y="379"/>
                  </a:lnTo>
                  <a:lnTo>
                    <a:pt x="687" y="362"/>
                  </a:lnTo>
                  <a:lnTo>
                    <a:pt x="666" y="345"/>
                  </a:lnTo>
                  <a:lnTo>
                    <a:pt x="666" y="345"/>
                  </a:lnTo>
                  <a:lnTo>
                    <a:pt x="631" y="315"/>
                  </a:lnTo>
                  <a:lnTo>
                    <a:pt x="595" y="285"/>
                  </a:lnTo>
                  <a:lnTo>
                    <a:pt x="559" y="256"/>
                  </a:lnTo>
                  <a:lnTo>
                    <a:pt x="541" y="241"/>
                  </a:lnTo>
                  <a:lnTo>
                    <a:pt x="521" y="230"/>
                  </a:lnTo>
                  <a:lnTo>
                    <a:pt x="521" y="230"/>
                  </a:lnTo>
                  <a:lnTo>
                    <a:pt x="478" y="201"/>
                  </a:lnTo>
                  <a:lnTo>
                    <a:pt x="435" y="172"/>
                  </a:lnTo>
                  <a:lnTo>
                    <a:pt x="393" y="141"/>
                  </a:lnTo>
                  <a:lnTo>
                    <a:pt x="353" y="108"/>
                  </a:lnTo>
                  <a:lnTo>
                    <a:pt x="353" y="108"/>
                  </a:lnTo>
                  <a:lnTo>
                    <a:pt x="323" y="83"/>
                  </a:lnTo>
                  <a:lnTo>
                    <a:pt x="293" y="58"/>
                  </a:lnTo>
                  <a:lnTo>
                    <a:pt x="261" y="34"/>
                  </a:lnTo>
                  <a:lnTo>
                    <a:pt x="244" y="23"/>
                  </a:lnTo>
                  <a:lnTo>
                    <a:pt x="227" y="14"/>
                  </a:lnTo>
                  <a:lnTo>
                    <a:pt x="227" y="14"/>
                  </a:lnTo>
                  <a:lnTo>
                    <a:pt x="223" y="6"/>
                  </a:lnTo>
                  <a:lnTo>
                    <a:pt x="216" y="2"/>
                  </a:lnTo>
                  <a:lnTo>
                    <a:pt x="212" y="1"/>
                  </a:lnTo>
                  <a:lnTo>
                    <a:pt x="208" y="0"/>
                  </a:lnTo>
                  <a:lnTo>
                    <a:pt x="204" y="1"/>
                  </a:lnTo>
                  <a:lnTo>
                    <a:pt x="200" y="2"/>
                  </a:lnTo>
                  <a:lnTo>
                    <a:pt x="200" y="2"/>
                  </a:lnTo>
                  <a:lnTo>
                    <a:pt x="195" y="2"/>
                  </a:lnTo>
                  <a:lnTo>
                    <a:pt x="191" y="2"/>
                  </a:lnTo>
                  <a:lnTo>
                    <a:pt x="183" y="6"/>
                  </a:lnTo>
                  <a:lnTo>
                    <a:pt x="178" y="11"/>
                  </a:lnTo>
                  <a:lnTo>
                    <a:pt x="174" y="19"/>
                  </a:lnTo>
                  <a:lnTo>
                    <a:pt x="174" y="19"/>
                  </a:lnTo>
                  <a:lnTo>
                    <a:pt x="148" y="37"/>
                  </a:lnTo>
                  <a:lnTo>
                    <a:pt x="122" y="56"/>
                  </a:lnTo>
                  <a:lnTo>
                    <a:pt x="98" y="75"/>
                  </a:lnTo>
                  <a:lnTo>
                    <a:pt x="74" y="99"/>
                  </a:lnTo>
                  <a:lnTo>
                    <a:pt x="74" y="99"/>
                  </a:lnTo>
                  <a:lnTo>
                    <a:pt x="62" y="109"/>
                  </a:lnTo>
                  <a:lnTo>
                    <a:pt x="47" y="121"/>
                  </a:lnTo>
                  <a:lnTo>
                    <a:pt x="34" y="136"/>
                  </a:lnTo>
                  <a:lnTo>
                    <a:pt x="28" y="142"/>
                  </a:lnTo>
                  <a:lnTo>
                    <a:pt x="24" y="149"/>
                  </a:lnTo>
                  <a:lnTo>
                    <a:pt x="24" y="149"/>
                  </a:lnTo>
                  <a:lnTo>
                    <a:pt x="24" y="150"/>
                  </a:lnTo>
                  <a:lnTo>
                    <a:pt x="24" y="150"/>
                  </a:lnTo>
                  <a:lnTo>
                    <a:pt x="25" y="145"/>
                  </a:lnTo>
                  <a:lnTo>
                    <a:pt x="21" y="150"/>
                  </a:lnTo>
                  <a:lnTo>
                    <a:pt x="21" y="150"/>
                  </a:lnTo>
                  <a:lnTo>
                    <a:pt x="11" y="159"/>
                  </a:lnTo>
                  <a:lnTo>
                    <a:pt x="4" y="167"/>
                  </a:lnTo>
                  <a:lnTo>
                    <a:pt x="3" y="172"/>
                  </a:lnTo>
                  <a:lnTo>
                    <a:pt x="2" y="176"/>
                  </a:lnTo>
                  <a:lnTo>
                    <a:pt x="0" y="187"/>
                  </a:lnTo>
                  <a:lnTo>
                    <a:pt x="3" y="196"/>
                  </a:lnTo>
                  <a:lnTo>
                    <a:pt x="8" y="205"/>
                  </a:lnTo>
                  <a:lnTo>
                    <a:pt x="13" y="215"/>
                  </a:lnTo>
                  <a:lnTo>
                    <a:pt x="21" y="224"/>
                  </a:lnTo>
                  <a:lnTo>
                    <a:pt x="30" y="234"/>
                  </a:lnTo>
                  <a:lnTo>
                    <a:pt x="41" y="241"/>
                  </a:lnTo>
                  <a:lnTo>
                    <a:pt x="60" y="258"/>
                  </a:lnTo>
                  <a:lnTo>
                    <a:pt x="80" y="272"/>
                  </a:lnTo>
                  <a:lnTo>
                    <a:pt x="94" y="281"/>
                  </a:lnTo>
                  <a:lnTo>
                    <a:pt x="94" y="281"/>
                  </a:lnTo>
                  <a:close/>
                  <a:moveTo>
                    <a:pt x="54" y="184"/>
                  </a:moveTo>
                  <a:lnTo>
                    <a:pt x="54" y="184"/>
                  </a:lnTo>
                  <a:lnTo>
                    <a:pt x="106" y="132"/>
                  </a:lnTo>
                  <a:lnTo>
                    <a:pt x="106" y="132"/>
                  </a:lnTo>
                  <a:lnTo>
                    <a:pt x="117" y="120"/>
                  </a:lnTo>
                  <a:lnTo>
                    <a:pt x="128" y="108"/>
                  </a:lnTo>
                  <a:lnTo>
                    <a:pt x="153" y="88"/>
                  </a:lnTo>
                  <a:lnTo>
                    <a:pt x="178" y="70"/>
                  </a:lnTo>
                  <a:lnTo>
                    <a:pt x="204" y="53"/>
                  </a:lnTo>
                  <a:lnTo>
                    <a:pt x="204" y="53"/>
                  </a:lnTo>
                  <a:lnTo>
                    <a:pt x="221" y="64"/>
                  </a:lnTo>
                  <a:lnTo>
                    <a:pt x="240" y="74"/>
                  </a:lnTo>
                  <a:lnTo>
                    <a:pt x="274" y="99"/>
                  </a:lnTo>
                  <a:lnTo>
                    <a:pt x="306" y="126"/>
                  </a:lnTo>
                  <a:lnTo>
                    <a:pt x="335" y="153"/>
                  </a:lnTo>
                  <a:lnTo>
                    <a:pt x="335" y="153"/>
                  </a:lnTo>
                  <a:lnTo>
                    <a:pt x="350" y="167"/>
                  </a:lnTo>
                  <a:lnTo>
                    <a:pt x="365" y="180"/>
                  </a:lnTo>
                  <a:lnTo>
                    <a:pt x="398" y="205"/>
                  </a:lnTo>
                  <a:lnTo>
                    <a:pt x="432" y="227"/>
                  </a:lnTo>
                  <a:lnTo>
                    <a:pt x="466" y="249"/>
                  </a:lnTo>
                  <a:lnTo>
                    <a:pt x="466" y="249"/>
                  </a:lnTo>
                  <a:lnTo>
                    <a:pt x="487" y="261"/>
                  </a:lnTo>
                  <a:lnTo>
                    <a:pt x="507" y="274"/>
                  </a:lnTo>
                  <a:lnTo>
                    <a:pt x="544" y="303"/>
                  </a:lnTo>
                  <a:lnTo>
                    <a:pt x="581" y="333"/>
                  </a:lnTo>
                  <a:lnTo>
                    <a:pt x="618" y="363"/>
                  </a:lnTo>
                  <a:lnTo>
                    <a:pt x="618" y="363"/>
                  </a:lnTo>
                  <a:lnTo>
                    <a:pt x="652" y="392"/>
                  </a:lnTo>
                  <a:lnTo>
                    <a:pt x="686" y="419"/>
                  </a:lnTo>
                  <a:lnTo>
                    <a:pt x="686" y="419"/>
                  </a:lnTo>
                  <a:lnTo>
                    <a:pt x="700" y="428"/>
                  </a:lnTo>
                  <a:lnTo>
                    <a:pt x="716" y="438"/>
                  </a:lnTo>
                  <a:lnTo>
                    <a:pt x="724" y="443"/>
                  </a:lnTo>
                  <a:lnTo>
                    <a:pt x="730" y="448"/>
                  </a:lnTo>
                  <a:lnTo>
                    <a:pt x="737" y="455"/>
                  </a:lnTo>
                  <a:lnTo>
                    <a:pt x="741" y="460"/>
                  </a:lnTo>
                  <a:lnTo>
                    <a:pt x="741" y="460"/>
                  </a:lnTo>
                  <a:lnTo>
                    <a:pt x="737" y="465"/>
                  </a:lnTo>
                  <a:lnTo>
                    <a:pt x="734" y="470"/>
                  </a:lnTo>
                  <a:lnTo>
                    <a:pt x="734" y="470"/>
                  </a:lnTo>
                  <a:lnTo>
                    <a:pt x="729" y="479"/>
                  </a:lnTo>
                  <a:lnTo>
                    <a:pt x="720" y="491"/>
                  </a:lnTo>
                  <a:lnTo>
                    <a:pt x="704" y="511"/>
                  </a:lnTo>
                  <a:lnTo>
                    <a:pt x="704" y="511"/>
                  </a:lnTo>
                  <a:lnTo>
                    <a:pt x="682" y="536"/>
                  </a:lnTo>
                  <a:lnTo>
                    <a:pt x="660" y="561"/>
                  </a:lnTo>
                  <a:lnTo>
                    <a:pt x="660" y="561"/>
                  </a:lnTo>
                  <a:lnTo>
                    <a:pt x="639" y="585"/>
                  </a:lnTo>
                  <a:lnTo>
                    <a:pt x="618" y="609"/>
                  </a:lnTo>
                  <a:lnTo>
                    <a:pt x="618" y="609"/>
                  </a:lnTo>
                  <a:lnTo>
                    <a:pt x="612" y="616"/>
                  </a:lnTo>
                  <a:lnTo>
                    <a:pt x="612" y="616"/>
                  </a:lnTo>
                  <a:lnTo>
                    <a:pt x="560" y="575"/>
                  </a:lnTo>
                  <a:lnTo>
                    <a:pt x="509" y="533"/>
                  </a:lnTo>
                  <a:lnTo>
                    <a:pt x="458" y="491"/>
                  </a:lnTo>
                  <a:lnTo>
                    <a:pt x="406" y="449"/>
                  </a:lnTo>
                  <a:lnTo>
                    <a:pt x="406" y="449"/>
                  </a:lnTo>
                  <a:lnTo>
                    <a:pt x="380" y="430"/>
                  </a:lnTo>
                  <a:lnTo>
                    <a:pt x="351" y="410"/>
                  </a:lnTo>
                  <a:lnTo>
                    <a:pt x="323" y="392"/>
                  </a:lnTo>
                  <a:lnTo>
                    <a:pt x="295" y="372"/>
                  </a:lnTo>
                  <a:lnTo>
                    <a:pt x="295" y="372"/>
                  </a:lnTo>
                  <a:lnTo>
                    <a:pt x="267" y="351"/>
                  </a:lnTo>
                  <a:lnTo>
                    <a:pt x="238" y="329"/>
                  </a:lnTo>
                  <a:lnTo>
                    <a:pt x="210" y="308"/>
                  </a:lnTo>
                  <a:lnTo>
                    <a:pt x="181" y="289"/>
                  </a:lnTo>
                  <a:lnTo>
                    <a:pt x="181" y="289"/>
                  </a:lnTo>
                  <a:lnTo>
                    <a:pt x="168" y="279"/>
                  </a:lnTo>
                  <a:lnTo>
                    <a:pt x="155" y="269"/>
                  </a:lnTo>
                  <a:lnTo>
                    <a:pt x="131" y="248"/>
                  </a:lnTo>
                  <a:lnTo>
                    <a:pt x="118" y="236"/>
                  </a:lnTo>
                  <a:lnTo>
                    <a:pt x="105" y="226"/>
                  </a:lnTo>
                  <a:lnTo>
                    <a:pt x="92" y="217"/>
                  </a:lnTo>
                  <a:lnTo>
                    <a:pt x="79" y="209"/>
                  </a:lnTo>
                  <a:lnTo>
                    <a:pt x="79" y="209"/>
                  </a:lnTo>
                  <a:lnTo>
                    <a:pt x="67" y="205"/>
                  </a:lnTo>
                  <a:lnTo>
                    <a:pt x="63" y="202"/>
                  </a:lnTo>
                  <a:lnTo>
                    <a:pt x="60" y="198"/>
                  </a:lnTo>
                  <a:lnTo>
                    <a:pt x="60" y="198"/>
                  </a:lnTo>
                  <a:lnTo>
                    <a:pt x="57" y="194"/>
                  </a:lnTo>
                  <a:lnTo>
                    <a:pt x="53" y="192"/>
                  </a:lnTo>
                  <a:lnTo>
                    <a:pt x="49" y="190"/>
                  </a:lnTo>
                  <a:lnTo>
                    <a:pt x="47" y="190"/>
                  </a:lnTo>
                  <a:lnTo>
                    <a:pt x="49" y="189"/>
                  </a:lnTo>
                  <a:lnTo>
                    <a:pt x="54" y="184"/>
                  </a:lnTo>
                  <a:lnTo>
                    <a:pt x="54" y="18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14" name="chenying0907 871"/>
            <p:cNvSpPr/>
            <p:nvPr/>
          </p:nvSpPr>
          <p:spPr bwMode="auto">
            <a:xfrm>
              <a:off x="4554538" y="3389313"/>
              <a:ext cx="261938" cy="327025"/>
            </a:xfrm>
            <a:custGeom>
              <a:cxnLst>
                <a:cxn ang="0">
                  <a:pos x="547" y="135"/>
                </a:cxn>
                <a:cxn ang="0">
                  <a:pos x="476" y="71"/>
                </a:cxn>
                <a:cxn ang="0">
                  <a:pos x="417" y="33"/>
                </a:cxn>
                <a:cxn ang="0">
                  <a:pos x="405" y="11"/>
                </a:cxn>
                <a:cxn ang="0">
                  <a:pos x="388" y="0"/>
                </a:cxn>
                <a:cxn ang="0">
                  <a:pos x="363" y="14"/>
                </a:cxn>
                <a:cxn ang="0">
                  <a:pos x="366" y="41"/>
                </a:cxn>
                <a:cxn ang="0">
                  <a:pos x="414" y="85"/>
                </a:cxn>
                <a:cxn ang="0">
                  <a:pos x="480" y="132"/>
                </a:cxn>
                <a:cxn ang="0">
                  <a:pos x="557" y="212"/>
                </a:cxn>
                <a:cxn ang="0">
                  <a:pos x="600" y="290"/>
                </a:cxn>
                <a:cxn ang="0">
                  <a:pos x="592" y="337"/>
                </a:cxn>
                <a:cxn ang="0">
                  <a:pos x="554" y="364"/>
                </a:cxn>
                <a:cxn ang="0">
                  <a:pos x="498" y="373"/>
                </a:cxn>
                <a:cxn ang="0">
                  <a:pos x="471" y="387"/>
                </a:cxn>
                <a:cxn ang="0">
                  <a:pos x="473" y="429"/>
                </a:cxn>
                <a:cxn ang="0">
                  <a:pos x="480" y="488"/>
                </a:cxn>
                <a:cxn ang="0">
                  <a:pos x="466" y="517"/>
                </a:cxn>
                <a:cxn ang="0">
                  <a:pos x="433" y="538"/>
                </a:cxn>
                <a:cxn ang="0">
                  <a:pos x="370" y="532"/>
                </a:cxn>
                <a:cxn ang="0">
                  <a:pos x="337" y="536"/>
                </a:cxn>
                <a:cxn ang="0">
                  <a:pos x="323" y="564"/>
                </a:cxn>
                <a:cxn ang="0">
                  <a:pos x="318" y="616"/>
                </a:cxn>
                <a:cxn ang="0">
                  <a:pos x="284" y="660"/>
                </a:cxn>
                <a:cxn ang="0">
                  <a:pos x="227" y="672"/>
                </a:cxn>
                <a:cxn ang="0">
                  <a:pos x="190" y="666"/>
                </a:cxn>
                <a:cxn ang="0">
                  <a:pos x="173" y="683"/>
                </a:cxn>
                <a:cxn ang="0">
                  <a:pos x="163" y="730"/>
                </a:cxn>
                <a:cxn ang="0">
                  <a:pos x="128" y="768"/>
                </a:cxn>
                <a:cxn ang="0">
                  <a:pos x="61" y="777"/>
                </a:cxn>
                <a:cxn ang="0">
                  <a:pos x="18" y="773"/>
                </a:cxn>
                <a:cxn ang="0">
                  <a:pos x="0" y="794"/>
                </a:cxn>
                <a:cxn ang="0">
                  <a:pos x="4" y="811"/>
                </a:cxn>
                <a:cxn ang="0">
                  <a:pos x="23" y="821"/>
                </a:cxn>
                <a:cxn ang="0">
                  <a:pos x="115" y="819"/>
                </a:cxn>
                <a:cxn ang="0">
                  <a:pos x="183" y="794"/>
                </a:cxn>
                <a:cxn ang="0">
                  <a:pos x="213" y="743"/>
                </a:cxn>
                <a:cxn ang="0">
                  <a:pos x="242" y="719"/>
                </a:cxn>
                <a:cxn ang="0">
                  <a:pos x="306" y="704"/>
                </a:cxn>
                <a:cxn ang="0">
                  <a:pos x="349" y="664"/>
                </a:cxn>
                <a:cxn ang="0">
                  <a:pos x="366" y="616"/>
                </a:cxn>
                <a:cxn ang="0">
                  <a:pos x="391" y="590"/>
                </a:cxn>
                <a:cxn ang="0">
                  <a:pos x="443" y="581"/>
                </a:cxn>
                <a:cxn ang="0">
                  <a:pos x="513" y="530"/>
                </a:cxn>
                <a:cxn ang="0">
                  <a:pos x="528" y="484"/>
                </a:cxn>
                <a:cxn ang="0">
                  <a:pos x="520" y="420"/>
                </a:cxn>
                <a:cxn ang="0">
                  <a:pos x="560" y="412"/>
                </a:cxn>
                <a:cxn ang="0">
                  <a:pos x="609" y="387"/>
                </a:cxn>
                <a:cxn ang="0">
                  <a:pos x="651" y="334"/>
                </a:cxn>
                <a:cxn ang="0">
                  <a:pos x="659" y="296"/>
                </a:cxn>
                <a:cxn ang="0">
                  <a:pos x="637" y="249"/>
                </a:cxn>
              </a:cxnLst>
              <a:rect l="0" t="0" r="r" b="b"/>
              <a:pathLst>
                <a:path w="659" h="823">
                  <a:moveTo>
                    <a:pt x="607" y="213"/>
                  </a:moveTo>
                  <a:lnTo>
                    <a:pt x="607" y="213"/>
                  </a:lnTo>
                  <a:lnTo>
                    <a:pt x="587" y="186"/>
                  </a:lnTo>
                  <a:lnTo>
                    <a:pt x="568" y="160"/>
                  </a:lnTo>
                  <a:lnTo>
                    <a:pt x="547" y="135"/>
                  </a:lnTo>
                  <a:lnTo>
                    <a:pt x="522" y="111"/>
                  </a:lnTo>
                  <a:lnTo>
                    <a:pt x="522" y="111"/>
                  </a:lnTo>
                  <a:lnTo>
                    <a:pt x="500" y="90"/>
                  </a:lnTo>
                  <a:lnTo>
                    <a:pt x="488" y="80"/>
                  </a:lnTo>
                  <a:lnTo>
                    <a:pt x="476" y="71"/>
                  </a:lnTo>
                  <a:lnTo>
                    <a:pt x="476" y="71"/>
                  </a:lnTo>
                  <a:lnTo>
                    <a:pt x="458" y="60"/>
                  </a:lnTo>
                  <a:lnTo>
                    <a:pt x="437" y="47"/>
                  </a:lnTo>
                  <a:lnTo>
                    <a:pt x="426" y="41"/>
                  </a:lnTo>
                  <a:lnTo>
                    <a:pt x="417" y="33"/>
                  </a:lnTo>
                  <a:lnTo>
                    <a:pt x="411" y="25"/>
                  </a:lnTo>
                  <a:lnTo>
                    <a:pt x="408" y="20"/>
                  </a:lnTo>
                  <a:lnTo>
                    <a:pt x="407" y="16"/>
                  </a:lnTo>
                  <a:lnTo>
                    <a:pt x="407" y="16"/>
                  </a:lnTo>
                  <a:lnTo>
                    <a:pt x="405" y="11"/>
                  </a:lnTo>
                  <a:lnTo>
                    <a:pt x="403" y="7"/>
                  </a:lnTo>
                  <a:lnTo>
                    <a:pt x="399" y="4"/>
                  </a:lnTo>
                  <a:lnTo>
                    <a:pt x="396" y="1"/>
                  </a:lnTo>
                  <a:lnTo>
                    <a:pt x="392" y="0"/>
                  </a:lnTo>
                  <a:lnTo>
                    <a:pt x="388" y="0"/>
                  </a:lnTo>
                  <a:lnTo>
                    <a:pt x="379" y="0"/>
                  </a:lnTo>
                  <a:lnTo>
                    <a:pt x="371" y="4"/>
                  </a:lnTo>
                  <a:lnTo>
                    <a:pt x="369" y="7"/>
                  </a:lnTo>
                  <a:lnTo>
                    <a:pt x="366" y="11"/>
                  </a:lnTo>
                  <a:lnTo>
                    <a:pt x="363" y="14"/>
                  </a:lnTo>
                  <a:lnTo>
                    <a:pt x="362" y="18"/>
                  </a:lnTo>
                  <a:lnTo>
                    <a:pt x="362" y="22"/>
                  </a:lnTo>
                  <a:lnTo>
                    <a:pt x="362" y="28"/>
                  </a:lnTo>
                  <a:lnTo>
                    <a:pt x="362" y="28"/>
                  </a:lnTo>
                  <a:lnTo>
                    <a:pt x="366" y="41"/>
                  </a:lnTo>
                  <a:lnTo>
                    <a:pt x="373" y="52"/>
                  </a:lnTo>
                  <a:lnTo>
                    <a:pt x="382" y="62"/>
                  </a:lnTo>
                  <a:lnTo>
                    <a:pt x="392" y="71"/>
                  </a:lnTo>
                  <a:lnTo>
                    <a:pt x="403" y="79"/>
                  </a:lnTo>
                  <a:lnTo>
                    <a:pt x="414" y="85"/>
                  </a:lnTo>
                  <a:lnTo>
                    <a:pt x="438" y="99"/>
                  </a:lnTo>
                  <a:lnTo>
                    <a:pt x="438" y="99"/>
                  </a:lnTo>
                  <a:lnTo>
                    <a:pt x="452" y="109"/>
                  </a:lnTo>
                  <a:lnTo>
                    <a:pt x="467" y="120"/>
                  </a:lnTo>
                  <a:lnTo>
                    <a:pt x="480" y="132"/>
                  </a:lnTo>
                  <a:lnTo>
                    <a:pt x="493" y="145"/>
                  </a:lnTo>
                  <a:lnTo>
                    <a:pt x="519" y="171"/>
                  </a:lnTo>
                  <a:lnTo>
                    <a:pt x="543" y="198"/>
                  </a:lnTo>
                  <a:lnTo>
                    <a:pt x="543" y="198"/>
                  </a:lnTo>
                  <a:lnTo>
                    <a:pt x="557" y="212"/>
                  </a:lnTo>
                  <a:lnTo>
                    <a:pt x="570" y="230"/>
                  </a:lnTo>
                  <a:lnTo>
                    <a:pt x="583" y="250"/>
                  </a:lnTo>
                  <a:lnTo>
                    <a:pt x="594" y="271"/>
                  </a:lnTo>
                  <a:lnTo>
                    <a:pt x="598" y="281"/>
                  </a:lnTo>
                  <a:lnTo>
                    <a:pt x="600" y="290"/>
                  </a:lnTo>
                  <a:lnTo>
                    <a:pt x="602" y="301"/>
                  </a:lnTo>
                  <a:lnTo>
                    <a:pt x="602" y="311"/>
                  </a:lnTo>
                  <a:lnTo>
                    <a:pt x="600" y="320"/>
                  </a:lnTo>
                  <a:lnTo>
                    <a:pt x="598" y="330"/>
                  </a:lnTo>
                  <a:lnTo>
                    <a:pt x="592" y="337"/>
                  </a:lnTo>
                  <a:lnTo>
                    <a:pt x="585" y="344"/>
                  </a:lnTo>
                  <a:lnTo>
                    <a:pt x="585" y="344"/>
                  </a:lnTo>
                  <a:lnTo>
                    <a:pt x="569" y="356"/>
                  </a:lnTo>
                  <a:lnTo>
                    <a:pt x="561" y="361"/>
                  </a:lnTo>
                  <a:lnTo>
                    <a:pt x="554" y="364"/>
                  </a:lnTo>
                  <a:lnTo>
                    <a:pt x="537" y="369"/>
                  </a:lnTo>
                  <a:lnTo>
                    <a:pt x="518" y="373"/>
                  </a:lnTo>
                  <a:lnTo>
                    <a:pt x="518" y="373"/>
                  </a:lnTo>
                  <a:lnTo>
                    <a:pt x="507" y="373"/>
                  </a:lnTo>
                  <a:lnTo>
                    <a:pt x="498" y="373"/>
                  </a:lnTo>
                  <a:lnTo>
                    <a:pt x="489" y="374"/>
                  </a:lnTo>
                  <a:lnTo>
                    <a:pt x="480" y="379"/>
                  </a:lnTo>
                  <a:lnTo>
                    <a:pt x="480" y="379"/>
                  </a:lnTo>
                  <a:lnTo>
                    <a:pt x="475" y="383"/>
                  </a:lnTo>
                  <a:lnTo>
                    <a:pt x="471" y="387"/>
                  </a:lnTo>
                  <a:lnTo>
                    <a:pt x="468" y="392"/>
                  </a:lnTo>
                  <a:lnTo>
                    <a:pt x="468" y="399"/>
                  </a:lnTo>
                  <a:lnTo>
                    <a:pt x="468" y="399"/>
                  </a:lnTo>
                  <a:lnTo>
                    <a:pt x="469" y="415"/>
                  </a:lnTo>
                  <a:lnTo>
                    <a:pt x="473" y="429"/>
                  </a:lnTo>
                  <a:lnTo>
                    <a:pt x="477" y="445"/>
                  </a:lnTo>
                  <a:lnTo>
                    <a:pt x="480" y="459"/>
                  </a:lnTo>
                  <a:lnTo>
                    <a:pt x="481" y="473"/>
                  </a:lnTo>
                  <a:lnTo>
                    <a:pt x="481" y="480"/>
                  </a:lnTo>
                  <a:lnTo>
                    <a:pt x="480" y="488"/>
                  </a:lnTo>
                  <a:lnTo>
                    <a:pt x="479" y="496"/>
                  </a:lnTo>
                  <a:lnTo>
                    <a:pt x="475" y="502"/>
                  </a:lnTo>
                  <a:lnTo>
                    <a:pt x="471" y="510"/>
                  </a:lnTo>
                  <a:lnTo>
                    <a:pt x="466" y="517"/>
                  </a:lnTo>
                  <a:lnTo>
                    <a:pt x="466" y="517"/>
                  </a:lnTo>
                  <a:lnTo>
                    <a:pt x="459" y="523"/>
                  </a:lnTo>
                  <a:lnTo>
                    <a:pt x="452" y="530"/>
                  </a:lnTo>
                  <a:lnTo>
                    <a:pt x="446" y="534"/>
                  </a:lnTo>
                  <a:lnTo>
                    <a:pt x="439" y="536"/>
                  </a:lnTo>
                  <a:lnTo>
                    <a:pt x="433" y="538"/>
                  </a:lnTo>
                  <a:lnTo>
                    <a:pt x="425" y="539"/>
                  </a:lnTo>
                  <a:lnTo>
                    <a:pt x="412" y="539"/>
                  </a:lnTo>
                  <a:lnTo>
                    <a:pt x="397" y="538"/>
                  </a:lnTo>
                  <a:lnTo>
                    <a:pt x="383" y="535"/>
                  </a:lnTo>
                  <a:lnTo>
                    <a:pt x="370" y="532"/>
                  </a:lnTo>
                  <a:lnTo>
                    <a:pt x="356" y="531"/>
                  </a:lnTo>
                  <a:lnTo>
                    <a:pt x="356" y="531"/>
                  </a:lnTo>
                  <a:lnTo>
                    <a:pt x="349" y="532"/>
                  </a:lnTo>
                  <a:lnTo>
                    <a:pt x="344" y="534"/>
                  </a:lnTo>
                  <a:lnTo>
                    <a:pt x="337" y="536"/>
                  </a:lnTo>
                  <a:lnTo>
                    <a:pt x="332" y="540"/>
                  </a:lnTo>
                  <a:lnTo>
                    <a:pt x="328" y="545"/>
                  </a:lnTo>
                  <a:lnTo>
                    <a:pt x="324" y="552"/>
                  </a:lnTo>
                  <a:lnTo>
                    <a:pt x="323" y="557"/>
                  </a:lnTo>
                  <a:lnTo>
                    <a:pt x="323" y="564"/>
                  </a:lnTo>
                  <a:lnTo>
                    <a:pt x="323" y="564"/>
                  </a:lnTo>
                  <a:lnTo>
                    <a:pt x="323" y="578"/>
                  </a:lnTo>
                  <a:lnTo>
                    <a:pt x="323" y="592"/>
                  </a:lnTo>
                  <a:lnTo>
                    <a:pt x="320" y="604"/>
                  </a:lnTo>
                  <a:lnTo>
                    <a:pt x="318" y="616"/>
                  </a:lnTo>
                  <a:lnTo>
                    <a:pt x="312" y="628"/>
                  </a:lnTo>
                  <a:lnTo>
                    <a:pt x="307" y="637"/>
                  </a:lnTo>
                  <a:lnTo>
                    <a:pt x="301" y="646"/>
                  </a:lnTo>
                  <a:lnTo>
                    <a:pt x="293" y="654"/>
                  </a:lnTo>
                  <a:lnTo>
                    <a:pt x="284" y="660"/>
                  </a:lnTo>
                  <a:lnTo>
                    <a:pt x="275" y="666"/>
                  </a:lnTo>
                  <a:lnTo>
                    <a:pt x="264" y="670"/>
                  </a:lnTo>
                  <a:lnTo>
                    <a:pt x="252" y="672"/>
                  </a:lnTo>
                  <a:lnTo>
                    <a:pt x="241" y="672"/>
                  </a:lnTo>
                  <a:lnTo>
                    <a:pt x="227" y="672"/>
                  </a:lnTo>
                  <a:lnTo>
                    <a:pt x="214" y="670"/>
                  </a:lnTo>
                  <a:lnTo>
                    <a:pt x="200" y="666"/>
                  </a:lnTo>
                  <a:lnTo>
                    <a:pt x="200" y="666"/>
                  </a:lnTo>
                  <a:lnTo>
                    <a:pt x="195" y="664"/>
                  </a:lnTo>
                  <a:lnTo>
                    <a:pt x="190" y="666"/>
                  </a:lnTo>
                  <a:lnTo>
                    <a:pt x="184" y="667"/>
                  </a:lnTo>
                  <a:lnTo>
                    <a:pt x="180" y="670"/>
                  </a:lnTo>
                  <a:lnTo>
                    <a:pt x="176" y="674"/>
                  </a:lnTo>
                  <a:lnTo>
                    <a:pt x="174" y="677"/>
                  </a:lnTo>
                  <a:lnTo>
                    <a:pt x="173" y="683"/>
                  </a:lnTo>
                  <a:lnTo>
                    <a:pt x="171" y="688"/>
                  </a:lnTo>
                  <a:lnTo>
                    <a:pt x="171" y="688"/>
                  </a:lnTo>
                  <a:lnTo>
                    <a:pt x="170" y="704"/>
                  </a:lnTo>
                  <a:lnTo>
                    <a:pt x="167" y="718"/>
                  </a:lnTo>
                  <a:lnTo>
                    <a:pt x="163" y="730"/>
                  </a:lnTo>
                  <a:lnTo>
                    <a:pt x="158" y="740"/>
                  </a:lnTo>
                  <a:lnTo>
                    <a:pt x="152" y="749"/>
                  </a:lnTo>
                  <a:lnTo>
                    <a:pt x="145" y="756"/>
                  </a:lnTo>
                  <a:lnTo>
                    <a:pt x="137" y="762"/>
                  </a:lnTo>
                  <a:lnTo>
                    <a:pt x="128" y="768"/>
                  </a:lnTo>
                  <a:lnTo>
                    <a:pt x="119" y="770"/>
                  </a:lnTo>
                  <a:lnTo>
                    <a:pt x="108" y="773"/>
                  </a:lnTo>
                  <a:lnTo>
                    <a:pt x="97" y="776"/>
                  </a:lnTo>
                  <a:lnTo>
                    <a:pt x="86" y="777"/>
                  </a:lnTo>
                  <a:lnTo>
                    <a:pt x="61" y="777"/>
                  </a:lnTo>
                  <a:lnTo>
                    <a:pt x="36" y="776"/>
                  </a:lnTo>
                  <a:lnTo>
                    <a:pt x="36" y="776"/>
                  </a:lnTo>
                  <a:lnTo>
                    <a:pt x="30" y="774"/>
                  </a:lnTo>
                  <a:lnTo>
                    <a:pt x="25" y="773"/>
                  </a:lnTo>
                  <a:lnTo>
                    <a:pt x="18" y="773"/>
                  </a:lnTo>
                  <a:lnTo>
                    <a:pt x="13" y="774"/>
                  </a:lnTo>
                  <a:lnTo>
                    <a:pt x="8" y="777"/>
                  </a:lnTo>
                  <a:lnTo>
                    <a:pt x="4" y="782"/>
                  </a:lnTo>
                  <a:lnTo>
                    <a:pt x="1" y="787"/>
                  </a:lnTo>
                  <a:lnTo>
                    <a:pt x="0" y="794"/>
                  </a:lnTo>
                  <a:lnTo>
                    <a:pt x="0" y="798"/>
                  </a:lnTo>
                  <a:lnTo>
                    <a:pt x="0" y="798"/>
                  </a:lnTo>
                  <a:lnTo>
                    <a:pt x="0" y="803"/>
                  </a:lnTo>
                  <a:lnTo>
                    <a:pt x="1" y="807"/>
                  </a:lnTo>
                  <a:lnTo>
                    <a:pt x="4" y="811"/>
                  </a:lnTo>
                  <a:lnTo>
                    <a:pt x="6" y="815"/>
                  </a:lnTo>
                  <a:lnTo>
                    <a:pt x="10" y="817"/>
                  </a:lnTo>
                  <a:lnTo>
                    <a:pt x="14" y="819"/>
                  </a:lnTo>
                  <a:lnTo>
                    <a:pt x="18" y="820"/>
                  </a:lnTo>
                  <a:lnTo>
                    <a:pt x="23" y="821"/>
                  </a:lnTo>
                  <a:lnTo>
                    <a:pt x="23" y="821"/>
                  </a:lnTo>
                  <a:lnTo>
                    <a:pt x="61" y="823"/>
                  </a:lnTo>
                  <a:lnTo>
                    <a:pt x="80" y="823"/>
                  </a:lnTo>
                  <a:lnTo>
                    <a:pt x="97" y="821"/>
                  </a:lnTo>
                  <a:lnTo>
                    <a:pt x="115" y="819"/>
                  </a:lnTo>
                  <a:lnTo>
                    <a:pt x="132" y="815"/>
                  </a:lnTo>
                  <a:lnTo>
                    <a:pt x="150" y="810"/>
                  </a:lnTo>
                  <a:lnTo>
                    <a:pt x="169" y="802"/>
                  </a:lnTo>
                  <a:lnTo>
                    <a:pt x="169" y="802"/>
                  </a:lnTo>
                  <a:lnTo>
                    <a:pt x="183" y="794"/>
                  </a:lnTo>
                  <a:lnTo>
                    <a:pt x="193" y="786"/>
                  </a:lnTo>
                  <a:lnTo>
                    <a:pt x="201" y="776"/>
                  </a:lnTo>
                  <a:lnTo>
                    <a:pt x="207" y="765"/>
                  </a:lnTo>
                  <a:lnTo>
                    <a:pt x="210" y="755"/>
                  </a:lnTo>
                  <a:lnTo>
                    <a:pt x="213" y="743"/>
                  </a:lnTo>
                  <a:lnTo>
                    <a:pt x="214" y="730"/>
                  </a:lnTo>
                  <a:lnTo>
                    <a:pt x="216" y="717"/>
                  </a:lnTo>
                  <a:lnTo>
                    <a:pt x="216" y="717"/>
                  </a:lnTo>
                  <a:lnTo>
                    <a:pt x="229" y="718"/>
                  </a:lnTo>
                  <a:lnTo>
                    <a:pt x="242" y="719"/>
                  </a:lnTo>
                  <a:lnTo>
                    <a:pt x="256" y="719"/>
                  </a:lnTo>
                  <a:lnTo>
                    <a:pt x="269" y="717"/>
                  </a:lnTo>
                  <a:lnTo>
                    <a:pt x="282" y="714"/>
                  </a:lnTo>
                  <a:lnTo>
                    <a:pt x="294" y="709"/>
                  </a:lnTo>
                  <a:lnTo>
                    <a:pt x="306" y="704"/>
                  </a:lnTo>
                  <a:lnTo>
                    <a:pt x="318" y="696"/>
                  </a:lnTo>
                  <a:lnTo>
                    <a:pt x="318" y="696"/>
                  </a:lnTo>
                  <a:lnTo>
                    <a:pt x="331" y="684"/>
                  </a:lnTo>
                  <a:lnTo>
                    <a:pt x="343" y="672"/>
                  </a:lnTo>
                  <a:lnTo>
                    <a:pt x="349" y="664"/>
                  </a:lnTo>
                  <a:lnTo>
                    <a:pt x="353" y="658"/>
                  </a:lnTo>
                  <a:lnTo>
                    <a:pt x="357" y="650"/>
                  </a:lnTo>
                  <a:lnTo>
                    <a:pt x="361" y="642"/>
                  </a:lnTo>
                  <a:lnTo>
                    <a:pt x="361" y="642"/>
                  </a:lnTo>
                  <a:lnTo>
                    <a:pt x="366" y="616"/>
                  </a:lnTo>
                  <a:lnTo>
                    <a:pt x="369" y="600"/>
                  </a:lnTo>
                  <a:lnTo>
                    <a:pt x="370" y="586"/>
                  </a:lnTo>
                  <a:lnTo>
                    <a:pt x="370" y="586"/>
                  </a:lnTo>
                  <a:lnTo>
                    <a:pt x="380" y="589"/>
                  </a:lnTo>
                  <a:lnTo>
                    <a:pt x="391" y="590"/>
                  </a:lnTo>
                  <a:lnTo>
                    <a:pt x="401" y="590"/>
                  </a:lnTo>
                  <a:lnTo>
                    <a:pt x="412" y="590"/>
                  </a:lnTo>
                  <a:lnTo>
                    <a:pt x="422" y="587"/>
                  </a:lnTo>
                  <a:lnTo>
                    <a:pt x="433" y="585"/>
                  </a:lnTo>
                  <a:lnTo>
                    <a:pt x="443" y="581"/>
                  </a:lnTo>
                  <a:lnTo>
                    <a:pt x="454" y="577"/>
                  </a:lnTo>
                  <a:lnTo>
                    <a:pt x="473" y="566"/>
                  </a:lnTo>
                  <a:lnTo>
                    <a:pt x="492" y="552"/>
                  </a:lnTo>
                  <a:lnTo>
                    <a:pt x="506" y="538"/>
                  </a:lnTo>
                  <a:lnTo>
                    <a:pt x="513" y="530"/>
                  </a:lnTo>
                  <a:lnTo>
                    <a:pt x="518" y="521"/>
                  </a:lnTo>
                  <a:lnTo>
                    <a:pt x="518" y="521"/>
                  </a:lnTo>
                  <a:lnTo>
                    <a:pt x="523" y="509"/>
                  </a:lnTo>
                  <a:lnTo>
                    <a:pt x="527" y="497"/>
                  </a:lnTo>
                  <a:lnTo>
                    <a:pt x="528" y="484"/>
                  </a:lnTo>
                  <a:lnTo>
                    <a:pt x="528" y="471"/>
                  </a:lnTo>
                  <a:lnTo>
                    <a:pt x="528" y="456"/>
                  </a:lnTo>
                  <a:lnTo>
                    <a:pt x="526" y="443"/>
                  </a:lnTo>
                  <a:lnTo>
                    <a:pt x="520" y="420"/>
                  </a:lnTo>
                  <a:lnTo>
                    <a:pt x="520" y="420"/>
                  </a:lnTo>
                  <a:lnTo>
                    <a:pt x="519" y="417"/>
                  </a:lnTo>
                  <a:lnTo>
                    <a:pt x="519" y="417"/>
                  </a:lnTo>
                  <a:lnTo>
                    <a:pt x="532" y="416"/>
                  </a:lnTo>
                  <a:lnTo>
                    <a:pt x="532" y="416"/>
                  </a:lnTo>
                  <a:lnTo>
                    <a:pt x="560" y="412"/>
                  </a:lnTo>
                  <a:lnTo>
                    <a:pt x="574" y="409"/>
                  </a:lnTo>
                  <a:lnTo>
                    <a:pt x="586" y="403"/>
                  </a:lnTo>
                  <a:lnTo>
                    <a:pt x="586" y="403"/>
                  </a:lnTo>
                  <a:lnTo>
                    <a:pt x="598" y="395"/>
                  </a:lnTo>
                  <a:lnTo>
                    <a:pt x="609" y="387"/>
                  </a:lnTo>
                  <a:lnTo>
                    <a:pt x="620" y="378"/>
                  </a:lnTo>
                  <a:lnTo>
                    <a:pt x="629" y="368"/>
                  </a:lnTo>
                  <a:lnTo>
                    <a:pt x="638" y="357"/>
                  </a:lnTo>
                  <a:lnTo>
                    <a:pt x="645" y="345"/>
                  </a:lnTo>
                  <a:lnTo>
                    <a:pt x="651" y="334"/>
                  </a:lnTo>
                  <a:lnTo>
                    <a:pt x="656" y="320"/>
                  </a:lnTo>
                  <a:lnTo>
                    <a:pt x="656" y="320"/>
                  </a:lnTo>
                  <a:lnTo>
                    <a:pt x="658" y="311"/>
                  </a:lnTo>
                  <a:lnTo>
                    <a:pt x="659" y="303"/>
                  </a:lnTo>
                  <a:lnTo>
                    <a:pt x="659" y="296"/>
                  </a:lnTo>
                  <a:lnTo>
                    <a:pt x="658" y="288"/>
                  </a:lnTo>
                  <a:lnTo>
                    <a:pt x="655" y="281"/>
                  </a:lnTo>
                  <a:lnTo>
                    <a:pt x="653" y="275"/>
                  </a:lnTo>
                  <a:lnTo>
                    <a:pt x="646" y="262"/>
                  </a:lnTo>
                  <a:lnTo>
                    <a:pt x="637" y="249"/>
                  </a:lnTo>
                  <a:lnTo>
                    <a:pt x="626" y="237"/>
                  </a:lnTo>
                  <a:lnTo>
                    <a:pt x="616" y="225"/>
                  </a:lnTo>
                  <a:lnTo>
                    <a:pt x="607" y="213"/>
                  </a:lnTo>
                  <a:lnTo>
                    <a:pt x="607" y="21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15" name="chenying0907 872"/>
            <p:cNvSpPr/>
            <p:nvPr/>
          </p:nvSpPr>
          <p:spPr bwMode="auto">
            <a:xfrm>
              <a:off x="4781551" y="3371851"/>
              <a:ext cx="85725" cy="120650"/>
            </a:xfrm>
            <a:custGeom>
              <a:cxnLst>
                <a:cxn ang="0">
                  <a:pos x="190" y="0"/>
                </a:cxn>
                <a:cxn ang="0">
                  <a:pos x="182" y="1"/>
                </a:cxn>
                <a:cxn ang="0">
                  <a:pos x="172" y="10"/>
                </a:cxn>
                <a:cxn ang="0">
                  <a:pos x="168" y="17"/>
                </a:cxn>
                <a:cxn ang="0">
                  <a:pos x="154" y="68"/>
                </a:cxn>
                <a:cxn ang="0">
                  <a:pos x="133" y="119"/>
                </a:cxn>
                <a:cxn ang="0">
                  <a:pos x="106" y="165"/>
                </a:cxn>
                <a:cxn ang="0">
                  <a:pos x="80" y="196"/>
                </a:cxn>
                <a:cxn ang="0">
                  <a:pos x="71" y="205"/>
                </a:cxn>
                <a:cxn ang="0">
                  <a:pos x="62" y="217"/>
                </a:cxn>
                <a:cxn ang="0">
                  <a:pos x="51" y="227"/>
                </a:cxn>
                <a:cxn ang="0">
                  <a:pos x="45" y="231"/>
                </a:cxn>
                <a:cxn ang="0">
                  <a:pos x="34" y="239"/>
                </a:cxn>
                <a:cxn ang="0">
                  <a:pos x="36" y="243"/>
                </a:cxn>
                <a:cxn ang="0">
                  <a:pos x="40" y="244"/>
                </a:cxn>
                <a:cxn ang="0">
                  <a:pos x="27" y="247"/>
                </a:cxn>
                <a:cxn ang="0">
                  <a:pos x="17" y="256"/>
                </a:cxn>
                <a:cxn ang="0">
                  <a:pos x="14" y="258"/>
                </a:cxn>
                <a:cxn ang="0">
                  <a:pos x="7" y="261"/>
                </a:cxn>
                <a:cxn ang="0">
                  <a:pos x="2" y="272"/>
                </a:cxn>
                <a:cxn ang="0">
                  <a:pos x="3" y="288"/>
                </a:cxn>
                <a:cxn ang="0">
                  <a:pos x="10" y="297"/>
                </a:cxn>
                <a:cxn ang="0">
                  <a:pos x="17" y="301"/>
                </a:cxn>
                <a:cxn ang="0">
                  <a:pos x="23" y="301"/>
                </a:cxn>
                <a:cxn ang="0">
                  <a:pos x="40" y="298"/>
                </a:cxn>
                <a:cxn ang="0">
                  <a:pos x="51" y="286"/>
                </a:cxn>
                <a:cxn ang="0">
                  <a:pos x="63" y="281"/>
                </a:cxn>
                <a:cxn ang="0">
                  <a:pos x="88" y="261"/>
                </a:cxn>
                <a:cxn ang="0">
                  <a:pos x="120" y="226"/>
                </a:cxn>
                <a:cxn ang="0">
                  <a:pos x="134" y="207"/>
                </a:cxn>
                <a:cxn ang="0">
                  <a:pos x="157" y="166"/>
                </a:cxn>
                <a:cxn ang="0">
                  <a:pos x="178" y="125"/>
                </a:cxn>
                <a:cxn ang="0">
                  <a:pos x="195" y="84"/>
                </a:cxn>
                <a:cxn ang="0">
                  <a:pos x="210" y="40"/>
                </a:cxn>
                <a:cxn ang="0">
                  <a:pos x="214" y="35"/>
                </a:cxn>
                <a:cxn ang="0">
                  <a:pos x="216" y="22"/>
                </a:cxn>
                <a:cxn ang="0">
                  <a:pos x="212" y="9"/>
                </a:cxn>
                <a:cxn ang="0">
                  <a:pos x="202" y="1"/>
                </a:cxn>
                <a:cxn ang="0">
                  <a:pos x="194" y="0"/>
                </a:cxn>
              </a:cxnLst>
              <a:rect l="0" t="0" r="r" b="b"/>
              <a:pathLst>
                <a:path w="216" h="301">
                  <a:moveTo>
                    <a:pt x="194" y="0"/>
                  </a:moveTo>
                  <a:lnTo>
                    <a:pt x="190" y="0"/>
                  </a:lnTo>
                  <a:lnTo>
                    <a:pt x="190" y="0"/>
                  </a:lnTo>
                  <a:lnTo>
                    <a:pt x="182" y="1"/>
                  </a:lnTo>
                  <a:lnTo>
                    <a:pt x="176" y="5"/>
                  </a:lnTo>
                  <a:lnTo>
                    <a:pt x="172" y="10"/>
                  </a:lnTo>
                  <a:lnTo>
                    <a:pt x="168" y="17"/>
                  </a:lnTo>
                  <a:lnTo>
                    <a:pt x="168" y="17"/>
                  </a:lnTo>
                  <a:lnTo>
                    <a:pt x="161" y="43"/>
                  </a:lnTo>
                  <a:lnTo>
                    <a:pt x="154" y="68"/>
                  </a:lnTo>
                  <a:lnTo>
                    <a:pt x="144" y="94"/>
                  </a:lnTo>
                  <a:lnTo>
                    <a:pt x="133" y="119"/>
                  </a:lnTo>
                  <a:lnTo>
                    <a:pt x="121" y="142"/>
                  </a:lnTo>
                  <a:lnTo>
                    <a:pt x="106" y="165"/>
                  </a:lnTo>
                  <a:lnTo>
                    <a:pt x="89" y="186"/>
                  </a:lnTo>
                  <a:lnTo>
                    <a:pt x="80" y="196"/>
                  </a:lnTo>
                  <a:lnTo>
                    <a:pt x="71" y="205"/>
                  </a:lnTo>
                  <a:lnTo>
                    <a:pt x="71" y="205"/>
                  </a:lnTo>
                  <a:lnTo>
                    <a:pt x="66" y="210"/>
                  </a:lnTo>
                  <a:lnTo>
                    <a:pt x="62" y="217"/>
                  </a:lnTo>
                  <a:lnTo>
                    <a:pt x="58" y="224"/>
                  </a:lnTo>
                  <a:lnTo>
                    <a:pt x="51" y="227"/>
                  </a:lnTo>
                  <a:lnTo>
                    <a:pt x="51" y="227"/>
                  </a:lnTo>
                  <a:lnTo>
                    <a:pt x="45" y="231"/>
                  </a:lnTo>
                  <a:lnTo>
                    <a:pt x="37" y="237"/>
                  </a:lnTo>
                  <a:lnTo>
                    <a:pt x="34" y="239"/>
                  </a:lnTo>
                  <a:lnTo>
                    <a:pt x="33" y="242"/>
                  </a:lnTo>
                  <a:lnTo>
                    <a:pt x="36" y="243"/>
                  </a:lnTo>
                  <a:lnTo>
                    <a:pt x="40" y="244"/>
                  </a:lnTo>
                  <a:lnTo>
                    <a:pt x="40" y="244"/>
                  </a:lnTo>
                  <a:lnTo>
                    <a:pt x="33" y="244"/>
                  </a:lnTo>
                  <a:lnTo>
                    <a:pt x="27" y="247"/>
                  </a:lnTo>
                  <a:lnTo>
                    <a:pt x="21" y="251"/>
                  </a:lnTo>
                  <a:lnTo>
                    <a:pt x="17" y="256"/>
                  </a:lnTo>
                  <a:lnTo>
                    <a:pt x="17" y="256"/>
                  </a:lnTo>
                  <a:lnTo>
                    <a:pt x="14" y="258"/>
                  </a:lnTo>
                  <a:lnTo>
                    <a:pt x="10" y="259"/>
                  </a:lnTo>
                  <a:lnTo>
                    <a:pt x="7" y="261"/>
                  </a:lnTo>
                  <a:lnTo>
                    <a:pt x="4" y="265"/>
                  </a:lnTo>
                  <a:lnTo>
                    <a:pt x="2" y="272"/>
                  </a:lnTo>
                  <a:lnTo>
                    <a:pt x="0" y="280"/>
                  </a:lnTo>
                  <a:lnTo>
                    <a:pt x="3" y="288"/>
                  </a:lnTo>
                  <a:lnTo>
                    <a:pt x="7" y="294"/>
                  </a:lnTo>
                  <a:lnTo>
                    <a:pt x="10" y="297"/>
                  </a:lnTo>
                  <a:lnTo>
                    <a:pt x="14" y="299"/>
                  </a:lnTo>
                  <a:lnTo>
                    <a:pt x="17" y="301"/>
                  </a:lnTo>
                  <a:lnTo>
                    <a:pt x="23" y="301"/>
                  </a:lnTo>
                  <a:lnTo>
                    <a:pt x="23" y="301"/>
                  </a:lnTo>
                  <a:lnTo>
                    <a:pt x="33" y="301"/>
                  </a:lnTo>
                  <a:lnTo>
                    <a:pt x="40" y="298"/>
                  </a:lnTo>
                  <a:lnTo>
                    <a:pt x="46" y="293"/>
                  </a:lnTo>
                  <a:lnTo>
                    <a:pt x="51" y="286"/>
                  </a:lnTo>
                  <a:lnTo>
                    <a:pt x="51" y="286"/>
                  </a:lnTo>
                  <a:lnTo>
                    <a:pt x="63" y="281"/>
                  </a:lnTo>
                  <a:lnTo>
                    <a:pt x="76" y="272"/>
                  </a:lnTo>
                  <a:lnTo>
                    <a:pt x="88" y="261"/>
                  </a:lnTo>
                  <a:lnTo>
                    <a:pt x="99" y="250"/>
                  </a:lnTo>
                  <a:lnTo>
                    <a:pt x="120" y="226"/>
                  </a:lnTo>
                  <a:lnTo>
                    <a:pt x="134" y="207"/>
                  </a:lnTo>
                  <a:lnTo>
                    <a:pt x="134" y="207"/>
                  </a:lnTo>
                  <a:lnTo>
                    <a:pt x="147" y="187"/>
                  </a:lnTo>
                  <a:lnTo>
                    <a:pt x="157" y="166"/>
                  </a:lnTo>
                  <a:lnTo>
                    <a:pt x="169" y="146"/>
                  </a:lnTo>
                  <a:lnTo>
                    <a:pt x="178" y="125"/>
                  </a:lnTo>
                  <a:lnTo>
                    <a:pt x="188" y="106"/>
                  </a:lnTo>
                  <a:lnTo>
                    <a:pt x="195" y="84"/>
                  </a:lnTo>
                  <a:lnTo>
                    <a:pt x="203" y="63"/>
                  </a:lnTo>
                  <a:lnTo>
                    <a:pt x="210" y="40"/>
                  </a:lnTo>
                  <a:lnTo>
                    <a:pt x="210" y="40"/>
                  </a:lnTo>
                  <a:lnTo>
                    <a:pt x="214" y="35"/>
                  </a:lnTo>
                  <a:lnTo>
                    <a:pt x="215" y="29"/>
                  </a:lnTo>
                  <a:lnTo>
                    <a:pt x="216" y="22"/>
                  </a:lnTo>
                  <a:lnTo>
                    <a:pt x="215" y="16"/>
                  </a:lnTo>
                  <a:lnTo>
                    <a:pt x="212" y="9"/>
                  </a:lnTo>
                  <a:lnTo>
                    <a:pt x="207" y="5"/>
                  </a:lnTo>
                  <a:lnTo>
                    <a:pt x="202" y="1"/>
                  </a:lnTo>
                  <a:lnTo>
                    <a:pt x="194" y="0"/>
                  </a:lnTo>
                  <a:lnTo>
                    <a:pt x="194"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grpSp>
      <p:sp>
        <p:nvSpPr>
          <p:cNvPr id="216" name="PA_椭圆 31"/>
          <p:cNvSpPr/>
          <p:nvPr>
            <p:custDataLst>
              <p:tags r:id="rId5"/>
            </p:custDataLst>
          </p:nvPr>
        </p:nvSpPr>
        <p:spPr>
          <a:xfrm>
            <a:off x="899592" y="2907586"/>
            <a:ext cx="2198519" cy="1248340"/>
          </a:xfrm>
          <a:custGeom>
            <a:gdLst>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5" fmla="*/ 4334 w 643466"/>
              <a:gd name="connsiteY5" fmla="*/ 102019 h 613248"/>
              <a:gd name="connsiteX6" fmla="*/ 62645 w 660406"/>
              <a:gd name="connsiteY6" fmla="*/ 132510 h 651949"/>
            </a:gd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6">
                <a:lumMod val="60000"/>
                <a:lumOff val="4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17" name="PA_矩形 216"/>
          <p:cNvSpPr/>
          <p:nvPr>
            <p:custDataLst>
              <p:tags r:id="rId6"/>
            </p:custDataLst>
          </p:nvPr>
        </p:nvSpPr>
        <p:spPr>
          <a:xfrm>
            <a:off x="1153645" y="3338839"/>
            <a:ext cx="1774926" cy="485710"/>
          </a:xfrm>
          <a:prstGeom prst="rect">
            <a:avLst/>
          </a:prstGeom>
        </p:spPr>
        <p:txBody>
          <a:bodyPr wrap="square">
            <a:spAutoFit/>
          </a:bodyPr>
          <a:lstStyle/>
          <a:p>
            <a:pPr>
              <a:lnSpc>
                <a:spcPct val="150000"/>
              </a:lnSpc>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 </a:t>
            </a:r>
            <a:endParaRPr lang="zh-CN" altLang="en-US" sz="900"/>
          </a:p>
        </p:txBody>
      </p:sp>
      <p:sp>
        <p:nvSpPr>
          <p:cNvPr id="227" name="PA_文本框 226"/>
          <p:cNvSpPr txBox="1"/>
          <p:nvPr>
            <p:custDataLst>
              <p:tags r:id="rId7"/>
            </p:custDataLst>
          </p:nvPr>
        </p:nvSpPr>
        <p:spPr>
          <a:xfrm>
            <a:off x="1241485" y="3011082"/>
            <a:ext cx="1687086" cy="400110"/>
          </a:xfrm>
          <a:prstGeom prst="rect">
            <a:avLst/>
          </a:prstGeom>
          <a:noFill/>
        </p:spPr>
        <p:txBody>
          <a:bodyPr wrap="squar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28" name="PA_椭圆 31"/>
          <p:cNvSpPr/>
          <p:nvPr>
            <p:custDataLst>
              <p:tags r:id="rId8"/>
            </p:custDataLst>
          </p:nvPr>
        </p:nvSpPr>
        <p:spPr>
          <a:xfrm>
            <a:off x="3369411" y="2907586"/>
            <a:ext cx="2198519" cy="1248340"/>
          </a:xfrm>
          <a:custGeom>
            <a:gdLst>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5" fmla="*/ 4334 w 643466"/>
              <a:gd name="connsiteY5" fmla="*/ 102019 h 613248"/>
              <a:gd name="connsiteX6" fmla="*/ 62645 w 660406"/>
              <a:gd name="connsiteY6" fmla="*/ 132510 h 651949"/>
            </a:gd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6">
                <a:lumMod val="60000"/>
                <a:lumOff val="4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29" name="PA_矩形 228"/>
          <p:cNvSpPr/>
          <p:nvPr>
            <p:custDataLst>
              <p:tags r:id="rId9"/>
            </p:custDataLst>
          </p:nvPr>
        </p:nvSpPr>
        <p:spPr>
          <a:xfrm>
            <a:off x="3623464" y="3338839"/>
            <a:ext cx="1774926" cy="485710"/>
          </a:xfrm>
          <a:prstGeom prst="rect">
            <a:avLst/>
          </a:prstGeom>
        </p:spPr>
        <p:txBody>
          <a:bodyPr wrap="square">
            <a:spAutoFit/>
          </a:bodyPr>
          <a:lstStyle/>
          <a:p>
            <a:pPr>
              <a:lnSpc>
                <a:spcPct val="150000"/>
              </a:lnSpc>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 </a:t>
            </a:r>
            <a:endParaRPr lang="zh-CN" altLang="en-US" sz="900"/>
          </a:p>
        </p:txBody>
      </p:sp>
      <p:sp>
        <p:nvSpPr>
          <p:cNvPr id="230" name="PA_文本框 229"/>
          <p:cNvSpPr txBox="1"/>
          <p:nvPr>
            <p:custDataLst>
              <p:tags r:id="rId10"/>
            </p:custDataLst>
          </p:nvPr>
        </p:nvSpPr>
        <p:spPr>
          <a:xfrm>
            <a:off x="3711304" y="3011082"/>
            <a:ext cx="1774926" cy="400110"/>
          </a:xfrm>
          <a:prstGeom prst="rect">
            <a:avLst/>
          </a:prstGeom>
          <a:noFill/>
        </p:spPr>
        <p:txBody>
          <a:bodyPr wrap="squar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31" name="PA_椭圆 31"/>
          <p:cNvSpPr/>
          <p:nvPr>
            <p:custDataLst>
              <p:tags r:id="rId11"/>
            </p:custDataLst>
          </p:nvPr>
        </p:nvSpPr>
        <p:spPr>
          <a:xfrm>
            <a:off x="5829865" y="2865483"/>
            <a:ext cx="2198519" cy="1248340"/>
          </a:xfrm>
          <a:custGeom>
            <a:gdLst>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5" fmla="*/ 4334 w 643466"/>
              <a:gd name="connsiteY5" fmla="*/ 102019 h 613248"/>
              <a:gd name="connsiteX6" fmla="*/ 62645 w 660406"/>
              <a:gd name="connsiteY6" fmla="*/ 132510 h 651949"/>
            </a:gd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6">
                <a:lumMod val="60000"/>
                <a:lumOff val="4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32" name="PA_矩形 231"/>
          <p:cNvSpPr/>
          <p:nvPr>
            <p:custDataLst>
              <p:tags r:id="rId12"/>
            </p:custDataLst>
          </p:nvPr>
        </p:nvSpPr>
        <p:spPr>
          <a:xfrm>
            <a:off x="6083918" y="3296736"/>
            <a:ext cx="1774926" cy="485710"/>
          </a:xfrm>
          <a:prstGeom prst="rect">
            <a:avLst/>
          </a:prstGeom>
        </p:spPr>
        <p:txBody>
          <a:bodyPr wrap="square">
            <a:spAutoFit/>
          </a:bodyPr>
          <a:lstStyle/>
          <a:p>
            <a:pPr>
              <a:lnSpc>
                <a:spcPct val="150000"/>
              </a:lnSpc>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 </a:t>
            </a:r>
            <a:endParaRPr lang="zh-CN" altLang="en-US" sz="900"/>
          </a:p>
        </p:txBody>
      </p:sp>
      <p:sp>
        <p:nvSpPr>
          <p:cNvPr id="233" name="PA_文本框 232"/>
          <p:cNvSpPr txBox="1"/>
          <p:nvPr>
            <p:custDataLst>
              <p:tags r:id="rId13"/>
            </p:custDataLst>
          </p:nvPr>
        </p:nvSpPr>
        <p:spPr>
          <a:xfrm>
            <a:off x="6171758" y="2968979"/>
            <a:ext cx="1780641" cy="400110"/>
          </a:xfrm>
          <a:prstGeom prst="rect">
            <a:avLst/>
          </a:prstGeom>
          <a:noFill/>
        </p:spPr>
        <p:txBody>
          <a:bodyPr wrap="squar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grpSp>
        <p:nvGrpSpPr>
          <p:cNvPr id="234" name="PA_chenying0907 233"/>
          <p:cNvGrpSpPr/>
          <p:nvPr>
            <p:custDataLst>
              <p:tags r:id="rId14"/>
            </p:custDataLst>
          </p:nvPr>
        </p:nvGrpSpPr>
        <p:grpSpPr>
          <a:xfrm>
            <a:off x="1403648" y="267494"/>
            <a:ext cx="6192688" cy="767437"/>
            <a:chOff x="1492256" y="411510"/>
            <a:chExt cx="6192688" cy="767437"/>
          </a:xfrm>
        </p:grpSpPr>
        <p:sp>
          <p:nvSpPr>
            <p:cNvPr id="235" name="任意多边形 234"/>
            <p:cNvSpPr/>
            <p:nvPr/>
          </p:nvSpPr>
          <p:spPr>
            <a:xfrm>
              <a:off x="1492256" y="994281"/>
              <a:ext cx="6192688" cy="184666"/>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36"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latin typeface="微软雅黑" panose="020b0503020204020204" pitchFamily="34" charset="-122"/>
                  <a:ea typeface="微软雅黑" panose="020b0503020204020204" pitchFamily="34" charset="-122"/>
                </a:rPr>
                <a:t>请在此添加您的标题</a:t>
              </a:r>
              <a:endParaRPr lang="zh-CN" altLang="en-US" sz="2000">
                <a:latin typeface="微软雅黑" panose="020b0503020204020204" pitchFamily="34" charset="-122"/>
                <a:ea typeface="微软雅黑" panose="020b0503020204020204" pitchFamily="34" charset="-122"/>
              </a:endParaRPr>
            </a:p>
          </p:txBody>
        </p:sp>
        <p:sp>
          <p:nvSpPr>
            <p:cNvPr id="237" name="TextBox 5"/>
            <p:cNvSpPr txBox="1"/>
            <p:nvPr/>
          </p:nvSpPr>
          <p:spPr>
            <a:xfrm>
              <a:off x="3606826" y="778837"/>
              <a:ext cx="1672253"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MICROSOFT POWERPOINT MY 2017</a:t>
              </a:r>
              <a:endParaRPr lang="zh-CN" altLang="en-US" sz="800">
                <a:latin typeface="落落补 汤圆" pitchFamily="2" charset="-128"/>
                <a:ea typeface="落落补 汤圆" pitchFamily="2" charset="-128"/>
                <a:cs typeface="落落补 汤圆" pitchFamily="2" charset="-128"/>
              </a:endParaRPr>
            </a:p>
          </p:txBody>
        </p:sp>
      </p:gr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34"/>
                                        </p:tgtEl>
                                        <p:attrNameLst>
                                          <p:attrName>style.visibility</p:attrName>
                                        </p:attrNameLst>
                                      </p:cBhvr>
                                      <p:to>
                                        <p:strVal val="visible"/>
                                      </p:to>
                                    </p:set>
                                    <p:animEffect transition="in" filter="wipe(left)">
                                      <p:cBhvr>
                                        <p:cTn id="7" dur="500"/>
                                        <p:tgtEl>
                                          <p:spTgt spid="234"/>
                                        </p:tgtEl>
                                      </p:cBhvr>
                                    </p:animEffect>
                                  </p:childTnLst>
                                </p:cTn>
                              </p:par>
                              <p:par>
                                <p:cTn id="8" presetID="53" presetClass="entr" presetSubtype="16" fill="hold" nodeType="withEffect">
                                  <p:stCondLst>
                                    <p:cond delay="300"/>
                                  </p:stCondLst>
                                  <p:childTnLst>
                                    <p:set>
                                      <p:cBhvr>
                                        <p:cTn id="9" dur="1" fill="hold">
                                          <p:stCondLst>
                                            <p:cond delay="0"/>
                                          </p:stCondLst>
                                        </p:cTn>
                                        <p:tgtEl>
                                          <p:spTgt spid="59"/>
                                        </p:tgtEl>
                                        <p:attrNameLst>
                                          <p:attrName>style.visibility</p:attrName>
                                        </p:attrNameLst>
                                      </p:cBhvr>
                                      <p:to>
                                        <p:strVal val="visible"/>
                                      </p:to>
                                    </p:set>
                                    <p:anim calcmode="lin" valueType="num">
                                      <p:cBhvr>
                                        <p:cTn id="10" dur="500" fill="hold"/>
                                        <p:tgtEl>
                                          <p:spTgt spid="59"/>
                                        </p:tgtEl>
                                        <p:attrNameLst>
                                          <p:attrName>ppt_w</p:attrName>
                                        </p:attrNameLst>
                                      </p:cBhvr>
                                      <p:tavLst>
                                        <p:tav tm="0">
                                          <p:val>
                                            <p:fltVal val="0"/>
                                          </p:val>
                                        </p:tav>
                                        <p:tav tm="100000">
                                          <p:val>
                                            <p:strVal val="#ppt_w"/>
                                          </p:val>
                                        </p:tav>
                                      </p:tavLst>
                                    </p:anim>
                                    <p:anim calcmode="lin" valueType="num">
                                      <p:cBhvr>
                                        <p:cTn id="11" dur="500" fill="hold"/>
                                        <p:tgtEl>
                                          <p:spTgt spid="59"/>
                                        </p:tgtEl>
                                        <p:attrNameLst>
                                          <p:attrName>ppt_h</p:attrName>
                                        </p:attrNameLst>
                                      </p:cBhvr>
                                      <p:tavLst>
                                        <p:tav tm="0">
                                          <p:val>
                                            <p:fltVal val="0"/>
                                          </p:val>
                                        </p:tav>
                                        <p:tav tm="100000">
                                          <p:val>
                                            <p:strVal val="#ppt_h"/>
                                          </p:val>
                                        </p:tav>
                                      </p:tavLst>
                                    </p:anim>
                                    <p:animEffect transition="in" filter="fade">
                                      <p:cBhvr>
                                        <p:cTn id="12" dur="500"/>
                                        <p:tgtEl>
                                          <p:spTgt spid="59"/>
                                        </p:tgtEl>
                                      </p:cBhvr>
                                    </p:animEffect>
                                  </p:childTnLst>
                                </p:cTn>
                              </p:par>
                              <p:par>
                                <p:cTn id="13" presetID="53" presetClass="entr" presetSubtype="16" fill="hold" nodeType="withEffect">
                                  <p:stCondLst>
                                    <p:cond delay="60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nodeType="withEffect">
                                  <p:stCondLst>
                                    <p:cond delay="900"/>
                                  </p:stCondLst>
                                  <p:childTnLst>
                                    <p:set>
                                      <p:cBhvr>
                                        <p:cTn id="19" dur="1" fill="hold">
                                          <p:stCondLst>
                                            <p:cond delay="0"/>
                                          </p:stCondLst>
                                        </p:cTn>
                                        <p:tgtEl>
                                          <p:spTgt spid="134"/>
                                        </p:tgtEl>
                                        <p:attrNameLst>
                                          <p:attrName>style.visibility</p:attrName>
                                        </p:attrNameLst>
                                      </p:cBhvr>
                                      <p:to>
                                        <p:strVal val="visible"/>
                                      </p:to>
                                    </p:set>
                                    <p:anim calcmode="lin" valueType="num">
                                      <p:cBhvr>
                                        <p:cTn id="20" dur="500" fill="hold"/>
                                        <p:tgtEl>
                                          <p:spTgt spid="134"/>
                                        </p:tgtEl>
                                        <p:attrNameLst>
                                          <p:attrName>ppt_w</p:attrName>
                                        </p:attrNameLst>
                                      </p:cBhvr>
                                      <p:tavLst>
                                        <p:tav tm="0">
                                          <p:val>
                                            <p:fltVal val="0"/>
                                          </p:val>
                                        </p:tav>
                                        <p:tav tm="100000">
                                          <p:val>
                                            <p:strVal val="#ppt_w"/>
                                          </p:val>
                                        </p:tav>
                                      </p:tavLst>
                                    </p:anim>
                                    <p:anim calcmode="lin" valueType="num">
                                      <p:cBhvr>
                                        <p:cTn id="21" dur="500" fill="hold"/>
                                        <p:tgtEl>
                                          <p:spTgt spid="134"/>
                                        </p:tgtEl>
                                        <p:attrNameLst>
                                          <p:attrName>ppt_h</p:attrName>
                                        </p:attrNameLst>
                                      </p:cBhvr>
                                      <p:tavLst>
                                        <p:tav tm="0">
                                          <p:val>
                                            <p:fltVal val="0"/>
                                          </p:val>
                                        </p:tav>
                                        <p:tav tm="100000">
                                          <p:val>
                                            <p:strVal val="#ppt_h"/>
                                          </p:val>
                                        </p:tav>
                                      </p:tavLst>
                                    </p:anim>
                                    <p:animEffect transition="in" filter="fade">
                                      <p:cBhvr>
                                        <p:cTn id="22" dur="500"/>
                                        <p:tgtEl>
                                          <p:spTgt spid="134"/>
                                        </p:tgtEl>
                                      </p:cBhvr>
                                    </p:animEffect>
                                  </p:childTnLst>
                                </p:cTn>
                              </p:par>
                              <p:par>
                                <p:cTn id="23" presetID="22" presetClass="entr" presetSubtype="8" fill="hold" grpId="0" nodeType="withEffect">
                                  <p:stCondLst>
                                    <p:cond delay="1200"/>
                                  </p:stCondLst>
                                  <p:childTnLst>
                                    <p:set>
                                      <p:cBhvr>
                                        <p:cTn id="24" dur="1" fill="hold">
                                          <p:stCondLst>
                                            <p:cond delay="0"/>
                                          </p:stCondLst>
                                        </p:cTn>
                                        <p:tgtEl>
                                          <p:spTgt spid="216"/>
                                        </p:tgtEl>
                                        <p:attrNameLst>
                                          <p:attrName>style.visibility</p:attrName>
                                        </p:attrNameLst>
                                      </p:cBhvr>
                                      <p:to>
                                        <p:strVal val="visible"/>
                                      </p:to>
                                    </p:set>
                                    <p:animEffect transition="in" filter="wipe(left)">
                                      <p:cBhvr>
                                        <p:cTn id="25" dur="500"/>
                                        <p:tgtEl>
                                          <p:spTgt spid="216"/>
                                        </p:tgtEl>
                                      </p:cBhvr>
                                    </p:animEffect>
                                  </p:childTnLst>
                                </p:cTn>
                              </p:par>
                              <p:par>
                                <p:cTn id="26" presetID="22" presetClass="entr" presetSubtype="8" fill="hold" grpId="0" nodeType="withEffect">
                                  <p:stCondLst>
                                    <p:cond delay="1500"/>
                                  </p:stCondLst>
                                  <p:childTnLst>
                                    <p:set>
                                      <p:cBhvr>
                                        <p:cTn id="27" dur="1" fill="hold">
                                          <p:stCondLst>
                                            <p:cond delay="0"/>
                                          </p:stCondLst>
                                        </p:cTn>
                                        <p:tgtEl>
                                          <p:spTgt spid="217"/>
                                        </p:tgtEl>
                                        <p:attrNameLst>
                                          <p:attrName>style.visibility</p:attrName>
                                        </p:attrNameLst>
                                      </p:cBhvr>
                                      <p:to>
                                        <p:strVal val="visible"/>
                                      </p:to>
                                    </p:set>
                                    <p:animEffect transition="in" filter="wipe(left)">
                                      <p:cBhvr>
                                        <p:cTn id="28" dur="500"/>
                                        <p:tgtEl>
                                          <p:spTgt spid="217"/>
                                        </p:tgtEl>
                                      </p:cBhvr>
                                    </p:animEffect>
                                  </p:childTnLst>
                                </p:cTn>
                              </p:par>
                              <p:par>
                                <p:cTn id="29" presetID="22" presetClass="entr" presetSubtype="8" fill="hold" grpId="0" nodeType="withEffect">
                                  <p:stCondLst>
                                    <p:cond delay="1800"/>
                                  </p:stCondLst>
                                  <p:childTnLst>
                                    <p:set>
                                      <p:cBhvr>
                                        <p:cTn id="30" dur="1" fill="hold">
                                          <p:stCondLst>
                                            <p:cond delay="0"/>
                                          </p:stCondLst>
                                        </p:cTn>
                                        <p:tgtEl>
                                          <p:spTgt spid="227"/>
                                        </p:tgtEl>
                                        <p:attrNameLst>
                                          <p:attrName>style.visibility</p:attrName>
                                        </p:attrNameLst>
                                      </p:cBhvr>
                                      <p:to>
                                        <p:strVal val="visible"/>
                                      </p:to>
                                    </p:set>
                                    <p:animEffect transition="in" filter="wipe(left)">
                                      <p:cBhvr>
                                        <p:cTn id="31" dur="500"/>
                                        <p:tgtEl>
                                          <p:spTgt spid="227"/>
                                        </p:tgtEl>
                                      </p:cBhvr>
                                    </p:animEffect>
                                  </p:childTnLst>
                                </p:cTn>
                              </p:par>
                              <p:par>
                                <p:cTn id="32" presetID="22" presetClass="entr" presetSubtype="8" fill="hold" grpId="0" nodeType="withEffect">
                                  <p:stCondLst>
                                    <p:cond delay="2100"/>
                                  </p:stCondLst>
                                  <p:childTnLst>
                                    <p:set>
                                      <p:cBhvr>
                                        <p:cTn id="33" dur="1" fill="hold">
                                          <p:stCondLst>
                                            <p:cond delay="0"/>
                                          </p:stCondLst>
                                        </p:cTn>
                                        <p:tgtEl>
                                          <p:spTgt spid="228"/>
                                        </p:tgtEl>
                                        <p:attrNameLst>
                                          <p:attrName>style.visibility</p:attrName>
                                        </p:attrNameLst>
                                      </p:cBhvr>
                                      <p:to>
                                        <p:strVal val="visible"/>
                                      </p:to>
                                    </p:set>
                                    <p:animEffect transition="in" filter="wipe(left)">
                                      <p:cBhvr>
                                        <p:cTn id="34" dur="500"/>
                                        <p:tgtEl>
                                          <p:spTgt spid="228"/>
                                        </p:tgtEl>
                                      </p:cBhvr>
                                    </p:animEffect>
                                  </p:childTnLst>
                                </p:cTn>
                              </p:par>
                              <p:par>
                                <p:cTn id="35" presetID="22" presetClass="entr" presetSubtype="8" fill="hold" grpId="0" nodeType="withEffect">
                                  <p:stCondLst>
                                    <p:cond delay="2400"/>
                                  </p:stCondLst>
                                  <p:childTnLst>
                                    <p:set>
                                      <p:cBhvr>
                                        <p:cTn id="36" dur="1" fill="hold">
                                          <p:stCondLst>
                                            <p:cond delay="0"/>
                                          </p:stCondLst>
                                        </p:cTn>
                                        <p:tgtEl>
                                          <p:spTgt spid="229"/>
                                        </p:tgtEl>
                                        <p:attrNameLst>
                                          <p:attrName>style.visibility</p:attrName>
                                        </p:attrNameLst>
                                      </p:cBhvr>
                                      <p:to>
                                        <p:strVal val="visible"/>
                                      </p:to>
                                    </p:set>
                                    <p:animEffect transition="in" filter="wipe(left)">
                                      <p:cBhvr>
                                        <p:cTn id="37" dur="500"/>
                                        <p:tgtEl>
                                          <p:spTgt spid="229"/>
                                        </p:tgtEl>
                                      </p:cBhvr>
                                    </p:animEffect>
                                  </p:childTnLst>
                                </p:cTn>
                              </p:par>
                              <p:par>
                                <p:cTn id="38" presetID="22" presetClass="entr" presetSubtype="8" fill="hold" grpId="0" nodeType="withEffect">
                                  <p:stCondLst>
                                    <p:cond delay="2700"/>
                                  </p:stCondLst>
                                  <p:childTnLst>
                                    <p:set>
                                      <p:cBhvr>
                                        <p:cTn id="39" dur="1" fill="hold">
                                          <p:stCondLst>
                                            <p:cond delay="0"/>
                                          </p:stCondLst>
                                        </p:cTn>
                                        <p:tgtEl>
                                          <p:spTgt spid="230"/>
                                        </p:tgtEl>
                                        <p:attrNameLst>
                                          <p:attrName>style.visibility</p:attrName>
                                        </p:attrNameLst>
                                      </p:cBhvr>
                                      <p:to>
                                        <p:strVal val="visible"/>
                                      </p:to>
                                    </p:set>
                                    <p:animEffect transition="in" filter="wipe(left)">
                                      <p:cBhvr>
                                        <p:cTn id="40" dur="500"/>
                                        <p:tgtEl>
                                          <p:spTgt spid="230"/>
                                        </p:tgtEl>
                                      </p:cBhvr>
                                    </p:animEffect>
                                  </p:childTnLst>
                                </p:cTn>
                              </p:par>
                              <p:par>
                                <p:cTn id="41" presetID="22" presetClass="entr" presetSubtype="8" fill="hold" grpId="0" nodeType="withEffect">
                                  <p:stCondLst>
                                    <p:cond delay="3000"/>
                                  </p:stCondLst>
                                  <p:childTnLst>
                                    <p:set>
                                      <p:cBhvr>
                                        <p:cTn id="42" dur="1" fill="hold">
                                          <p:stCondLst>
                                            <p:cond delay="0"/>
                                          </p:stCondLst>
                                        </p:cTn>
                                        <p:tgtEl>
                                          <p:spTgt spid="231"/>
                                        </p:tgtEl>
                                        <p:attrNameLst>
                                          <p:attrName>style.visibility</p:attrName>
                                        </p:attrNameLst>
                                      </p:cBhvr>
                                      <p:to>
                                        <p:strVal val="visible"/>
                                      </p:to>
                                    </p:set>
                                    <p:animEffect transition="in" filter="wipe(left)">
                                      <p:cBhvr>
                                        <p:cTn id="43" dur="500"/>
                                        <p:tgtEl>
                                          <p:spTgt spid="231"/>
                                        </p:tgtEl>
                                      </p:cBhvr>
                                    </p:animEffect>
                                  </p:childTnLst>
                                </p:cTn>
                              </p:par>
                              <p:par>
                                <p:cTn id="44" presetID="22" presetClass="entr" presetSubtype="8" fill="hold" grpId="0" nodeType="withEffect">
                                  <p:stCondLst>
                                    <p:cond delay="3300"/>
                                  </p:stCondLst>
                                  <p:childTnLst>
                                    <p:set>
                                      <p:cBhvr>
                                        <p:cTn id="45" dur="1" fill="hold">
                                          <p:stCondLst>
                                            <p:cond delay="0"/>
                                          </p:stCondLst>
                                        </p:cTn>
                                        <p:tgtEl>
                                          <p:spTgt spid="232"/>
                                        </p:tgtEl>
                                        <p:attrNameLst>
                                          <p:attrName>style.visibility</p:attrName>
                                        </p:attrNameLst>
                                      </p:cBhvr>
                                      <p:to>
                                        <p:strVal val="visible"/>
                                      </p:to>
                                    </p:set>
                                    <p:animEffect transition="in" filter="wipe(left)">
                                      <p:cBhvr>
                                        <p:cTn id="46" dur="500"/>
                                        <p:tgtEl>
                                          <p:spTgt spid="232"/>
                                        </p:tgtEl>
                                      </p:cBhvr>
                                    </p:animEffect>
                                  </p:childTnLst>
                                </p:cTn>
                              </p:par>
                              <p:par>
                                <p:cTn id="47" presetID="22" presetClass="entr" presetSubtype="8" fill="hold" grpId="0" nodeType="withEffect">
                                  <p:stCondLst>
                                    <p:cond delay="3600"/>
                                  </p:stCondLst>
                                  <p:childTnLst>
                                    <p:set>
                                      <p:cBhvr>
                                        <p:cTn id="48" dur="1" fill="hold">
                                          <p:stCondLst>
                                            <p:cond delay="0"/>
                                          </p:stCondLst>
                                        </p:cTn>
                                        <p:tgtEl>
                                          <p:spTgt spid="233"/>
                                        </p:tgtEl>
                                        <p:attrNameLst>
                                          <p:attrName>style.visibility</p:attrName>
                                        </p:attrNameLst>
                                      </p:cBhvr>
                                      <p:to>
                                        <p:strVal val="visible"/>
                                      </p:to>
                                    </p:set>
                                    <p:animEffect transition="in" filter="wipe(left)">
                                      <p:cBhvr>
                                        <p:cTn id="49" dur="500"/>
                                        <p:tgtEl>
                                          <p:spTgt spid="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 grpId="0" animBg="1"/>
      <p:bldP spid="217" grpId="0"/>
      <p:bldP spid="227" grpId="0"/>
      <p:bldP spid="228" grpId="0" animBg="1"/>
      <p:bldP spid="229" grpId="0"/>
      <p:bldP spid="230" grpId="0"/>
      <p:bldP spid="231" grpId="0" animBg="1"/>
      <p:bldP spid="232" grpId="0"/>
      <p:bldP spid="23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34" name="PA_chenying0907 233"/>
          <p:cNvGrpSpPr/>
          <p:nvPr>
            <p:custDataLst>
              <p:tags r:id="rId2"/>
            </p:custDataLst>
          </p:nvPr>
        </p:nvGrpSpPr>
        <p:grpSpPr>
          <a:xfrm>
            <a:off x="622625" y="1275606"/>
            <a:ext cx="4296784" cy="3536415"/>
            <a:chOff x="1032927" y="1739318"/>
            <a:chExt cx="4975988" cy="4095425"/>
          </a:xfrm>
        </p:grpSpPr>
        <p:sp>
          <p:nvSpPr>
            <p:cNvPr id="235" name="chenying0907 5"/>
            <p:cNvSpPr/>
            <p:nvPr/>
          </p:nvSpPr>
          <p:spPr bwMode="auto">
            <a:xfrm>
              <a:off x="3120780" y="1789467"/>
              <a:ext cx="2177815" cy="1851763"/>
            </a:xfrm>
            <a:custGeom>
              <a:gdLst>
                <a:gd name="T0" fmla="*/ 2147483646 w 1883"/>
                <a:gd name="T1" fmla="*/ 2147483646 h 1607"/>
                <a:gd name="T2" fmla="*/ 2147483646 w 1883"/>
                <a:gd name="T3" fmla="*/ 2147483646 h 1607"/>
                <a:gd name="T4" fmla="*/ 2147483646 w 1883"/>
                <a:gd name="T5" fmla="*/ 2147483646 h 1607"/>
                <a:gd name="T6" fmla="*/ 2147483646 w 1883"/>
                <a:gd name="T7" fmla="*/ 2147483646 h 1607"/>
                <a:gd name="T8" fmla="*/ 2147483646 w 1883"/>
                <a:gd name="T9" fmla="*/ 2147483646 h 1607"/>
                <a:gd name="T10" fmla="*/ 2147483646 w 1883"/>
                <a:gd name="T11" fmla="*/ 2147483646 h 1607"/>
                <a:gd name="T12" fmla="*/ 2147483646 w 1883"/>
                <a:gd name="T13" fmla="*/ 2147483646 h 1607"/>
                <a:gd name="T14" fmla="*/ 2147483646 w 1883"/>
                <a:gd name="T15" fmla="*/ 2147483646 h 1607"/>
                <a:gd name="T16" fmla="*/ 2147483646 w 1883"/>
                <a:gd name="T17" fmla="*/ 2147483646 h 1607"/>
                <a:gd name="T18" fmla="*/ 2147483646 w 1883"/>
                <a:gd name="T19" fmla="*/ 2147483646 h 1607"/>
                <a:gd name="T20" fmla="*/ 2147483646 w 1883"/>
                <a:gd name="T21" fmla="*/ 2147483646 h 1607"/>
                <a:gd name="T22" fmla="*/ 2147483646 w 1883"/>
                <a:gd name="T23" fmla="*/ 2147483646 h 1607"/>
                <a:gd name="T24" fmla="*/ 2147483646 w 1883"/>
                <a:gd name="T25" fmla="*/ 2147483646 h 1607"/>
                <a:gd name="T26" fmla="*/ 2147483646 w 1883"/>
                <a:gd name="T27" fmla="*/ 2147483646 h 1607"/>
                <a:gd name="T28" fmla="*/ 2147483646 w 1883"/>
                <a:gd name="T29" fmla="*/ 2147483646 h 1607"/>
                <a:gd name="T30" fmla="*/ 2147483646 w 1883"/>
                <a:gd name="T31" fmla="*/ 2147483646 h 1607"/>
                <a:gd name="T32" fmla="*/ 2147483646 w 1883"/>
                <a:gd name="T33" fmla="*/ 2147483646 h 1607"/>
                <a:gd name="T34" fmla="*/ 2147483646 w 1883"/>
                <a:gd name="T35" fmla="*/ 2147483646 h 1607"/>
                <a:gd name="T36" fmla="*/ 2147483646 w 1883"/>
                <a:gd name="T37" fmla="*/ 2147483646 h 1607"/>
                <a:gd name="T38" fmla="*/ 2147483646 w 1883"/>
                <a:gd name="T39" fmla="*/ 2147483646 h 1607"/>
                <a:gd name="T40" fmla="*/ 2147483646 w 1883"/>
                <a:gd name="T41" fmla="*/ 2147483646 h 1607"/>
                <a:gd name="T42" fmla="*/ 2147483646 w 1883"/>
                <a:gd name="T43" fmla="*/ 2147483646 h 1607"/>
                <a:gd name="T44" fmla="*/ 2147483646 w 1883"/>
                <a:gd name="T45" fmla="*/ 2147483646 h 1607"/>
                <a:gd name="T46" fmla="*/ 2147483646 w 1883"/>
                <a:gd name="T47" fmla="*/ 2147483646 h 1607"/>
                <a:gd name="T48" fmla="*/ 2147483646 w 1883"/>
                <a:gd name="T49" fmla="*/ 2147483646 h 1607"/>
                <a:gd name="T50" fmla="*/ 2147483646 w 1883"/>
                <a:gd name="T51" fmla="*/ 2147483646 h 1607"/>
                <a:gd name="T52" fmla="*/ 2147483646 w 1883"/>
                <a:gd name="T53" fmla="*/ 2147483646 h 1607"/>
                <a:gd name="T54" fmla="*/ 2147483646 w 1883"/>
                <a:gd name="T55" fmla="*/ 2147483646 h 1607"/>
                <a:gd name="T56" fmla="*/ 2147483646 w 1883"/>
                <a:gd name="T57" fmla="*/ 2147483646 h 1607"/>
                <a:gd name="T58" fmla="*/ 2147483646 w 1883"/>
                <a:gd name="T59" fmla="*/ 2147483646 h 1607"/>
                <a:gd name="T60" fmla="*/ 2147483646 w 1883"/>
                <a:gd name="T61" fmla="*/ 2147483646 h 1607"/>
                <a:gd name="T62" fmla="*/ 2147483646 w 1883"/>
                <a:gd name="T63" fmla="*/ 2147483646 h 1607"/>
                <a:gd name="T64" fmla="*/ 2147483646 w 1883"/>
                <a:gd name="T65" fmla="*/ 2147483646 h 1607"/>
                <a:gd name="T66" fmla="*/ 2147483646 w 1883"/>
                <a:gd name="T67" fmla="*/ 2147483646 h 1607"/>
                <a:gd name="T68" fmla="*/ 2147483646 w 1883"/>
                <a:gd name="T69" fmla="*/ 2147483646 h 1607"/>
                <a:gd name="T70" fmla="*/ 2147483646 w 1883"/>
                <a:gd name="T71" fmla="*/ 2147483646 h 1607"/>
                <a:gd name="T72" fmla="*/ 2147483646 w 1883"/>
                <a:gd name="T73" fmla="*/ 2147483646 h 1607"/>
                <a:gd name="T74" fmla="*/ 2147483646 w 1883"/>
                <a:gd name="T75" fmla="*/ 2147483646 h 1607"/>
                <a:gd name="T76" fmla="*/ 2147483646 w 1883"/>
                <a:gd name="T77" fmla="*/ 2147483646 h 1607"/>
                <a:gd name="T78" fmla="*/ 2147483646 w 1883"/>
                <a:gd name="T79" fmla="*/ 2147483646 h 1607"/>
                <a:gd name="T80" fmla="*/ 2147483646 w 1883"/>
                <a:gd name="T81" fmla="*/ 2147483646 h 1607"/>
                <a:gd name="T82" fmla="*/ 2147483646 w 1883"/>
                <a:gd name="T83" fmla="*/ 2147483646 h 1607"/>
                <a:gd name="T84" fmla="*/ 2147483646 w 1883"/>
                <a:gd name="T85" fmla="*/ 2147483646 h 1607"/>
                <a:gd name="T86" fmla="*/ 2147483646 w 1883"/>
                <a:gd name="T87" fmla="*/ 2147483646 h 1607"/>
                <a:gd name="T88" fmla="*/ 2147483646 w 1883"/>
                <a:gd name="T89" fmla="*/ 2147483646 h 1607"/>
                <a:gd name="T90" fmla="*/ 2147483646 w 1883"/>
                <a:gd name="T91" fmla="*/ 2147483646 h 1607"/>
                <a:gd name="T92" fmla="*/ 2147483646 w 1883"/>
                <a:gd name="T93" fmla="*/ 2147483646 h 1607"/>
                <a:gd name="T94" fmla="*/ 2147483646 w 1883"/>
                <a:gd name="T95" fmla="*/ 2147483646 h 1607"/>
                <a:gd name="T96" fmla="*/ 2147483646 w 1883"/>
                <a:gd name="T97" fmla="*/ 2147483646 h 1607"/>
                <a:gd name="T98" fmla="*/ 2147483646 w 1883"/>
                <a:gd name="T99" fmla="*/ 2147483646 h 1607"/>
                <a:gd name="T100" fmla="*/ 2147483646 w 1883"/>
                <a:gd name="T101" fmla="*/ 2147483646 h 1607"/>
                <a:gd name="T102" fmla="*/ 2147483646 w 1883"/>
                <a:gd name="T103" fmla="*/ 2147483646 h 1607"/>
                <a:gd name="T104" fmla="*/ 2147483646 w 1883"/>
                <a:gd name="T105" fmla="*/ 2147483646 h 1607"/>
                <a:gd name="T106" fmla="*/ 2147483646 w 1883"/>
                <a:gd name="T107" fmla="*/ 2147483646 h 1607"/>
                <a:gd name="T108" fmla="*/ 2147483646 w 1883"/>
                <a:gd name="T109" fmla="*/ 2147483646 h 1607"/>
                <a:gd name="T110" fmla="*/ 2147483646 w 1883"/>
                <a:gd name="T111" fmla="*/ 2147483646 h 1607"/>
                <a:gd name="T112" fmla="*/ 2147483646 w 1883"/>
                <a:gd name="T113" fmla="*/ 2147483646 h 1607"/>
                <a:gd name="T114" fmla="*/ 2147483646 w 1883"/>
                <a:gd name="T115" fmla="*/ 2147483646 h 1607"/>
                <a:gd name="T116" fmla="*/ 2147483646 w 1883"/>
                <a:gd name="T117" fmla="*/ 2147483646 h 1607"/>
                <a:gd name="T118" fmla="*/ 2147483646 w 1883"/>
                <a:gd name="T119" fmla="*/ 2147483646 h 1607"/>
                <a:gd name="T120" fmla="*/ 2147483646 w 1883"/>
                <a:gd name="T121" fmla="*/ 2147483646 h 1607"/>
                <a:gd name="T122" fmla="*/ 2147483646 w 1883"/>
                <a:gd name="T123" fmla="*/ 2147483646 h 16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883"/>
                <a:gd name="T187" fmla="*/ 0 h 1607"/>
                <a:gd name="T188" fmla="*/ 1883 w 1883"/>
                <a:gd name="T189" fmla="*/ 1607 h 1607"/>
              </a:gd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36" name="chenying0907 6"/>
            <p:cNvSpPr/>
            <p:nvPr/>
          </p:nvSpPr>
          <p:spPr bwMode="auto">
            <a:xfrm>
              <a:off x="2702835" y="3043167"/>
              <a:ext cx="1392527" cy="1171979"/>
            </a:xfrm>
            <a:custGeom>
              <a:gdLst>
                <a:gd name="T0" fmla="*/ 2147483646 w 1203"/>
                <a:gd name="T1" fmla="*/ 2147483646 h 1018"/>
                <a:gd name="T2" fmla="*/ 2147483646 w 1203"/>
                <a:gd name="T3" fmla="*/ 2147483646 h 1018"/>
                <a:gd name="T4" fmla="*/ 2147483646 w 1203"/>
                <a:gd name="T5" fmla="*/ 2147483646 h 1018"/>
                <a:gd name="T6" fmla="*/ 2147483646 w 1203"/>
                <a:gd name="T7" fmla="*/ 2147483646 h 1018"/>
                <a:gd name="T8" fmla="*/ 2147483646 w 1203"/>
                <a:gd name="T9" fmla="*/ 2147483646 h 1018"/>
                <a:gd name="T10" fmla="*/ 2147483646 w 1203"/>
                <a:gd name="T11" fmla="*/ 2147483646 h 1018"/>
                <a:gd name="T12" fmla="*/ 2147483646 w 1203"/>
                <a:gd name="T13" fmla="*/ 2147483646 h 1018"/>
                <a:gd name="T14" fmla="*/ 2147483646 w 1203"/>
                <a:gd name="T15" fmla="*/ 2147483646 h 1018"/>
                <a:gd name="T16" fmla="*/ 2147483646 w 1203"/>
                <a:gd name="T17" fmla="*/ 2147483646 h 1018"/>
                <a:gd name="T18" fmla="*/ 2147483646 w 1203"/>
                <a:gd name="T19" fmla="*/ 2147483646 h 1018"/>
                <a:gd name="T20" fmla="*/ 2147483646 w 1203"/>
                <a:gd name="T21" fmla="*/ 2147483646 h 1018"/>
                <a:gd name="T22" fmla="*/ 2147483646 w 1203"/>
                <a:gd name="T23" fmla="*/ 2147483646 h 1018"/>
                <a:gd name="T24" fmla="*/ 2147483646 w 1203"/>
                <a:gd name="T25" fmla="*/ 2147483646 h 1018"/>
                <a:gd name="T26" fmla="*/ 2147483646 w 1203"/>
                <a:gd name="T27" fmla="*/ 2147483646 h 1018"/>
                <a:gd name="T28" fmla="*/ 2147483646 w 1203"/>
                <a:gd name="T29" fmla="*/ 2147483646 h 1018"/>
                <a:gd name="T30" fmla="*/ 2147483646 w 1203"/>
                <a:gd name="T31" fmla="*/ 2147483646 h 1018"/>
                <a:gd name="T32" fmla="*/ 2147483646 w 1203"/>
                <a:gd name="T33" fmla="*/ 2147483646 h 1018"/>
                <a:gd name="T34" fmla="*/ 2147483646 w 1203"/>
                <a:gd name="T35" fmla="*/ 2147483646 h 1018"/>
                <a:gd name="T36" fmla="*/ 2147483646 w 1203"/>
                <a:gd name="T37" fmla="*/ 2147483646 h 1018"/>
                <a:gd name="T38" fmla="*/ 2147483646 w 1203"/>
                <a:gd name="T39" fmla="*/ 2147483646 h 1018"/>
                <a:gd name="T40" fmla="*/ 2147483646 w 1203"/>
                <a:gd name="T41" fmla="*/ 2147483646 h 1018"/>
                <a:gd name="T42" fmla="*/ 2147483646 w 1203"/>
                <a:gd name="T43" fmla="*/ 2147483646 h 1018"/>
                <a:gd name="T44" fmla="*/ 2147483646 w 1203"/>
                <a:gd name="T45" fmla="*/ 2147483646 h 1018"/>
                <a:gd name="T46" fmla="*/ 2147483646 w 1203"/>
                <a:gd name="T47" fmla="*/ 2147483646 h 1018"/>
                <a:gd name="T48" fmla="*/ 2147483646 w 1203"/>
                <a:gd name="T49" fmla="*/ 2147483646 h 1018"/>
                <a:gd name="T50" fmla="*/ 2147483646 w 1203"/>
                <a:gd name="T51" fmla="*/ 2147483646 h 1018"/>
                <a:gd name="T52" fmla="*/ 2147483646 w 1203"/>
                <a:gd name="T53" fmla="*/ 2147483646 h 1018"/>
                <a:gd name="T54" fmla="*/ 2147483646 w 1203"/>
                <a:gd name="T55" fmla="*/ 2147483646 h 1018"/>
                <a:gd name="T56" fmla="*/ 2147483646 w 1203"/>
                <a:gd name="T57" fmla="*/ 2147483646 h 1018"/>
                <a:gd name="T58" fmla="*/ 2147483646 w 1203"/>
                <a:gd name="T59" fmla="*/ 2147483646 h 1018"/>
                <a:gd name="T60" fmla="*/ 2147483646 w 1203"/>
                <a:gd name="T61" fmla="*/ 2147483646 h 1018"/>
                <a:gd name="T62" fmla="*/ 2147483646 w 1203"/>
                <a:gd name="T63" fmla="*/ 2147483646 h 1018"/>
                <a:gd name="T64" fmla="*/ 2147483646 w 1203"/>
                <a:gd name="T65" fmla="*/ 2147483646 h 1018"/>
                <a:gd name="T66" fmla="*/ 2147483646 w 1203"/>
                <a:gd name="T67" fmla="*/ 2147483646 h 1018"/>
                <a:gd name="T68" fmla="*/ 2147483646 w 1203"/>
                <a:gd name="T69" fmla="*/ 2147483646 h 1018"/>
                <a:gd name="T70" fmla="*/ 2147483646 w 1203"/>
                <a:gd name="T71" fmla="*/ 2147483646 h 1018"/>
                <a:gd name="T72" fmla="*/ 2147483646 w 1203"/>
                <a:gd name="T73" fmla="*/ 2147483646 h 1018"/>
                <a:gd name="T74" fmla="*/ 2147483646 w 1203"/>
                <a:gd name="T75" fmla="*/ 2147483646 h 1018"/>
                <a:gd name="T76" fmla="*/ 2147483646 w 1203"/>
                <a:gd name="T77" fmla="*/ 2147483646 h 1018"/>
                <a:gd name="T78" fmla="*/ 2147483646 w 1203"/>
                <a:gd name="T79" fmla="*/ 2147483646 h 1018"/>
                <a:gd name="T80" fmla="*/ 2147483646 w 1203"/>
                <a:gd name="T81" fmla="*/ 2147483646 h 1018"/>
                <a:gd name="T82" fmla="*/ 2147483646 w 1203"/>
                <a:gd name="T83" fmla="*/ 2147483646 h 1018"/>
                <a:gd name="T84" fmla="*/ 2147483646 w 1203"/>
                <a:gd name="T85" fmla="*/ 2147483646 h 1018"/>
                <a:gd name="T86" fmla="*/ 2147483646 w 1203"/>
                <a:gd name="T87" fmla="*/ 2147483646 h 1018"/>
                <a:gd name="T88" fmla="*/ 2147483646 w 1203"/>
                <a:gd name="T89" fmla="*/ 2147483646 h 1018"/>
                <a:gd name="T90" fmla="*/ 2147483646 w 1203"/>
                <a:gd name="T91" fmla="*/ 2147483646 h 1018"/>
                <a:gd name="T92" fmla="*/ 2147483646 w 1203"/>
                <a:gd name="T93" fmla="*/ 2147483646 h 1018"/>
                <a:gd name="T94" fmla="*/ 2147483646 w 1203"/>
                <a:gd name="T95" fmla="*/ 2147483646 h 1018"/>
                <a:gd name="T96" fmla="*/ 2147483646 w 1203"/>
                <a:gd name="T97" fmla="*/ 2147483646 h 1018"/>
                <a:gd name="T98" fmla="*/ 2147483646 w 1203"/>
                <a:gd name="T99" fmla="*/ 2147483646 h 1018"/>
                <a:gd name="T100" fmla="*/ 2147483646 w 1203"/>
                <a:gd name="T101" fmla="*/ 2147483646 h 1018"/>
                <a:gd name="T102" fmla="*/ 2147483646 w 1203"/>
                <a:gd name="T103" fmla="*/ 2147483646 h 1018"/>
                <a:gd name="T104" fmla="*/ 2147483646 w 1203"/>
                <a:gd name="T105" fmla="*/ 2147483646 h 1018"/>
                <a:gd name="T106" fmla="*/ 2147483646 w 1203"/>
                <a:gd name="T107" fmla="*/ 2147483646 h 1018"/>
                <a:gd name="T108" fmla="*/ 2147483646 w 1203"/>
                <a:gd name="T109" fmla="*/ 2147483646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03"/>
                <a:gd name="T166" fmla="*/ 0 h 1018"/>
                <a:gd name="T167" fmla="*/ 1203 w 1203"/>
                <a:gd name="T168" fmla="*/ 1018 h 1018"/>
              </a:gd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37" name="chenying0907 7"/>
            <p:cNvSpPr/>
            <p:nvPr/>
          </p:nvSpPr>
          <p:spPr bwMode="auto">
            <a:xfrm>
              <a:off x="3690536" y="3449925"/>
              <a:ext cx="281130" cy="462477"/>
            </a:xfrm>
            <a:custGeom>
              <a:gdLst>
                <a:gd name="T0" fmla="*/ 2147483646 w 242"/>
                <a:gd name="T1" fmla="*/ 2147483646 h 402"/>
                <a:gd name="T2" fmla="*/ 2147483646 w 242"/>
                <a:gd name="T3" fmla="*/ 2147483646 h 402"/>
                <a:gd name="T4" fmla="*/ 2147483646 w 242"/>
                <a:gd name="T5" fmla="*/ 2147483646 h 402"/>
                <a:gd name="T6" fmla="*/ 2147483646 w 242"/>
                <a:gd name="T7" fmla="*/ 2147483646 h 402"/>
                <a:gd name="T8" fmla="*/ 2147483646 w 242"/>
                <a:gd name="T9" fmla="*/ 2147483646 h 402"/>
                <a:gd name="T10" fmla="*/ 2147483646 w 242"/>
                <a:gd name="T11" fmla="*/ 2147483646 h 402"/>
                <a:gd name="T12" fmla="*/ 2147483646 w 242"/>
                <a:gd name="T13" fmla="*/ 2147483646 h 402"/>
                <a:gd name="T14" fmla="*/ 2147483646 w 242"/>
                <a:gd name="T15" fmla="*/ 2147483646 h 402"/>
                <a:gd name="T16" fmla="*/ 2147483646 w 242"/>
                <a:gd name="T17" fmla="*/ 2147483646 h 402"/>
                <a:gd name="T18" fmla="*/ 2147483646 w 242"/>
                <a:gd name="T19" fmla="*/ 2147483646 h 402"/>
                <a:gd name="T20" fmla="*/ 2147483646 w 242"/>
                <a:gd name="T21" fmla="*/ 2147483646 h 402"/>
                <a:gd name="T22" fmla="*/ 2147483646 w 242"/>
                <a:gd name="T23" fmla="*/ 2147483646 h 402"/>
                <a:gd name="T24" fmla="*/ 2147483646 w 242"/>
                <a:gd name="T25" fmla="*/ 2147483646 h 402"/>
                <a:gd name="T26" fmla="*/ 2147483646 w 242"/>
                <a:gd name="T27" fmla="*/ 2147483646 h 402"/>
                <a:gd name="T28" fmla="*/ 2147483646 w 242"/>
                <a:gd name="T29" fmla="*/ 2147483646 h 402"/>
                <a:gd name="T30" fmla="*/ 2147483646 w 242"/>
                <a:gd name="T31" fmla="*/ 2147483646 h 402"/>
                <a:gd name="T32" fmla="*/ 2147483646 w 242"/>
                <a:gd name="T33" fmla="*/ 2147483646 h 402"/>
                <a:gd name="T34" fmla="*/ 2147483646 w 242"/>
                <a:gd name="T35" fmla="*/ 2147483646 h 402"/>
                <a:gd name="T36" fmla="*/ 2147483646 w 242"/>
                <a:gd name="T37" fmla="*/ 2147483646 h 402"/>
                <a:gd name="T38" fmla="*/ 2147483646 w 242"/>
                <a:gd name="T39" fmla="*/ 2147483646 h 402"/>
                <a:gd name="T40" fmla="*/ 2147483646 w 242"/>
                <a:gd name="T41" fmla="*/ 2147483646 h 402"/>
                <a:gd name="T42" fmla="*/ 2147483646 w 242"/>
                <a:gd name="T43" fmla="*/ 2147483646 h 402"/>
                <a:gd name="T44" fmla="*/ 2147483646 w 242"/>
                <a:gd name="T45" fmla="*/ 2147483646 h 402"/>
                <a:gd name="T46" fmla="*/ 2147483646 w 242"/>
                <a:gd name="T47" fmla="*/ 2147483646 h 402"/>
                <a:gd name="T48" fmla="*/ 2147483646 w 242"/>
                <a:gd name="T49" fmla="*/ 2147483646 h 402"/>
                <a:gd name="T50" fmla="*/ 2147483646 w 242"/>
                <a:gd name="T51" fmla="*/ 2147483646 h 402"/>
                <a:gd name="T52" fmla="*/ 2147483646 w 242"/>
                <a:gd name="T53" fmla="*/ 2147483646 h 402"/>
                <a:gd name="T54" fmla="*/ 2147483646 w 242"/>
                <a:gd name="T55" fmla="*/ 2147483646 h 402"/>
                <a:gd name="T56" fmla="*/ 2147483646 w 242"/>
                <a:gd name="T57" fmla="*/ 2147483646 h 402"/>
                <a:gd name="T58" fmla="*/ 2147483646 w 242"/>
                <a:gd name="T59" fmla="*/ 2147483646 h 402"/>
                <a:gd name="T60" fmla="*/ 2147483646 w 242"/>
                <a:gd name="T61" fmla="*/ 2147483646 h 402"/>
                <a:gd name="T62" fmla="*/ 2147483646 w 242"/>
                <a:gd name="T63" fmla="*/ 2147483646 h 402"/>
                <a:gd name="T64" fmla="*/ 2147483646 w 242"/>
                <a:gd name="T65" fmla="*/ 2147483646 h 402"/>
                <a:gd name="T66" fmla="*/ 2147483646 w 242"/>
                <a:gd name="T67" fmla="*/ 2147483646 h 402"/>
                <a:gd name="T68" fmla="*/ 2147483646 w 242"/>
                <a:gd name="T69" fmla="*/ 2147483646 h 402"/>
                <a:gd name="T70" fmla="*/ 2147483646 w 242"/>
                <a:gd name="T71" fmla="*/ 2147483646 h 402"/>
                <a:gd name="T72" fmla="*/ 2147483646 w 242"/>
                <a:gd name="T73" fmla="*/ 2147483646 h 402"/>
                <a:gd name="T74" fmla="*/ 2147483646 w 242"/>
                <a:gd name="T75" fmla="*/ 2147483646 h 402"/>
                <a:gd name="T76" fmla="*/ 2147483646 w 242"/>
                <a:gd name="T77" fmla="*/ 2147483646 h 402"/>
                <a:gd name="T78" fmla="*/ 2147483646 w 242"/>
                <a:gd name="T79" fmla="*/ 2147483646 h 402"/>
                <a:gd name="T80" fmla="*/ 2147483646 w 242"/>
                <a:gd name="T81" fmla="*/ 0 h 40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2"/>
                <a:gd name="T124" fmla="*/ 0 h 402"/>
                <a:gd name="T125" fmla="*/ 242 w 242"/>
                <a:gd name="T126" fmla="*/ 402 h 402"/>
              </a:gd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1"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38" name="chenying0907 8"/>
            <p:cNvSpPr/>
            <p:nvPr/>
          </p:nvSpPr>
          <p:spPr bwMode="auto">
            <a:xfrm>
              <a:off x="1032927" y="2233369"/>
              <a:ext cx="1990395" cy="1498869"/>
            </a:xfrm>
            <a:custGeom>
              <a:gdLst>
                <a:gd name="T0" fmla="*/ 2147483646 w 1721"/>
                <a:gd name="T1" fmla="*/ 2147483646 h 1302"/>
                <a:gd name="T2" fmla="*/ 2147483646 w 1721"/>
                <a:gd name="T3" fmla="*/ 2147483646 h 1302"/>
                <a:gd name="T4" fmla="*/ 2147483646 w 1721"/>
                <a:gd name="T5" fmla="*/ 2147483646 h 1302"/>
                <a:gd name="T6" fmla="*/ 2147483646 w 1721"/>
                <a:gd name="T7" fmla="*/ 2147483646 h 1302"/>
                <a:gd name="T8" fmla="*/ 2147483646 w 1721"/>
                <a:gd name="T9" fmla="*/ 2147483646 h 1302"/>
                <a:gd name="T10" fmla="*/ 2147483646 w 1721"/>
                <a:gd name="T11" fmla="*/ 2147483646 h 1302"/>
                <a:gd name="T12" fmla="*/ 2147483646 w 1721"/>
                <a:gd name="T13" fmla="*/ 2147483646 h 1302"/>
                <a:gd name="T14" fmla="*/ 2147483646 w 1721"/>
                <a:gd name="T15" fmla="*/ 2147483646 h 1302"/>
                <a:gd name="T16" fmla="*/ 2147483646 w 1721"/>
                <a:gd name="T17" fmla="*/ 2147483646 h 1302"/>
                <a:gd name="T18" fmla="*/ 2147483646 w 1721"/>
                <a:gd name="T19" fmla="*/ 2147483646 h 1302"/>
                <a:gd name="T20" fmla="*/ 2147483646 w 1721"/>
                <a:gd name="T21" fmla="*/ 2147483646 h 1302"/>
                <a:gd name="T22" fmla="*/ 2147483646 w 1721"/>
                <a:gd name="T23" fmla="*/ 2147483646 h 1302"/>
                <a:gd name="T24" fmla="*/ 2147483646 w 1721"/>
                <a:gd name="T25" fmla="*/ 2147483646 h 1302"/>
                <a:gd name="T26" fmla="*/ 2147483646 w 1721"/>
                <a:gd name="T27" fmla="*/ 2147483646 h 1302"/>
                <a:gd name="T28" fmla="*/ 2147483646 w 1721"/>
                <a:gd name="T29" fmla="*/ 2147483646 h 1302"/>
                <a:gd name="T30" fmla="*/ 2147483646 w 1721"/>
                <a:gd name="T31" fmla="*/ 2147483646 h 1302"/>
                <a:gd name="T32" fmla="*/ 2147483646 w 1721"/>
                <a:gd name="T33" fmla="*/ 2147483646 h 1302"/>
                <a:gd name="T34" fmla="*/ 2147483646 w 1721"/>
                <a:gd name="T35" fmla="*/ 2147483646 h 1302"/>
                <a:gd name="T36" fmla="*/ 2147483646 w 1721"/>
                <a:gd name="T37" fmla="*/ 2147483646 h 1302"/>
                <a:gd name="T38" fmla="*/ 2147483646 w 1721"/>
                <a:gd name="T39" fmla="*/ 2147483646 h 1302"/>
                <a:gd name="T40" fmla="*/ 2147483646 w 1721"/>
                <a:gd name="T41" fmla="*/ 2147483646 h 1302"/>
                <a:gd name="T42" fmla="*/ 2147483646 w 1721"/>
                <a:gd name="T43" fmla="*/ 2147483646 h 1302"/>
                <a:gd name="T44" fmla="*/ 2147483646 w 1721"/>
                <a:gd name="T45" fmla="*/ 2147483646 h 1302"/>
                <a:gd name="T46" fmla="*/ 2147483646 w 1721"/>
                <a:gd name="T47" fmla="*/ 2147483646 h 1302"/>
                <a:gd name="T48" fmla="*/ 2147483646 w 1721"/>
                <a:gd name="T49" fmla="*/ 2147483646 h 1302"/>
                <a:gd name="T50" fmla="*/ 2147483646 w 1721"/>
                <a:gd name="T51" fmla="*/ 2147483646 h 1302"/>
                <a:gd name="T52" fmla="*/ 2147483646 w 1721"/>
                <a:gd name="T53" fmla="*/ 2147483646 h 1302"/>
                <a:gd name="T54" fmla="*/ 2147483646 w 1721"/>
                <a:gd name="T55" fmla="*/ 2147483646 h 1302"/>
                <a:gd name="T56" fmla="*/ 2147483646 w 1721"/>
                <a:gd name="T57" fmla="*/ 2147483646 h 1302"/>
                <a:gd name="T58" fmla="*/ 2147483646 w 1721"/>
                <a:gd name="T59" fmla="*/ 2147483646 h 1302"/>
                <a:gd name="T60" fmla="*/ 2147483646 w 1721"/>
                <a:gd name="T61" fmla="*/ 2147483646 h 1302"/>
                <a:gd name="T62" fmla="*/ 2147483646 w 1721"/>
                <a:gd name="T63" fmla="*/ 2147483646 h 1302"/>
                <a:gd name="T64" fmla="*/ 2147483646 w 1721"/>
                <a:gd name="T65" fmla="*/ 2147483646 h 1302"/>
                <a:gd name="T66" fmla="*/ 2147483646 w 1721"/>
                <a:gd name="T67" fmla="*/ 2147483646 h 1302"/>
                <a:gd name="T68" fmla="*/ 2147483646 w 1721"/>
                <a:gd name="T69" fmla="*/ 2147483646 h 1302"/>
                <a:gd name="T70" fmla="*/ 2147483646 w 1721"/>
                <a:gd name="T71" fmla="*/ 2147483646 h 1302"/>
                <a:gd name="T72" fmla="*/ 2147483646 w 1721"/>
                <a:gd name="T73" fmla="*/ 2147483646 h 1302"/>
                <a:gd name="T74" fmla="*/ 2147483646 w 1721"/>
                <a:gd name="T75" fmla="*/ 2147483646 h 1302"/>
                <a:gd name="T76" fmla="*/ 2147483646 w 1721"/>
                <a:gd name="T77" fmla="*/ 2147483646 h 1302"/>
                <a:gd name="T78" fmla="*/ 2147483646 w 1721"/>
                <a:gd name="T79" fmla="*/ 2147483646 h 1302"/>
                <a:gd name="T80" fmla="*/ 2147483646 w 1721"/>
                <a:gd name="T81" fmla="*/ 2147483646 h 1302"/>
                <a:gd name="T82" fmla="*/ 2147483646 w 1721"/>
                <a:gd name="T83" fmla="*/ 2147483646 h 1302"/>
                <a:gd name="T84" fmla="*/ 2147483646 w 1721"/>
                <a:gd name="T85" fmla="*/ 2147483646 h 1302"/>
                <a:gd name="T86" fmla="*/ 2147483646 w 1721"/>
                <a:gd name="T87" fmla="*/ 2147483646 h 1302"/>
                <a:gd name="T88" fmla="*/ 2147483646 w 1721"/>
                <a:gd name="T89" fmla="*/ 2147483646 h 1302"/>
                <a:gd name="T90" fmla="*/ 2147483646 w 1721"/>
                <a:gd name="T91" fmla="*/ 2147483646 h 1302"/>
                <a:gd name="T92" fmla="*/ 2147483646 w 1721"/>
                <a:gd name="T93" fmla="*/ 2147483646 h 1302"/>
                <a:gd name="T94" fmla="*/ 2147483646 w 1721"/>
                <a:gd name="T95" fmla="*/ 2147483646 h 1302"/>
                <a:gd name="T96" fmla="*/ 2147483646 w 1721"/>
                <a:gd name="T97" fmla="*/ 2147483646 h 1302"/>
                <a:gd name="T98" fmla="*/ 2147483646 w 1721"/>
                <a:gd name="T99" fmla="*/ 2147483646 h 1302"/>
                <a:gd name="T100" fmla="*/ 2147483646 w 1721"/>
                <a:gd name="T101" fmla="*/ 2147483646 h 13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21"/>
                <a:gd name="T154" fmla="*/ 0 h 1302"/>
                <a:gd name="T155" fmla="*/ 1721 w 1721"/>
                <a:gd name="T156" fmla="*/ 1302 h 1302"/>
              </a:gd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39" name="chenying0907 9"/>
            <p:cNvSpPr/>
            <p:nvPr/>
          </p:nvSpPr>
          <p:spPr bwMode="auto">
            <a:xfrm>
              <a:off x="2322373" y="3410920"/>
              <a:ext cx="1240718" cy="884092"/>
            </a:xfrm>
            <a:custGeom>
              <a:gdLst>
                <a:gd name="T0" fmla="*/ 2147483646 w 1071"/>
                <a:gd name="T1" fmla="*/ 2147483646 h 769"/>
                <a:gd name="T2" fmla="*/ 2147483646 w 1071"/>
                <a:gd name="T3" fmla="*/ 2147483646 h 769"/>
                <a:gd name="T4" fmla="*/ 2147483646 w 1071"/>
                <a:gd name="T5" fmla="*/ 2147483646 h 769"/>
                <a:gd name="T6" fmla="*/ 2147483646 w 1071"/>
                <a:gd name="T7" fmla="*/ 2147483646 h 769"/>
                <a:gd name="T8" fmla="*/ 2147483646 w 1071"/>
                <a:gd name="T9" fmla="*/ 2147483646 h 769"/>
                <a:gd name="T10" fmla="*/ 2147483646 w 1071"/>
                <a:gd name="T11" fmla="*/ 2147483646 h 769"/>
                <a:gd name="T12" fmla="*/ 2147483646 w 1071"/>
                <a:gd name="T13" fmla="*/ 2147483646 h 769"/>
                <a:gd name="T14" fmla="*/ 2147483646 w 1071"/>
                <a:gd name="T15" fmla="*/ 2147483646 h 769"/>
                <a:gd name="T16" fmla="*/ 2147483646 w 1071"/>
                <a:gd name="T17" fmla="*/ 2147483646 h 769"/>
                <a:gd name="T18" fmla="*/ 2147483646 w 1071"/>
                <a:gd name="T19" fmla="*/ 2147483646 h 769"/>
                <a:gd name="T20" fmla="*/ 2147483646 w 1071"/>
                <a:gd name="T21" fmla="*/ 2147483646 h 769"/>
                <a:gd name="T22" fmla="*/ 2147483646 w 1071"/>
                <a:gd name="T23" fmla="*/ 2147483646 h 769"/>
                <a:gd name="T24" fmla="*/ 2147483646 w 1071"/>
                <a:gd name="T25" fmla="*/ 2147483646 h 769"/>
                <a:gd name="T26" fmla="*/ 2147483646 w 1071"/>
                <a:gd name="T27" fmla="*/ 2147483646 h 769"/>
                <a:gd name="T28" fmla="*/ 2147483646 w 1071"/>
                <a:gd name="T29" fmla="*/ 2147483646 h 769"/>
                <a:gd name="T30" fmla="*/ 2147483646 w 1071"/>
                <a:gd name="T31" fmla="*/ 2147483646 h 769"/>
                <a:gd name="T32" fmla="*/ 2147483646 w 1071"/>
                <a:gd name="T33" fmla="*/ 2147483646 h 769"/>
                <a:gd name="T34" fmla="*/ 2147483646 w 1071"/>
                <a:gd name="T35" fmla="*/ 2147483646 h 769"/>
                <a:gd name="T36" fmla="*/ 2147483646 w 1071"/>
                <a:gd name="T37" fmla="*/ 2147483646 h 769"/>
                <a:gd name="T38" fmla="*/ 2147483646 w 1071"/>
                <a:gd name="T39" fmla="*/ 2147483646 h 769"/>
                <a:gd name="T40" fmla="*/ 2147483646 w 1071"/>
                <a:gd name="T41" fmla="*/ 2147483646 h 769"/>
                <a:gd name="T42" fmla="*/ 2147483646 w 1071"/>
                <a:gd name="T43" fmla="*/ 2147483646 h 769"/>
                <a:gd name="T44" fmla="*/ 2147483646 w 1071"/>
                <a:gd name="T45" fmla="*/ 2147483646 h 769"/>
                <a:gd name="T46" fmla="*/ 2147483646 w 1071"/>
                <a:gd name="T47" fmla="*/ 2147483646 h 769"/>
                <a:gd name="T48" fmla="*/ 2147483646 w 1071"/>
                <a:gd name="T49" fmla="*/ 2147483646 h 769"/>
                <a:gd name="T50" fmla="*/ 2147483646 w 1071"/>
                <a:gd name="T51" fmla="*/ 2147483646 h 769"/>
                <a:gd name="T52" fmla="*/ 2147483646 w 1071"/>
                <a:gd name="T53" fmla="*/ 2147483646 h 769"/>
                <a:gd name="T54" fmla="*/ 2147483646 w 1071"/>
                <a:gd name="T55" fmla="*/ 2147483646 h 769"/>
                <a:gd name="T56" fmla="*/ 2147483646 w 1071"/>
                <a:gd name="T57" fmla="*/ 2147483646 h 769"/>
                <a:gd name="T58" fmla="*/ 2147483646 w 1071"/>
                <a:gd name="T59" fmla="*/ 2147483646 h 769"/>
                <a:gd name="T60" fmla="*/ 2147483646 w 1071"/>
                <a:gd name="T61" fmla="*/ 2147483646 h 769"/>
                <a:gd name="T62" fmla="*/ 2147483646 w 1071"/>
                <a:gd name="T63" fmla="*/ 2147483646 h 769"/>
                <a:gd name="T64" fmla="*/ 2147483646 w 1071"/>
                <a:gd name="T65" fmla="*/ 2147483646 h 769"/>
                <a:gd name="T66" fmla="*/ 2147483646 w 1071"/>
                <a:gd name="T67" fmla="*/ 2147483646 h 769"/>
                <a:gd name="T68" fmla="*/ 2147483646 w 1071"/>
                <a:gd name="T69" fmla="*/ 2147483646 h 769"/>
                <a:gd name="T70" fmla="*/ 2147483646 w 1071"/>
                <a:gd name="T71" fmla="*/ 2147483646 h 769"/>
                <a:gd name="T72" fmla="*/ 2147483646 w 1071"/>
                <a:gd name="T73" fmla="*/ 2147483646 h 769"/>
                <a:gd name="T74" fmla="*/ 2147483646 w 1071"/>
                <a:gd name="T75" fmla="*/ 2147483646 h 769"/>
                <a:gd name="T76" fmla="*/ 2147483646 w 1071"/>
                <a:gd name="T77" fmla="*/ 2147483646 h 769"/>
                <a:gd name="T78" fmla="*/ 2147483646 w 1071"/>
                <a:gd name="T79" fmla="*/ 2147483646 h 769"/>
                <a:gd name="T80" fmla="*/ 2147483646 w 1071"/>
                <a:gd name="T81" fmla="*/ 2147483646 h 769"/>
                <a:gd name="T82" fmla="*/ 2147483646 w 1071"/>
                <a:gd name="T83" fmla="*/ 2147483646 h 769"/>
                <a:gd name="T84" fmla="*/ 2147483646 w 1071"/>
                <a:gd name="T85" fmla="*/ 2147483646 h 769"/>
                <a:gd name="T86" fmla="*/ 2147483646 w 1071"/>
                <a:gd name="T87" fmla="*/ 2147483646 h 769"/>
                <a:gd name="T88" fmla="*/ 2147483646 w 1071"/>
                <a:gd name="T89" fmla="*/ 2147483646 h 769"/>
                <a:gd name="T90" fmla="*/ 2147483646 w 1071"/>
                <a:gd name="T91" fmla="*/ 2147483646 h 769"/>
                <a:gd name="T92" fmla="*/ 2147483646 w 1071"/>
                <a:gd name="T93" fmla="*/ 2147483646 h 769"/>
                <a:gd name="T94" fmla="*/ 2147483646 w 1071"/>
                <a:gd name="T95" fmla="*/ 2147483646 h 769"/>
                <a:gd name="T96" fmla="*/ 2147483646 w 1071"/>
                <a:gd name="T97" fmla="*/ 2147483646 h 769"/>
                <a:gd name="T98" fmla="*/ 2147483646 w 1071"/>
                <a:gd name="T99" fmla="*/ 2147483646 h 769"/>
                <a:gd name="T100" fmla="*/ 2147483646 w 1071"/>
                <a:gd name="T101" fmla="*/ 2147483646 h 769"/>
                <a:gd name="T102" fmla="*/ 2147483646 w 1071"/>
                <a:gd name="T103" fmla="*/ 2147483646 h 769"/>
                <a:gd name="T104" fmla="*/ 2147483646 w 1071"/>
                <a:gd name="T105" fmla="*/ 2147483646 h 769"/>
                <a:gd name="T106" fmla="*/ 2147483646 w 1071"/>
                <a:gd name="T107" fmla="*/ 2147483646 h 76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71"/>
                <a:gd name="T163" fmla="*/ 0 h 769"/>
                <a:gd name="T164" fmla="*/ 1071 w 1071"/>
                <a:gd name="T165" fmla="*/ 769 h 769"/>
              </a:gd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40" name="chenying0907 10"/>
            <p:cNvSpPr/>
            <p:nvPr/>
          </p:nvSpPr>
          <p:spPr bwMode="auto">
            <a:xfrm>
              <a:off x="3034568" y="4031270"/>
              <a:ext cx="1073914" cy="936096"/>
            </a:xfrm>
            <a:custGeom>
              <a:gdLst>
                <a:gd name="T0" fmla="*/ 2147483646 w 928"/>
                <a:gd name="T1" fmla="*/ 2147483646 h 814"/>
                <a:gd name="T2" fmla="*/ 2147483646 w 928"/>
                <a:gd name="T3" fmla="*/ 2147483646 h 814"/>
                <a:gd name="T4" fmla="*/ 2147483646 w 928"/>
                <a:gd name="T5" fmla="*/ 2147483646 h 814"/>
                <a:gd name="T6" fmla="*/ 2147483646 w 928"/>
                <a:gd name="T7" fmla="*/ 2147483646 h 814"/>
                <a:gd name="T8" fmla="*/ 2147483646 w 928"/>
                <a:gd name="T9" fmla="*/ 2147483646 h 814"/>
                <a:gd name="T10" fmla="*/ 2147483646 w 928"/>
                <a:gd name="T11" fmla="*/ 2147483646 h 814"/>
                <a:gd name="T12" fmla="*/ 2147483646 w 928"/>
                <a:gd name="T13" fmla="*/ 2147483646 h 814"/>
                <a:gd name="T14" fmla="*/ 2147483646 w 928"/>
                <a:gd name="T15" fmla="*/ 2147483646 h 814"/>
                <a:gd name="T16" fmla="*/ 2147483646 w 928"/>
                <a:gd name="T17" fmla="*/ 2147483646 h 814"/>
                <a:gd name="T18" fmla="*/ 2147483646 w 928"/>
                <a:gd name="T19" fmla="*/ 2147483646 h 814"/>
                <a:gd name="T20" fmla="*/ 2147483646 w 928"/>
                <a:gd name="T21" fmla="*/ 2147483646 h 814"/>
                <a:gd name="T22" fmla="*/ 2147483646 w 928"/>
                <a:gd name="T23" fmla="*/ 2147483646 h 814"/>
                <a:gd name="T24" fmla="*/ 2147483646 w 928"/>
                <a:gd name="T25" fmla="*/ 2147483646 h 814"/>
                <a:gd name="T26" fmla="*/ 2147483646 w 928"/>
                <a:gd name="T27" fmla="*/ 2147483646 h 814"/>
                <a:gd name="T28" fmla="*/ 2147483646 w 928"/>
                <a:gd name="T29" fmla="*/ 2147483646 h 814"/>
                <a:gd name="T30" fmla="*/ 2147483646 w 928"/>
                <a:gd name="T31" fmla="*/ 2147483646 h 814"/>
                <a:gd name="T32" fmla="*/ 2147483646 w 928"/>
                <a:gd name="T33" fmla="*/ 2147483646 h 814"/>
                <a:gd name="T34" fmla="*/ 2147483646 w 928"/>
                <a:gd name="T35" fmla="*/ 2147483646 h 814"/>
                <a:gd name="T36" fmla="*/ 2147483646 w 928"/>
                <a:gd name="T37" fmla="*/ 2147483646 h 814"/>
                <a:gd name="T38" fmla="*/ 2147483646 w 928"/>
                <a:gd name="T39" fmla="*/ 2147483646 h 814"/>
                <a:gd name="T40" fmla="*/ 2147483646 w 928"/>
                <a:gd name="T41" fmla="*/ 2147483646 h 814"/>
                <a:gd name="T42" fmla="*/ 2147483646 w 928"/>
                <a:gd name="T43" fmla="*/ 2147483646 h 814"/>
                <a:gd name="T44" fmla="*/ 2147483646 w 928"/>
                <a:gd name="T45" fmla="*/ 2147483646 h 814"/>
                <a:gd name="T46" fmla="*/ 2147483646 w 928"/>
                <a:gd name="T47" fmla="*/ 2147483646 h 814"/>
                <a:gd name="T48" fmla="*/ 2147483646 w 928"/>
                <a:gd name="T49" fmla="*/ 2147483646 h 814"/>
                <a:gd name="T50" fmla="*/ 2147483646 w 928"/>
                <a:gd name="T51" fmla="*/ 2147483646 h 814"/>
                <a:gd name="T52" fmla="*/ 2147483646 w 928"/>
                <a:gd name="T53" fmla="*/ 2147483646 h 814"/>
                <a:gd name="T54" fmla="*/ 2147483646 w 928"/>
                <a:gd name="T55" fmla="*/ 2147483646 h 814"/>
                <a:gd name="T56" fmla="*/ 2147483646 w 928"/>
                <a:gd name="T57" fmla="*/ 2147483646 h 814"/>
                <a:gd name="T58" fmla="*/ 2147483646 w 928"/>
                <a:gd name="T59" fmla="*/ 2147483646 h 814"/>
                <a:gd name="T60" fmla="*/ 2147483646 w 928"/>
                <a:gd name="T61" fmla="*/ 2147483646 h 814"/>
                <a:gd name="T62" fmla="*/ 2147483646 w 928"/>
                <a:gd name="T63" fmla="*/ 2147483646 h 814"/>
                <a:gd name="T64" fmla="*/ 2147483646 w 928"/>
                <a:gd name="T65" fmla="*/ 2147483646 h 814"/>
                <a:gd name="T66" fmla="*/ 2147483646 w 928"/>
                <a:gd name="T67" fmla="*/ 2147483646 h 814"/>
                <a:gd name="T68" fmla="*/ 2147483646 w 928"/>
                <a:gd name="T69" fmla="*/ 2147483646 h 814"/>
                <a:gd name="T70" fmla="*/ 2147483646 w 928"/>
                <a:gd name="T71" fmla="*/ 2147483646 h 814"/>
                <a:gd name="T72" fmla="*/ 2147483646 w 928"/>
                <a:gd name="T73" fmla="*/ 2147483646 h 814"/>
                <a:gd name="T74" fmla="*/ 2147483646 w 928"/>
                <a:gd name="T75" fmla="*/ 2147483646 h 814"/>
                <a:gd name="T76" fmla="*/ 2147483646 w 928"/>
                <a:gd name="T77" fmla="*/ 2147483646 h 814"/>
                <a:gd name="T78" fmla="*/ 2147483646 w 928"/>
                <a:gd name="T79" fmla="*/ 2147483646 h 814"/>
                <a:gd name="T80" fmla="*/ 2147483646 w 928"/>
                <a:gd name="T81" fmla="*/ 2147483646 h 814"/>
                <a:gd name="T82" fmla="*/ 2147483646 w 928"/>
                <a:gd name="T83" fmla="*/ 2147483646 h 814"/>
                <a:gd name="T84" fmla="*/ 2147483646 w 928"/>
                <a:gd name="T85" fmla="*/ 2147483646 h 814"/>
                <a:gd name="T86" fmla="*/ 2147483646 w 928"/>
                <a:gd name="T87" fmla="*/ 2147483646 h 814"/>
                <a:gd name="T88" fmla="*/ 2147483646 w 928"/>
                <a:gd name="T89" fmla="*/ 2147483646 h 814"/>
                <a:gd name="T90" fmla="*/ 2147483646 w 928"/>
                <a:gd name="T91" fmla="*/ 2147483646 h 814"/>
                <a:gd name="T92" fmla="*/ 2147483646 w 928"/>
                <a:gd name="T93" fmla="*/ 2147483646 h 814"/>
                <a:gd name="T94" fmla="*/ 2147483646 w 928"/>
                <a:gd name="T95" fmla="*/ 2147483646 h 814"/>
                <a:gd name="T96" fmla="*/ 2147483646 w 928"/>
                <a:gd name="T97" fmla="*/ 2147483646 h 814"/>
                <a:gd name="T98" fmla="*/ 2147483646 w 928"/>
                <a:gd name="T99" fmla="*/ 2147483646 h 814"/>
                <a:gd name="T100" fmla="*/ 2147483646 w 928"/>
                <a:gd name="T101" fmla="*/ 2147483646 h 814"/>
                <a:gd name="T102" fmla="*/ 2147483646 w 928"/>
                <a:gd name="T103" fmla="*/ 2147483646 h 814"/>
                <a:gd name="T104" fmla="*/ 2147483646 w 928"/>
                <a:gd name="T105" fmla="*/ 2147483646 h 814"/>
                <a:gd name="T106" fmla="*/ 2147483646 w 928"/>
                <a:gd name="T107" fmla="*/ 2147483646 h 814"/>
                <a:gd name="T108" fmla="*/ 2147483646 w 928"/>
                <a:gd name="T109" fmla="*/ 2147483646 h 814"/>
                <a:gd name="T110" fmla="*/ 2147483646 w 928"/>
                <a:gd name="T111" fmla="*/ 2147483646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5"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41" name="chenying0907 11"/>
            <p:cNvSpPr/>
            <p:nvPr/>
          </p:nvSpPr>
          <p:spPr bwMode="auto">
            <a:xfrm>
              <a:off x="1252208" y="3652374"/>
              <a:ext cx="1921049" cy="1158978"/>
            </a:xfrm>
            <a:custGeom>
              <a:gdLst>
                <a:gd name="T0" fmla="*/ 2147483646 w 1661"/>
                <a:gd name="T1" fmla="*/ 2147483646 h 1007"/>
                <a:gd name="T2" fmla="*/ 2147483646 w 1661"/>
                <a:gd name="T3" fmla="*/ 2147483646 h 1007"/>
                <a:gd name="T4" fmla="*/ 2147483646 w 1661"/>
                <a:gd name="T5" fmla="*/ 2147483646 h 1007"/>
                <a:gd name="T6" fmla="*/ 2147483646 w 1661"/>
                <a:gd name="T7" fmla="*/ 2147483646 h 1007"/>
                <a:gd name="T8" fmla="*/ 2147483646 w 1661"/>
                <a:gd name="T9" fmla="*/ 2147483646 h 1007"/>
                <a:gd name="T10" fmla="*/ 2147483646 w 1661"/>
                <a:gd name="T11" fmla="*/ 2147483646 h 1007"/>
                <a:gd name="T12" fmla="*/ 2147483646 w 1661"/>
                <a:gd name="T13" fmla="*/ 2147483646 h 1007"/>
                <a:gd name="T14" fmla="*/ 2147483646 w 1661"/>
                <a:gd name="T15" fmla="*/ 2147483646 h 1007"/>
                <a:gd name="T16" fmla="*/ 2147483646 w 1661"/>
                <a:gd name="T17" fmla="*/ 2147483646 h 1007"/>
                <a:gd name="T18" fmla="*/ 2147483646 w 1661"/>
                <a:gd name="T19" fmla="*/ 2147483646 h 1007"/>
                <a:gd name="T20" fmla="*/ 2147483646 w 1661"/>
                <a:gd name="T21" fmla="*/ 2147483646 h 1007"/>
                <a:gd name="T22" fmla="*/ 2147483646 w 1661"/>
                <a:gd name="T23" fmla="*/ 2147483646 h 1007"/>
                <a:gd name="T24" fmla="*/ 2147483646 w 1661"/>
                <a:gd name="T25" fmla="*/ 2147483646 h 1007"/>
                <a:gd name="T26" fmla="*/ 2147483646 w 1661"/>
                <a:gd name="T27" fmla="*/ 2147483646 h 1007"/>
                <a:gd name="T28" fmla="*/ 2147483646 w 1661"/>
                <a:gd name="T29" fmla="*/ 2147483646 h 1007"/>
                <a:gd name="T30" fmla="*/ 2147483646 w 1661"/>
                <a:gd name="T31" fmla="*/ 2147483646 h 1007"/>
                <a:gd name="T32" fmla="*/ 2147483646 w 1661"/>
                <a:gd name="T33" fmla="*/ 2147483646 h 1007"/>
                <a:gd name="T34" fmla="*/ 2147483646 w 1661"/>
                <a:gd name="T35" fmla="*/ 2147483646 h 1007"/>
                <a:gd name="T36" fmla="*/ 2147483646 w 1661"/>
                <a:gd name="T37" fmla="*/ 2147483646 h 1007"/>
                <a:gd name="T38" fmla="*/ 2147483646 w 1661"/>
                <a:gd name="T39" fmla="*/ 2147483646 h 1007"/>
                <a:gd name="T40" fmla="*/ 2147483646 w 1661"/>
                <a:gd name="T41" fmla="*/ 2147483646 h 1007"/>
                <a:gd name="T42" fmla="*/ 2147483646 w 1661"/>
                <a:gd name="T43" fmla="*/ 2147483646 h 1007"/>
                <a:gd name="T44" fmla="*/ 2147483646 w 1661"/>
                <a:gd name="T45" fmla="*/ 2147483646 h 1007"/>
                <a:gd name="T46" fmla="*/ 2147483646 w 1661"/>
                <a:gd name="T47" fmla="*/ 2147483646 h 1007"/>
                <a:gd name="T48" fmla="*/ 2147483646 w 1661"/>
                <a:gd name="T49" fmla="*/ 2147483646 h 1007"/>
                <a:gd name="T50" fmla="*/ 2147483646 w 1661"/>
                <a:gd name="T51" fmla="*/ 2147483646 h 1007"/>
                <a:gd name="T52" fmla="*/ 2147483646 w 1661"/>
                <a:gd name="T53" fmla="*/ 2147483646 h 1007"/>
                <a:gd name="T54" fmla="*/ 2147483646 w 1661"/>
                <a:gd name="T55" fmla="*/ 2147483646 h 1007"/>
                <a:gd name="T56" fmla="*/ 2147483646 w 1661"/>
                <a:gd name="T57" fmla="*/ 2147483646 h 1007"/>
                <a:gd name="T58" fmla="*/ 2147483646 w 1661"/>
                <a:gd name="T59" fmla="*/ 2147483646 h 1007"/>
                <a:gd name="T60" fmla="*/ 2147483646 w 1661"/>
                <a:gd name="T61" fmla="*/ 2147483646 h 1007"/>
                <a:gd name="T62" fmla="*/ 2147483646 w 1661"/>
                <a:gd name="T63" fmla="*/ 2147483646 h 1007"/>
                <a:gd name="T64" fmla="*/ 2147483646 w 1661"/>
                <a:gd name="T65" fmla="*/ 2147483646 h 1007"/>
                <a:gd name="T66" fmla="*/ 2147483646 w 1661"/>
                <a:gd name="T67" fmla="*/ 2147483646 h 1007"/>
                <a:gd name="T68" fmla="*/ 2147483646 w 1661"/>
                <a:gd name="T69" fmla="*/ 2147483646 h 1007"/>
                <a:gd name="T70" fmla="*/ 2147483646 w 1661"/>
                <a:gd name="T71" fmla="*/ 2147483646 h 1007"/>
                <a:gd name="T72" fmla="*/ 2147483646 w 1661"/>
                <a:gd name="T73" fmla="*/ 2147483646 h 1007"/>
                <a:gd name="T74" fmla="*/ 2147483646 w 1661"/>
                <a:gd name="T75" fmla="*/ 2147483646 h 1007"/>
                <a:gd name="T76" fmla="*/ 2147483646 w 1661"/>
                <a:gd name="T77" fmla="*/ 2147483646 h 1007"/>
                <a:gd name="T78" fmla="*/ 2147483646 w 1661"/>
                <a:gd name="T79" fmla="*/ 2147483646 h 1007"/>
                <a:gd name="T80" fmla="*/ 2147483646 w 1661"/>
                <a:gd name="T81" fmla="*/ 2147483646 h 1007"/>
                <a:gd name="T82" fmla="*/ 2147483646 w 1661"/>
                <a:gd name="T83" fmla="*/ 2147483646 h 1007"/>
                <a:gd name="T84" fmla="*/ 2147483646 w 1661"/>
                <a:gd name="T85" fmla="*/ 2147483646 h 1007"/>
                <a:gd name="T86" fmla="*/ 2147483646 w 1661"/>
                <a:gd name="T87" fmla="*/ 2147483646 h 1007"/>
                <a:gd name="T88" fmla="*/ 2147483646 w 1661"/>
                <a:gd name="T89" fmla="*/ 2147483646 h 1007"/>
                <a:gd name="T90" fmla="*/ 2147483646 w 1661"/>
                <a:gd name="T91" fmla="*/ 2147483646 h 1007"/>
                <a:gd name="T92" fmla="*/ 2147483646 w 1661"/>
                <a:gd name="T93" fmla="*/ 2147483646 h 1007"/>
                <a:gd name="T94" fmla="*/ 2147483646 w 1661"/>
                <a:gd name="T95" fmla="*/ 2147483646 h 1007"/>
                <a:gd name="T96" fmla="*/ 2147483646 w 1661"/>
                <a:gd name="T97" fmla="*/ 0 h 1007"/>
                <a:gd name="T98" fmla="*/ 2147483646 w 1661"/>
                <a:gd name="T99" fmla="*/ 2147483646 h 1007"/>
                <a:gd name="T100" fmla="*/ 2147483646 w 1661"/>
                <a:gd name="T101" fmla="*/ 2147483646 h 10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61"/>
                <a:gd name="T154" fmla="*/ 0 h 1007"/>
                <a:gd name="T155" fmla="*/ 1661 w 1661"/>
                <a:gd name="T156" fmla="*/ 1007 h 1007"/>
              </a:gd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61" h="1004">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42" name="chenying0907 12"/>
            <p:cNvSpPr/>
            <p:nvPr/>
          </p:nvSpPr>
          <p:spPr bwMode="auto">
            <a:xfrm>
              <a:off x="3002707" y="4616332"/>
              <a:ext cx="865878" cy="902666"/>
            </a:xfrm>
            <a:custGeom>
              <a:gdLst>
                <a:gd name="T0" fmla="*/ 2147483646 w 749"/>
                <a:gd name="T1" fmla="*/ 2147483646 h 782"/>
                <a:gd name="T2" fmla="*/ 2147483646 w 749"/>
                <a:gd name="T3" fmla="*/ 2147483646 h 782"/>
                <a:gd name="T4" fmla="*/ 2147483646 w 749"/>
                <a:gd name="T5" fmla="*/ 2147483646 h 782"/>
                <a:gd name="T6" fmla="*/ 2147483646 w 749"/>
                <a:gd name="T7" fmla="*/ 2147483646 h 782"/>
                <a:gd name="T8" fmla="*/ 2147483646 w 749"/>
                <a:gd name="T9" fmla="*/ 2147483646 h 782"/>
                <a:gd name="T10" fmla="*/ 2147483646 w 749"/>
                <a:gd name="T11" fmla="*/ 2147483646 h 782"/>
                <a:gd name="T12" fmla="*/ 2147483646 w 749"/>
                <a:gd name="T13" fmla="*/ 2147483646 h 782"/>
                <a:gd name="T14" fmla="*/ 2147483646 w 749"/>
                <a:gd name="T15" fmla="*/ 2147483646 h 782"/>
                <a:gd name="T16" fmla="*/ 2147483646 w 749"/>
                <a:gd name="T17" fmla="*/ 2147483646 h 782"/>
                <a:gd name="T18" fmla="*/ 2147483646 w 749"/>
                <a:gd name="T19" fmla="*/ 2147483646 h 782"/>
                <a:gd name="T20" fmla="*/ 2147483646 w 749"/>
                <a:gd name="T21" fmla="*/ 2147483646 h 782"/>
                <a:gd name="T22" fmla="*/ 2147483646 w 749"/>
                <a:gd name="T23" fmla="*/ 2147483646 h 782"/>
                <a:gd name="T24" fmla="*/ 2147483646 w 749"/>
                <a:gd name="T25" fmla="*/ 2147483646 h 782"/>
                <a:gd name="T26" fmla="*/ 2147483646 w 749"/>
                <a:gd name="T27" fmla="*/ 2147483646 h 782"/>
                <a:gd name="T28" fmla="*/ 2147483646 w 749"/>
                <a:gd name="T29" fmla="*/ 2147483646 h 782"/>
                <a:gd name="T30" fmla="*/ 2147483646 w 749"/>
                <a:gd name="T31" fmla="*/ 2147483646 h 782"/>
                <a:gd name="T32" fmla="*/ 2147483646 w 749"/>
                <a:gd name="T33" fmla="*/ 2147483646 h 782"/>
                <a:gd name="T34" fmla="*/ 2147483646 w 749"/>
                <a:gd name="T35" fmla="*/ 2147483646 h 782"/>
                <a:gd name="T36" fmla="*/ 2147483646 w 749"/>
                <a:gd name="T37" fmla="*/ 2147483646 h 782"/>
                <a:gd name="T38" fmla="*/ 2147483646 w 749"/>
                <a:gd name="T39" fmla="*/ 2147483646 h 782"/>
                <a:gd name="T40" fmla="*/ 2147483646 w 749"/>
                <a:gd name="T41" fmla="*/ 2147483646 h 782"/>
                <a:gd name="T42" fmla="*/ 2147483646 w 749"/>
                <a:gd name="T43" fmla="*/ 2147483646 h 782"/>
                <a:gd name="T44" fmla="*/ 2147483646 w 749"/>
                <a:gd name="T45" fmla="*/ 2147483646 h 782"/>
                <a:gd name="T46" fmla="*/ 2147483646 w 749"/>
                <a:gd name="T47" fmla="*/ 2147483646 h 782"/>
                <a:gd name="T48" fmla="*/ 2147483646 w 749"/>
                <a:gd name="T49" fmla="*/ 2147483646 h 782"/>
                <a:gd name="T50" fmla="*/ 2147483646 w 749"/>
                <a:gd name="T51" fmla="*/ 2147483646 h 782"/>
                <a:gd name="T52" fmla="*/ 2147483646 w 749"/>
                <a:gd name="T53" fmla="*/ 2147483646 h 782"/>
                <a:gd name="T54" fmla="*/ 2147483646 w 749"/>
                <a:gd name="T55" fmla="*/ 2147483646 h 782"/>
                <a:gd name="T56" fmla="*/ 2147483646 w 749"/>
                <a:gd name="T57" fmla="*/ 2147483646 h 782"/>
                <a:gd name="T58" fmla="*/ 2147483646 w 749"/>
                <a:gd name="T59" fmla="*/ 2147483646 h 782"/>
                <a:gd name="T60" fmla="*/ 2147483646 w 749"/>
                <a:gd name="T61" fmla="*/ 2147483646 h 782"/>
                <a:gd name="T62" fmla="*/ 2147483646 w 749"/>
                <a:gd name="T63" fmla="*/ 2147483646 h 782"/>
                <a:gd name="T64" fmla="*/ 2147483646 w 749"/>
                <a:gd name="T65" fmla="*/ 2147483646 h 782"/>
                <a:gd name="T66" fmla="*/ 2147483646 w 749"/>
                <a:gd name="T67" fmla="*/ 2147483646 h 782"/>
                <a:gd name="T68" fmla="*/ 2147483646 w 749"/>
                <a:gd name="T69" fmla="*/ 2147483646 h 782"/>
                <a:gd name="T70" fmla="*/ 2147483646 w 749"/>
                <a:gd name="T71" fmla="*/ 2147483646 h 782"/>
                <a:gd name="T72" fmla="*/ 2147483646 w 749"/>
                <a:gd name="T73" fmla="*/ 2147483646 h 782"/>
                <a:gd name="T74" fmla="*/ 2147483646 w 749"/>
                <a:gd name="T75" fmla="*/ 2147483646 h 782"/>
                <a:gd name="T76" fmla="*/ 2147483646 w 749"/>
                <a:gd name="T77" fmla="*/ 2147483646 h 782"/>
                <a:gd name="T78" fmla="*/ 2147483646 w 749"/>
                <a:gd name="T79" fmla="*/ 2147483646 h 782"/>
                <a:gd name="T80" fmla="*/ 2147483646 w 749"/>
                <a:gd name="T81" fmla="*/ 2147483646 h 782"/>
                <a:gd name="T82" fmla="*/ 2147483646 w 749"/>
                <a:gd name="T83" fmla="*/ 2147483646 h 782"/>
                <a:gd name="T84" fmla="*/ 2147483646 w 749"/>
                <a:gd name="T85" fmla="*/ 2147483646 h 782"/>
                <a:gd name="T86" fmla="*/ 2147483646 w 749"/>
                <a:gd name="T87" fmla="*/ 2147483646 h 782"/>
                <a:gd name="T88" fmla="*/ 2147483646 w 749"/>
                <a:gd name="T89" fmla="*/ 2147483646 h 782"/>
                <a:gd name="T90" fmla="*/ 2147483646 w 749"/>
                <a:gd name="T91" fmla="*/ 2147483646 h 782"/>
                <a:gd name="T92" fmla="*/ 2147483646 w 749"/>
                <a:gd name="T93" fmla="*/ 2147483646 h 782"/>
                <a:gd name="T94" fmla="*/ 2147483646 w 749"/>
                <a:gd name="T95" fmla="*/ 2147483646 h 782"/>
                <a:gd name="T96" fmla="*/ 2147483646 w 749"/>
                <a:gd name="T97" fmla="*/ 2147483646 h 782"/>
                <a:gd name="T98" fmla="*/ 2147483646 w 749"/>
                <a:gd name="T99" fmla="*/ 2147483646 h 782"/>
                <a:gd name="T100" fmla="*/ 2147483646 w 749"/>
                <a:gd name="T101" fmla="*/ 2147483646 h 782"/>
                <a:gd name="T102" fmla="*/ 2147483646 w 749"/>
                <a:gd name="T103" fmla="*/ 2147483646 h 782"/>
                <a:gd name="T104" fmla="*/ 2147483646 w 749"/>
                <a:gd name="T105" fmla="*/ 2147483646 h 782"/>
                <a:gd name="T106" fmla="*/ 2147483646 w 749"/>
                <a:gd name="T107" fmla="*/ 2147483646 h 782"/>
                <a:gd name="T108" fmla="*/ 2147483646 w 749"/>
                <a:gd name="T109" fmla="*/ 2147483646 h 782"/>
                <a:gd name="T110" fmla="*/ 2147483646 w 749"/>
                <a:gd name="T111" fmla="*/ 2147483646 h 782"/>
                <a:gd name="T112" fmla="*/ 2147483646 w 749"/>
                <a:gd name="T113" fmla="*/ 2147483646 h 782"/>
                <a:gd name="T114" fmla="*/ 2147483646 w 749"/>
                <a:gd name="T115" fmla="*/ 2147483646 h 782"/>
                <a:gd name="T116" fmla="*/ 2147483646 w 749"/>
                <a:gd name="T117" fmla="*/ 2147483646 h 782"/>
                <a:gd name="T118" fmla="*/ 2147483646 w 749"/>
                <a:gd name="T119" fmla="*/ 2147483646 h 7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9"/>
                <a:gd name="T181" fmla="*/ 0 h 782"/>
                <a:gd name="T182" fmla="*/ 749 w 749"/>
                <a:gd name="T183" fmla="*/ 782 h 782"/>
              </a:gd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43" name="chenying0907 13"/>
            <p:cNvSpPr/>
            <p:nvPr/>
          </p:nvSpPr>
          <p:spPr bwMode="auto">
            <a:xfrm>
              <a:off x="3623064" y="4603329"/>
              <a:ext cx="584749" cy="505195"/>
            </a:xfrm>
            <a:custGeom>
              <a:gdLst>
                <a:gd name="T0" fmla="*/ 2147483646 w 506"/>
                <a:gd name="T1" fmla="*/ 2147483646 h 438"/>
                <a:gd name="T2" fmla="*/ 2147483646 w 506"/>
                <a:gd name="T3" fmla="*/ 2147483646 h 438"/>
                <a:gd name="T4" fmla="*/ 2147483646 w 506"/>
                <a:gd name="T5" fmla="*/ 897794066 h 438"/>
                <a:gd name="T6" fmla="*/ 2147483646 w 506"/>
                <a:gd name="T7" fmla="*/ 2147483646 h 438"/>
                <a:gd name="T8" fmla="*/ 2147483646 w 506"/>
                <a:gd name="T9" fmla="*/ 2147483646 h 438"/>
                <a:gd name="T10" fmla="*/ 2147483646 w 506"/>
                <a:gd name="T11" fmla="*/ 2147483646 h 438"/>
                <a:gd name="T12" fmla="*/ 2147483646 w 506"/>
                <a:gd name="T13" fmla="*/ 2147483646 h 438"/>
                <a:gd name="T14" fmla="*/ 2147483646 w 506"/>
                <a:gd name="T15" fmla="*/ 2147483646 h 438"/>
                <a:gd name="T16" fmla="*/ 2147483646 w 506"/>
                <a:gd name="T17" fmla="*/ 2147483646 h 438"/>
                <a:gd name="T18" fmla="*/ 2147483646 w 506"/>
                <a:gd name="T19" fmla="*/ 2147483646 h 438"/>
                <a:gd name="T20" fmla="*/ 2147483646 w 506"/>
                <a:gd name="T21" fmla="*/ 2147483646 h 438"/>
                <a:gd name="T22" fmla="*/ 2147483646 w 506"/>
                <a:gd name="T23" fmla="*/ 2147483646 h 438"/>
                <a:gd name="T24" fmla="*/ 2147483646 w 506"/>
                <a:gd name="T25" fmla="*/ 2147483646 h 438"/>
                <a:gd name="T26" fmla="*/ 2147483646 w 506"/>
                <a:gd name="T27" fmla="*/ 2147483646 h 438"/>
                <a:gd name="T28" fmla="*/ 2147483646 w 506"/>
                <a:gd name="T29" fmla="*/ 2147483646 h 438"/>
                <a:gd name="T30" fmla="*/ 2147483646 w 506"/>
                <a:gd name="T31" fmla="*/ 2147483646 h 438"/>
                <a:gd name="T32" fmla="*/ 2147483646 w 506"/>
                <a:gd name="T33" fmla="*/ 2147483646 h 438"/>
                <a:gd name="T34" fmla="*/ 2147483646 w 506"/>
                <a:gd name="T35" fmla="*/ 2147483646 h 438"/>
                <a:gd name="T36" fmla="*/ 2147483646 w 506"/>
                <a:gd name="T37" fmla="*/ 2147483646 h 438"/>
                <a:gd name="T38" fmla="*/ 2147483646 w 506"/>
                <a:gd name="T39" fmla="*/ 2147483646 h 438"/>
                <a:gd name="T40" fmla="*/ 2147483646 w 506"/>
                <a:gd name="T41" fmla="*/ 2147483646 h 438"/>
                <a:gd name="T42" fmla="*/ 2147483646 w 506"/>
                <a:gd name="T43" fmla="*/ 2147483646 h 438"/>
                <a:gd name="T44" fmla="*/ 2147483646 w 506"/>
                <a:gd name="T45" fmla="*/ 2147483646 h 438"/>
                <a:gd name="T46" fmla="*/ 2147483646 w 506"/>
                <a:gd name="T47" fmla="*/ 2147483646 h 438"/>
                <a:gd name="T48" fmla="*/ 2147483646 w 506"/>
                <a:gd name="T49" fmla="*/ 2147483646 h 438"/>
                <a:gd name="T50" fmla="*/ 2147483646 w 506"/>
                <a:gd name="T51" fmla="*/ 2147483646 h 438"/>
                <a:gd name="T52" fmla="*/ 2147483646 w 506"/>
                <a:gd name="T53" fmla="*/ 2147483646 h 438"/>
                <a:gd name="T54" fmla="*/ 2147483646 w 506"/>
                <a:gd name="T55" fmla="*/ 2147483646 h 438"/>
                <a:gd name="T56" fmla="*/ 2147483646 w 506"/>
                <a:gd name="T57" fmla="*/ 2147483646 h 438"/>
                <a:gd name="T58" fmla="*/ 2147483646 w 506"/>
                <a:gd name="T59" fmla="*/ 2147483646 h 438"/>
                <a:gd name="T60" fmla="*/ 2147483646 w 506"/>
                <a:gd name="T61" fmla="*/ 2147483646 h 438"/>
                <a:gd name="T62" fmla="*/ 2147483646 w 506"/>
                <a:gd name="T63" fmla="*/ 2147483646 h 438"/>
                <a:gd name="T64" fmla="*/ 2147483646 w 506"/>
                <a:gd name="T65" fmla="*/ 2147483646 h 438"/>
                <a:gd name="T66" fmla="*/ 2147483646 w 506"/>
                <a:gd name="T67" fmla="*/ 2147483646 h 438"/>
                <a:gd name="T68" fmla="*/ 2147483646 w 506"/>
                <a:gd name="T69" fmla="*/ 2147483646 h 438"/>
                <a:gd name="T70" fmla="*/ 2147483646 w 506"/>
                <a:gd name="T71" fmla="*/ 2147483646 h 438"/>
                <a:gd name="T72" fmla="*/ 2147483646 w 506"/>
                <a:gd name="T73" fmla="*/ 2147483646 h 438"/>
                <a:gd name="T74" fmla="*/ 2147483646 w 506"/>
                <a:gd name="T75" fmla="*/ 2147483646 h 438"/>
                <a:gd name="T76" fmla="*/ 2147483646 w 506"/>
                <a:gd name="T77" fmla="*/ 2147483646 h 438"/>
                <a:gd name="T78" fmla="*/ 2147483646 w 506"/>
                <a:gd name="T79" fmla="*/ 2147483646 h 438"/>
                <a:gd name="T80" fmla="*/ 2147483646 w 506"/>
                <a:gd name="T81" fmla="*/ 2147483646 h 438"/>
                <a:gd name="T82" fmla="*/ 2147483646 w 506"/>
                <a:gd name="T83" fmla="*/ 2147483646 h 438"/>
                <a:gd name="T84" fmla="*/ 2147483646 w 506"/>
                <a:gd name="T85" fmla="*/ 2147483646 h 438"/>
                <a:gd name="T86" fmla="*/ 2147483646 w 506"/>
                <a:gd name="T87" fmla="*/ 2147483646 h 438"/>
                <a:gd name="T88" fmla="*/ 2147483646 w 506"/>
                <a:gd name="T89" fmla="*/ 2147483646 h 438"/>
                <a:gd name="T90" fmla="*/ 2147483646 w 506"/>
                <a:gd name="T91" fmla="*/ 2147483646 h 438"/>
                <a:gd name="T92" fmla="*/ 2147483646 w 506"/>
                <a:gd name="T93" fmla="*/ 2147483646 h 438"/>
                <a:gd name="T94" fmla="*/ 2147483646 w 506"/>
                <a:gd name="T95" fmla="*/ 2147483646 h 438"/>
                <a:gd name="T96" fmla="*/ 2147483646 w 506"/>
                <a:gd name="T97" fmla="*/ 2147483646 h 438"/>
                <a:gd name="T98" fmla="*/ 2147483646 w 506"/>
                <a:gd name="T99" fmla="*/ 2147483646 h 438"/>
                <a:gd name="T100" fmla="*/ 2147483646 w 506"/>
                <a:gd name="T101" fmla="*/ 2147483646 h 438"/>
                <a:gd name="T102" fmla="*/ 2147483646 w 506"/>
                <a:gd name="T103" fmla="*/ 2147483646 h 4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06"/>
                <a:gd name="T157" fmla="*/ 0 h 438"/>
                <a:gd name="T158" fmla="*/ 506 w 506"/>
                <a:gd name="T159" fmla="*/ 438 h 438"/>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44" name="chenying0907 14"/>
            <p:cNvSpPr/>
            <p:nvPr/>
          </p:nvSpPr>
          <p:spPr bwMode="auto">
            <a:xfrm>
              <a:off x="3718649" y="4913505"/>
              <a:ext cx="764672" cy="583203"/>
            </a:xfrm>
            <a:custGeom>
              <a:gdLst>
                <a:gd name="T0" fmla="*/ 2147483646 w 662"/>
                <a:gd name="T1" fmla="*/ 2147483646 h 506"/>
                <a:gd name="T2" fmla="*/ 2147483646 w 662"/>
                <a:gd name="T3" fmla="*/ 2147483646 h 506"/>
                <a:gd name="T4" fmla="*/ 2147483646 w 662"/>
                <a:gd name="T5" fmla="*/ 2147483646 h 506"/>
                <a:gd name="T6" fmla="*/ 2147483646 w 662"/>
                <a:gd name="T7" fmla="*/ 2147483646 h 506"/>
                <a:gd name="T8" fmla="*/ 2147483646 w 662"/>
                <a:gd name="T9" fmla="*/ 2147483646 h 506"/>
                <a:gd name="T10" fmla="*/ 2147483646 w 662"/>
                <a:gd name="T11" fmla="*/ 2147483646 h 506"/>
                <a:gd name="T12" fmla="*/ 2147483646 w 662"/>
                <a:gd name="T13" fmla="*/ 2147483646 h 506"/>
                <a:gd name="T14" fmla="*/ 2147483646 w 662"/>
                <a:gd name="T15" fmla="*/ 2147483646 h 506"/>
                <a:gd name="T16" fmla="*/ 2147483646 w 662"/>
                <a:gd name="T17" fmla="*/ 2147483646 h 506"/>
                <a:gd name="T18" fmla="*/ 2147483646 w 662"/>
                <a:gd name="T19" fmla="*/ 2147483646 h 506"/>
                <a:gd name="T20" fmla="*/ 2147483646 w 662"/>
                <a:gd name="T21" fmla="*/ 2147483646 h 506"/>
                <a:gd name="T22" fmla="*/ 2147483646 w 662"/>
                <a:gd name="T23" fmla="*/ 2147483646 h 506"/>
                <a:gd name="T24" fmla="*/ 2147483646 w 662"/>
                <a:gd name="T25" fmla="*/ 2147483646 h 506"/>
                <a:gd name="T26" fmla="*/ 2147483646 w 662"/>
                <a:gd name="T27" fmla="*/ 2147483646 h 506"/>
                <a:gd name="T28" fmla="*/ 2147483646 w 662"/>
                <a:gd name="T29" fmla="*/ 2147483646 h 506"/>
                <a:gd name="T30" fmla="*/ 2147483646 w 662"/>
                <a:gd name="T31" fmla="*/ 2147483646 h 506"/>
                <a:gd name="T32" fmla="*/ 2147483646 w 662"/>
                <a:gd name="T33" fmla="*/ 2147483646 h 506"/>
                <a:gd name="T34" fmla="*/ 2147483646 w 662"/>
                <a:gd name="T35" fmla="*/ 2147483646 h 506"/>
                <a:gd name="T36" fmla="*/ 1811222124 w 662"/>
                <a:gd name="T37" fmla="*/ 2147483646 h 506"/>
                <a:gd name="T38" fmla="*/ 2147483646 w 662"/>
                <a:gd name="T39" fmla="*/ 2147483646 h 506"/>
                <a:gd name="T40" fmla="*/ 2147483646 w 662"/>
                <a:gd name="T41" fmla="*/ 2147483646 h 506"/>
                <a:gd name="T42" fmla="*/ 2147483646 w 662"/>
                <a:gd name="T43" fmla="*/ 2147483646 h 506"/>
                <a:gd name="T44" fmla="*/ 2147483646 w 662"/>
                <a:gd name="T45" fmla="*/ 2147483646 h 506"/>
                <a:gd name="T46" fmla="*/ 2147483646 w 662"/>
                <a:gd name="T47" fmla="*/ 2147483646 h 506"/>
                <a:gd name="T48" fmla="*/ 2147483646 w 662"/>
                <a:gd name="T49" fmla="*/ 2147483646 h 506"/>
                <a:gd name="T50" fmla="*/ 2147483646 w 662"/>
                <a:gd name="T51" fmla="*/ 2147483646 h 506"/>
                <a:gd name="T52" fmla="*/ 2147483646 w 662"/>
                <a:gd name="T53" fmla="*/ 2147483646 h 506"/>
                <a:gd name="T54" fmla="*/ 2147483646 w 662"/>
                <a:gd name="T55" fmla="*/ 2147483646 h 506"/>
                <a:gd name="T56" fmla="*/ 2147483646 w 662"/>
                <a:gd name="T57" fmla="*/ 2147483646 h 506"/>
                <a:gd name="T58" fmla="*/ 2147483646 w 662"/>
                <a:gd name="T59" fmla="*/ 2147483646 h 506"/>
                <a:gd name="T60" fmla="*/ 2147483646 w 662"/>
                <a:gd name="T61" fmla="*/ 2147483646 h 506"/>
                <a:gd name="T62" fmla="*/ 2147483646 w 662"/>
                <a:gd name="T63" fmla="*/ 2147483646 h 506"/>
                <a:gd name="T64" fmla="*/ 2147483646 w 662"/>
                <a:gd name="T65" fmla="*/ 2147483646 h 506"/>
                <a:gd name="T66" fmla="*/ 2147483646 w 662"/>
                <a:gd name="T67" fmla="*/ 2147483646 h 506"/>
                <a:gd name="T68" fmla="*/ 2147483646 w 662"/>
                <a:gd name="T69" fmla="*/ 2147483646 h 506"/>
                <a:gd name="T70" fmla="*/ 2147483646 w 662"/>
                <a:gd name="T71" fmla="*/ 2147483646 h 506"/>
                <a:gd name="T72" fmla="*/ 2147483646 w 662"/>
                <a:gd name="T73" fmla="*/ 2147483646 h 506"/>
                <a:gd name="T74" fmla="*/ 2147483646 w 662"/>
                <a:gd name="T75" fmla="*/ 2147483646 h 506"/>
                <a:gd name="T76" fmla="*/ 2147483646 w 662"/>
                <a:gd name="T77" fmla="*/ 2147483646 h 506"/>
                <a:gd name="T78" fmla="*/ 2147483646 w 662"/>
                <a:gd name="T79" fmla="*/ 2147483646 h 506"/>
                <a:gd name="T80" fmla="*/ 2147483646 w 662"/>
                <a:gd name="T81" fmla="*/ 2147483646 h 506"/>
                <a:gd name="T82" fmla="*/ 2147483646 w 662"/>
                <a:gd name="T83" fmla="*/ 2147483646 h 506"/>
                <a:gd name="T84" fmla="*/ 2147483646 w 662"/>
                <a:gd name="T85" fmla="*/ 2147483646 h 506"/>
                <a:gd name="T86" fmla="*/ 2147483646 w 662"/>
                <a:gd name="T87" fmla="*/ 2147483646 h 506"/>
                <a:gd name="T88" fmla="*/ 2147483646 w 662"/>
                <a:gd name="T89" fmla="*/ 2147483646 h 506"/>
                <a:gd name="T90" fmla="*/ 2147483646 w 662"/>
                <a:gd name="T91" fmla="*/ 2147483646 h 506"/>
                <a:gd name="T92" fmla="*/ 2147483646 w 662"/>
                <a:gd name="T93" fmla="*/ 2147483646 h 506"/>
                <a:gd name="T94" fmla="*/ 2147483646 w 662"/>
                <a:gd name="T95" fmla="*/ 2147483646 h 506"/>
                <a:gd name="T96" fmla="*/ 2147483646 w 662"/>
                <a:gd name="T97" fmla="*/ 2147483646 h 506"/>
                <a:gd name="T98" fmla="*/ 2147483646 w 662"/>
                <a:gd name="T99" fmla="*/ 2147483646 h 506"/>
                <a:gd name="T100" fmla="*/ 2147483646 w 662"/>
                <a:gd name="T101" fmla="*/ 2147483646 h 506"/>
                <a:gd name="T102" fmla="*/ 2147483646 w 662"/>
                <a:gd name="T103" fmla="*/ 2147483646 h 506"/>
                <a:gd name="T104" fmla="*/ 2147483646 w 662"/>
                <a:gd name="T105" fmla="*/ 2147483646 h 506"/>
                <a:gd name="T106" fmla="*/ 2147483646 w 662"/>
                <a:gd name="T107" fmla="*/ 2147483646 h 506"/>
                <a:gd name="T108" fmla="*/ 2147483646 w 662"/>
                <a:gd name="T109" fmla="*/ 2147483646 h 506"/>
                <a:gd name="T110" fmla="*/ 2147483646 w 662"/>
                <a:gd name="T111" fmla="*/ 2147483646 h 506"/>
                <a:gd name="T112" fmla="*/ 2147483646 w 662"/>
                <a:gd name="T113" fmla="*/ 2147483646 h 506"/>
                <a:gd name="T114" fmla="*/ 2147483646 w 662"/>
                <a:gd name="T115" fmla="*/ 0 h 506"/>
                <a:gd name="T116" fmla="*/ 2147483646 w 662"/>
                <a:gd name="T117" fmla="*/ 2147483646 h 50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62"/>
                <a:gd name="T178" fmla="*/ 0 h 506"/>
                <a:gd name="T179" fmla="*/ 662 w 662"/>
                <a:gd name="T180" fmla="*/ 506 h 506"/>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45" name="chenying0907 15"/>
            <p:cNvSpPr/>
            <p:nvPr/>
          </p:nvSpPr>
          <p:spPr bwMode="auto">
            <a:xfrm>
              <a:off x="3825477" y="4274581"/>
              <a:ext cx="432940" cy="440187"/>
            </a:xfrm>
            <a:custGeom>
              <a:gdLst>
                <a:gd name="T0" fmla="*/ 2147483646 w 374"/>
                <a:gd name="T1" fmla="*/ 2147483646 h 381"/>
                <a:gd name="T2" fmla="*/ 2147483646 w 374"/>
                <a:gd name="T3" fmla="*/ 2147483646 h 381"/>
                <a:gd name="T4" fmla="*/ 2147483646 w 374"/>
                <a:gd name="T5" fmla="*/ 2147483646 h 381"/>
                <a:gd name="T6" fmla="*/ 2147483646 w 374"/>
                <a:gd name="T7" fmla="*/ 2147483646 h 381"/>
                <a:gd name="T8" fmla="*/ 2147483646 w 374"/>
                <a:gd name="T9" fmla="*/ 2147483646 h 381"/>
                <a:gd name="T10" fmla="*/ 2147483646 w 374"/>
                <a:gd name="T11" fmla="*/ 2147483646 h 381"/>
                <a:gd name="T12" fmla="*/ 2147483646 w 374"/>
                <a:gd name="T13" fmla="*/ 2147483646 h 381"/>
                <a:gd name="T14" fmla="*/ 2147483646 w 374"/>
                <a:gd name="T15" fmla="*/ 2147483646 h 381"/>
                <a:gd name="T16" fmla="*/ 2147483646 w 374"/>
                <a:gd name="T17" fmla="*/ 2147483646 h 381"/>
                <a:gd name="T18" fmla="*/ 2147483646 w 374"/>
                <a:gd name="T19" fmla="*/ 2147483646 h 381"/>
                <a:gd name="T20" fmla="*/ 2147483646 w 374"/>
                <a:gd name="T21" fmla="*/ 2147483646 h 381"/>
                <a:gd name="T22" fmla="*/ 2147483646 w 374"/>
                <a:gd name="T23" fmla="*/ 2147483646 h 381"/>
                <a:gd name="T24" fmla="*/ 2147483646 w 374"/>
                <a:gd name="T25" fmla="*/ 2147483646 h 381"/>
                <a:gd name="T26" fmla="*/ 2147483646 w 374"/>
                <a:gd name="T27" fmla="*/ 2147483646 h 381"/>
                <a:gd name="T28" fmla="*/ 0 w 374"/>
                <a:gd name="T29" fmla="*/ 2147483646 h 381"/>
                <a:gd name="T30" fmla="*/ 2147483646 w 374"/>
                <a:gd name="T31" fmla="*/ 2147483646 h 381"/>
                <a:gd name="T32" fmla="*/ 2147483646 w 374"/>
                <a:gd name="T33" fmla="*/ 2147483646 h 381"/>
                <a:gd name="T34" fmla="*/ 2147483646 w 374"/>
                <a:gd name="T35" fmla="*/ 2147483646 h 381"/>
                <a:gd name="T36" fmla="*/ 2147483646 w 374"/>
                <a:gd name="T37" fmla="*/ 2147483646 h 381"/>
                <a:gd name="T38" fmla="*/ 2147483646 w 374"/>
                <a:gd name="T39" fmla="*/ 2147483646 h 381"/>
                <a:gd name="T40" fmla="*/ 2147483646 w 374"/>
                <a:gd name="T41" fmla="*/ 2147483646 h 381"/>
                <a:gd name="T42" fmla="*/ 2147483646 w 374"/>
                <a:gd name="T43" fmla="*/ 2147483646 h 381"/>
                <a:gd name="T44" fmla="*/ 2147483646 w 374"/>
                <a:gd name="T45" fmla="*/ 2147483646 h 381"/>
                <a:gd name="T46" fmla="*/ 2147483646 w 374"/>
                <a:gd name="T47" fmla="*/ 2147483646 h 381"/>
                <a:gd name="T48" fmla="*/ 2147483646 w 374"/>
                <a:gd name="T49" fmla="*/ 2147483646 h 381"/>
                <a:gd name="T50" fmla="*/ 2147483646 w 374"/>
                <a:gd name="T51" fmla="*/ 2147483646 h 381"/>
                <a:gd name="T52" fmla="*/ 2147483646 w 374"/>
                <a:gd name="T53" fmla="*/ 2147483646 h 381"/>
                <a:gd name="T54" fmla="*/ 2147483646 w 374"/>
                <a:gd name="T55" fmla="*/ 2147483646 h 381"/>
                <a:gd name="T56" fmla="*/ 2147483646 w 374"/>
                <a:gd name="T57" fmla="*/ 2147483646 h 381"/>
                <a:gd name="T58" fmla="*/ 2147483646 w 374"/>
                <a:gd name="T59" fmla="*/ 2147483646 h 381"/>
                <a:gd name="T60" fmla="*/ 2147483646 w 374"/>
                <a:gd name="T61" fmla="*/ 2147483646 h 381"/>
                <a:gd name="T62" fmla="*/ 2147483646 w 374"/>
                <a:gd name="T63" fmla="*/ 2147483646 h 381"/>
                <a:gd name="T64" fmla="*/ 2147483646 w 374"/>
                <a:gd name="T65" fmla="*/ 2147483646 h 381"/>
                <a:gd name="T66" fmla="*/ 2147483646 w 374"/>
                <a:gd name="T67" fmla="*/ 2147483646 h 381"/>
                <a:gd name="T68" fmla="*/ 2147483646 w 374"/>
                <a:gd name="T69" fmla="*/ 2147483646 h 381"/>
                <a:gd name="T70" fmla="*/ 2147483646 w 374"/>
                <a:gd name="T71" fmla="*/ 2147483646 h 381"/>
                <a:gd name="T72" fmla="*/ 2147483646 w 374"/>
                <a:gd name="T73" fmla="*/ 2147483646 h 381"/>
                <a:gd name="T74" fmla="*/ 2147483646 w 374"/>
                <a:gd name="T75" fmla="*/ 2147483646 h 381"/>
                <a:gd name="T76" fmla="*/ 2147483646 w 374"/>
                <a:gd name="T77" fmla="*/ 2147483646 h 381"/>
                <a:gd name="T78" fmla="*/ 2147483646 w 374"/>
                <a:gd name="T79" fmla="*/ 2147483646 h 381"/>
                <a:gd name="T80" fmla="*/ 2147483646 w 374"/>
                <a:gd name="T81" fmla="*/ 2147483646 h 381"/>
                <a:gd name="T82" fmla="*/ 2147483646 w 374"/>
                <a:gd name="T83" fmla="*/ 2147483646 h 381"/>
                <a:gd name="T84" fmla="*/ 2147483646 w 374"/>
                <a:gd name="T85" fmla="*/ 2147483646 h 381"/>
                <a:gd name="T86" fmla="*/ 2147483646 w 374"/>
                <a:gd name="T87" fmla="*/ 2147483646 h 381"/>
                <a:gd name="T88" fmla="*/ 2147483646 w 374"/>
                <a:gd name="T89" fmla="*/ 2147483646 h 381"/>
                <a:gd name="T90" fmla="*/ 2147483646 w 374"/>
                <a:gd name="T91" fmla="*/ 2147483646 h 381"/>
                <a:gd name="T92" fmla="*/ 2147483646 w 374"/>
                <a:gd name="T93" fmla="*/ 2147483646 h 38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4"/>
                <a:gd name="T142" fmla="*/ 0 h 381"/>
                <a:gd name="T143" fmla="*/ 374 w 374"/>
                <a:gd name="T144" fmla="*/ 381 h 381"/>
              </a:gd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46" name="chenying0907 16"/>
            <p:cNvSpPr/>
            <p:nvPr/>
          </p:nvSpPr>
          <p:spPr bwMode="auto">
            <a:xfrm>
              <a:off x="3825477" y="3423922"/>
              <a:ext cx="492913" cy="878518"/>
            </a:xfrm>
            <a:custGeom>
              <a:gdLst>
                <a:gd name="T0" fmla="*/ 2147483646 w 425"/>
                <a:gd name="T1" fmla="*/ 2147483646 h 763"/>
                <a:gd name="T2" fmla="*/ 2147483646 w 425"/>
                <a:gd name="T3" fmla="*/ 2147483646 h 763"/>
                <a:gd name="T4" fmla="*/ 2147483646 w 425"/>
                <a:gd name="T5" fmla="*/ 2147483646 h 763"/>
                <a:gd name="T6" fmla="*/ 2147483646 w 425"/>
                <a:gd name="T7" fmla="*/ 2147483646 h 763"/>
                <a:gd name="T8" fmla="*/ 2147483646 w 425"/>
                <a:gd name="T9" fmla="*/ 2147483646 h 763"/>
                <a:gd name="T10" fmla="*/ 2147483646 w 425"/>
                <a:gd name="T11" fmla="*/ 2147483646 h 763"/>
                <a:gd name="T12" fmla="*/ 2147483646 w 425"/>
                <a:gd name="T13" fmla="*/ 2147483646 h 763"/>
                <a:gd name="T14" fmla="*/ 2147483646 w 425"/>
                <a:gd name="T15" fmla="*/ 2147483646 h 763"/>
                <a:gd name="T16" fmla="*/ 2147483646 w 425"/>
                <a:gd name="T17" fmla="*/ 2147483646 h 763"/>
                <a:gd name="T18" fmla="*/ 2147483646 w 425"/>
                <a:gd name="T19" fmla="*/ 2147483646 h 763"/>
                <a:gd name="T20" fmla="*/ 2147483646 w 425"/>
                <a:gd name="T21" fmla="*/ 2147483646 h 763"/>
                <a:gd name="T22" fmla="*/ 2147483646 w 425"/>
                <a:gd name="T23" fmla="*/ 2147483646 h 763"/>
                <a:gd name="T24" fmla="*/ 2147483646 w 425"/>
                <a:gd name="T25" fmla="*/ 2147483646 h 763"/>
                <a:gd name="T26" fmla="*/ 2147483646 w 425"/>
                <a:gd name="T27" fmla="*/ 2147483646 h 763"/>
                <a:gd name="T28" fmla="*/ 2147483646 w 425"/>
                <a:gd name="T29" fmla="*/ 2147483646 h 763"/>
                <a:gd name="T30" fmla="*/ 2147483646 w 425"/>
                <a:gd name="T31" fmla="*/ 2147483646 h 763"/>
                <a:gd name="T32" fmla="*/ 2147483646 w 425"/>
                <a:gd name="T33" fmla="*/ 2147483646 h 763"/>
                <a:gd name="T34" fmla="*/ 2147483646 w 425"/>
                <a:gd name="T35" fmla="*/ 2147483646 h 763"/>
                <a:gd name="T36" fmla="*/ 2147483646 w 425"/>
                <a:gd name="T37" fmla="*/ 2147483646 h 763"/>
                <a:gd name="T38" fmla="*/ 2147483646 w 425"/>
                <a:gd name="T39" fmla="*/ 2147483646 h 763"/>
                <a:gd name="T40" fmla="*/ 2147483646 w 425"/>
                <a:gd name="T41" fmla="*/ 2147483646 h 763"/>
                <a:gd name="T42" fmla="*/ 2147483646 w 425"/>
                <a:gd name="T43" fmla="*/ 2147483646 h 763"/>
                <a:gd name="T44" fmla="*/ 2147483646 w 425"/>
                <a:gd name="T45" fmla="*/ 2147483646 h 763"/>
                <a:gd name="T46" fmla="*/ 2147483646 w 425"/>
                <a:gd name="T47" fmla="*/ 2147483646 h 763"/>
                <a:gd name="T48" fmla="*/ 2147483646 w 425"/>
                <a:gd name="T49" fmla="*/ 2147483646 h 763"/>
                <a:gd name="T50" fmla="*/ 2147483646 w 425"/>
                <a:gd name="T51" fmla="*/ 2147483646 h 763"/>
                <a:gd name="T52" fmla="*/ 2147483646 w 425"/>
                <a:gd name="T53" fmla="*/ 2147483646 h 763"/>
                <a:gd name="T54" fmla="*/ 2147483646 w 425"/>
                <a:gd name="T55" fmla="*/ 2147483646 h 763"/>
                <a:gd name="T56" fmla="*/ 2147483646 w 425"/>
                <a:gd name="T57" fmla="*/ 2147483646 h 763"/>
                <a:gd name="T58" fmla="*/ 2147483646 w 425"/>
                <a:gd name="T59" fmla="*/ 2147483646 h 763"/>
                <a:gd name="T60" fmla="*/ 2147483646 w 425"/>
                <a:gd name="T61" fmla="*/ 2147483646 h 763"/>
                <a:gd name="T62" fmla="*/ 2147483646 w 425"/>
                <a:gd name="T63" fmla="*/ 2147483646 h 763"/>
                <a:gd name="T64" fmla="*/ 2147483646 w 425"/>
                <a:gd name="T65" fmla="*/ 2147483646 h 763"/>
                <a:gd name="T66" fmla="*/ 2147483646 w 425"/>
                <a:gd name="T67" fmla="*/ 2147483646 h 763"/>
                <a:gd name="T68" fmla="*/ 2147483646 w 425"/>
                <a:gd name="T69" fmla="*/ 2147483646 h 763"/>
                <a:gd name="T70" fmla="*/ 2147483646 w 425"/>
                <a:gd name="T71" fmla="*/ 2147483646 h 763"/>
                <a:gd name="T72" fmla="*/ 2147483646 w 425"/>
                <a:gd name="T73" fmla="*/ 2147483646 h 763"/>
                <a:gd name="T74" fmla="*/ 2147483646 w 425"/>
                <a:gd name="T75" fmla="*/ 2147483646 h 763"/>
                <a:gd name="T76" fmla="*/ 2147483646 w 425"/>
                <a:gd name="T77" fmla="*/ 2147483646 h 763"/>
                <a:gd name="T78" fmla="*/ 2147483646 w 425"/>
                <a:gd name="T79" fmla="*/ 2147483646 h 763"/>
                <a:gd name="T80" fmla="*/ 2147483646 w 425"/>
                <a:gd name="T81" fmla="*/ 2147483646 h 763"/>
                <a:gd name="T82" fmla="*/ 2147483646 w 425"/>
                <a:gd name="T83" fmla="*/ 2147483646 h 763"/>
                <a:gd name="T84" fmla="*/ 2147483646 w 425"/>
                <a:gd name="T85" fmla="*/ 2147483646 h 763"/>
                <a:gd name="T86" fmla="*/ 2147483646 w 425"/>
                <a:gd name="T87" fmla="*/ 2147483646 h 763"/>
                <a:gd name="T88" fmla="*/ 2147483646 w 425"/>
                <a:gd name="T89" fmla="*/ 2147483646 h 763"/>
                <a:gd name="T90" fmla="*/ 2147483646 w 425"/>
                <a:gd name="T91" fmla="*/ 2147483646 h 763"/>
                <a:gd name="T92" fmla="*/ 2147483646 w 425"/>
                <a:gd name="T93" fmla="*/ 2147483646 h 763"/>
                <a:gd name="T94" fmla="*/ 2147483646 w 425"/>
                <a:gd name="T95" fmla="*/ 2147483646 h 763"/>
                <a:gd name="T96" fmla="*/ 2147483646 w 425"/>
                <a:gd name="T97" fmla="*/ 2147483646 h 763"/>
                <a:gd name="T98" fmla="*/ 2147483646 w 425"/>
                <a:gd name="T99" fmla="*/ 2147483646 h 763"/>
                <a:gd name="T100" fmla="*/ 2147483646 w 425"/>
                <a:gd name="T101" fmla="*/ 2147483646 h 763"/>
                <a:gd name="T102" fmla="*/ 2147483646 w 425"/>
                <a:gd name="T103" fmla="*/ 0 h 763"/>
                <a:gd name="T104" fmla="*/ 2147483646 w 425"/>
                <a:gd name="T105" fmla="*/ 2147483646 h 763"/>
                <a:gd name="T106" fmla="*/ 2147483646 w 425"/>
                <a:gd name="T107" fmla="*/ 2147483646 h 763"/>
                <a:gd name="T108" fmla="*/ 2147483646 w 425"/>
                <a:gd name="T109" fmla="*/ 2147483646 h 763"/>
                <a:gd name="T110" fmla="*/ 2147483646 w 425"/>
                <a:gd name="T111" fmla="*/ 2147483646 h 763"/>
                <a:gd name="T112" fmla="*/ 2147483646 w 425"/>
                <a:gd name="T113" fmla="*/ 2147483646 h 763"/>
                <a:gd name="T114" fmla="*/ 2147483646 w 425"/>
                <a:gd name="T115" fmla="*/ 2147483646 h 763"/>
                <a:gd name="T116" fmla="*/ 2147483646 w 425"/>
                <a:gd name="T117" fmla="*/ 2147483646 h 763"/>
                <a:gd name="T118" fmla="*/ 2147483646 w 425"/>
                <a:gd name="T119" fmla="*/ 2147483646 h 763"/>
                <a:gd name="T120" fmla="*/ 2147483646 w 425"/>
                <a:gd name="T121" fmla="*/ 2147483646 h 763"/>
                <a:gd name="T122" fmla="*/ 2147483646 w 425"/>
                <a:gd name="T123" fmla="*/ 2147483646 h 763"/>
                <a:gd name="T124" fmla="*/ 2147483646 w 425"/>
                <a:gd name="T125" fmla="*/ 2147483646 h 7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25"/>
                <a:gd name="T190" fmla="*/ 0 h 763"/>
                <a:gd name="T191" fmla="*/ 425 w 425"/>
                <a:gd name="T192" fmla="*/ 763 h 763"/>
              </a:gd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47" name="chenying0907 17"/>
            <p:cNvSpPr/>
            <p:nvPr/>
          </p:nvSpPr>
          <p:spPr bwMode="auto">
            <a:xfrm>
              <a:off x="4252794" y="3264192"/>
              <a:ext cx="331733" cy="718788"/>
            </a:xfrm>
            <a:custGeom>
              <a:gdLst>
                <a:gd name="T0" fmla="*/ 2147483646 w 286"/>
                <a:gd name="T1" fmla="*/ 2147483646 h 625"/>
                <a:gd name="T2" fmla="*/ 2147483646 w 286"/>
                <a:gd name="T3" fmla="*/ 2147483646 h 625"/>
                <a:gd name="T4" fmla="*/ 2147483646 w 286"/>
                <a:gd name="T5" fmla="*/ 2147483646 h 625"/>
                <a:gd name="T6" fmla="*/ 2147483646 w 286"/>
                <a:gd name="T7" fmla="*/ 2147483646 h 625"/>
                <a:gd name="T8" fmla="*/ 2147483646 w 286"/>
                <a:gd name="T9" fmla="*/ 2147483646 h 625"/>
                <a:gd name="T10" fmla="*/ 2147483646 w 286"/>
                <a:gd name="T11" fmla="*/ 2147483646 h 625"/>
                <a:gd name="T12" fmla="*/ 2147483646 w 286"/>
                <a:gd name="T13" fmla="*/ 2147483646 h 625"/>
                <a:gd name="T14" fmla="*/ 2147483646 w 286"/>
                <a:gd name="T15" fmla="*/ 2147483646 h 625"/>
                <a:gd name="T16" fmla="*/ 2147483646 w 286"/>
                <a:gd name="T17" fmla="*/ 2147483646 h 625"/>
                <a:gd name="T18" fmla="*/ 2147483646 w 286"/>
                <a:gd name="T19" fmla="*/ 2147483646 h 625"/>
                <a:gd name="T20" fmla="*/ 2147483646 w 286"/>
                <a:gd name="T21" fmla="*/ 2147483646 h 625"/>
                <a:gd name="T22" fmla="*/ 2147483646 w 286"/>
                <a:gd name="T23" fmla="*/ 2147483646 h 625"/>
                <a:gd name="T24" fmla="*/ 2147483646 w 286"/>
                <a:gd name="T25" fmla="*/ 2147483646 h 625"/>
                <a:gd name="T26" fmla="*/ 2147483646 w 286"/>
                <a:gd name="T27" fmla="*/ 2147483646 h 625"/>
                <a:gd name="T28" fmla="*/ 2147483646 w 286"/>
                <a:gd name="T29" fmla="*/ 2147483646 h 625"/>
                <a:gd name="T30" fmla="*/ 2147483646 w 286"/>
                <a:gd name="T31" fmla="*/ 2147483646 h 625"/>
                <a:gd name="T32" fmla="*/ 2147483646 w 286"/>
                <a:gd name="T33" fmla="*/ 2147483646 h 625"/>
                <a:gd name="T34" fmla="*/ 2147483646 w 286"/>
                <a:gd name="T35" fmla="*/ 2147483646 h 625"/>
                <a:gd name="T36" fmla="*/ 2147483646 w 286"/>
                <a:gd name="T37" fmla="*/ 2147483646 h 625"/>
                <a:gd name="T38" fmla="*/ 2147483646 w 286"/>
                <a:gd name="T39" fmla="*/ 2147483646 h 625"/>
                <a:gd name="T40" fmla="*/ 2147483646 w 286"/>
                <a:gd name="T41" fmla="*/ 2147483646 h 625"/>
                <a:gd name="T42" fmla="*/ 2147483646 w 286"/>
                <a:gd name="T43" fmla="*/ 2147483646 h 625"/>
                <a:gd name="T44" fmla="*/ 2147483646 w 286"/>
                <a:gd name="T45" fmla="*/ 2147483646 h 625"/>
                <a:gd name="T46" fmla="*/ 2147483646 w 286"/>
                <a:gd name="T47" fmla="*/ 2147483646 h 625"/>
                <a:gd name="T48" fmla="*/ 2147483646 w 286"/>
                <a:gd name="T49" fmla="*/ 2147483646 h 625"/>
                <a:gd name="T50" fmla="*/ 2147483646 w 286"/>
                <a:gd name="T51" fmla="*/ 2147483646 h 625"/>
                <a:gd name="T52" fmla="*/ 2147483646 w 286"/>
                <a:gd name="T53" fmla="*/ 2147483646 h 625"/>
                <a:gd name="T54" fmla="*/ 2147483646 w 286"/>
                <a:gd name="T55" fmla="*/ 2147483646 h 625"/>
                <a:gd name="T56" fmla="*/ 2147483646 w 286"/>
                <a:gd name="T57" fmla="*/ 2147483646 h 625"/>
                <a:gd name="T58" fmla="*/ 2147483646 w 286"/>
                <a:gd name="T59" fmla="*/ 2147483646 h 625"/>
                <a:gd name="T60" fmla="*/ 2147483646 w 286"/>
                <a:gd name="T61" fmla="*/ 2147483646 h 625"/>
                <a:gd name="T62" fmla="*/ 2147483646 w 286"/>
                <a:gd name="T63" fmla="*/ 2147483646 h 625"/>
                <a:gd name="T64" fmla="*/ 2147483646 w 286"/>
                <a:gd name="T65" fmla="*/ 2147483646 h 625"/>
                <a:gd name="T66" fmla="*/ 2147483646 w 286"/>
                <a:gd name="T67" fmla="*/ 2147483646 h 625"/>
                <a:gd name="T68" fmla="*/ 2147483646 w 286"/>
                <a:gd name="T69" fmla="*/ 2147483646 h 625"/>
                <a:gd name="T70" fmla="*/ 2147483646 w 286"/>
                <a:gd name="T71" fmla="*/ 2147483646 h 625"/>
                <a:gd name="T72" fmla="*/ 2147483646 w 286"/>
                <a:gd name="T73" fmla="*/ 2147483646 h 625"/>
                <a:gd name="T74" fmla="*/ 2147483646 w 286"/>
                <a:gd name="T75" fmla="*/ 2147483646 h 625"/>
                <a:gd name="T76" fmla="*/ 2147483646 w 286"/>
                <a:gd name="T77" fmla="*/ 2147483646 h 625"/>
                <a:gd name="T78" fmla="*/ 2147483646 w 286"/>
                <a:gd name="T79" fmla="*/ 2147483646 h 625"/>
                <a:gd name="T80" fmla="*/ 2147483646 w 286"/>
                <a:gd name="T81" fmla="*/ 2147483646 h 625"/>
                <a:gd name="T82" fmla="*/ 2147483646 w 286"/>
                <a:gd name="T83" fmla="*/ 2147483646 h 62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86"/>
                <a:gd name="T127" fmla="*/ 0 h 625"/>
                <a:gd name="T128" fmla="*/ 286 w 286"/>
                <a:gd name="T129" fmla="*/ 625 h 625"/>
              </a:gd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48" name="chenying0907 18"/>
            <p:cNvSpPr/>
            <p:nvPr/>
          </p:nvSpPr>
          <p:spPr bwMode="auto">
            <a:xfrm>
              <a:off x="4168456" y="4488174"/>
              <a:ext cx="528523" cy="609207"/>
            </a:xfrm>
            <a:custGeom>
              <a:gdLst>
                <a:gd name="T0" fmla="*/ 2147483646 w 457"/>
                <a:gd name="T1" fmla="*/ 2147483646 h 529"/>
                <a:gd name="T2" fmla="*/ 2147483646 w 457"/>
                <a:gd name="T3" fmla="*/ 2147483646 h 529"/>
                <a:gd name="T4" fmla="*/ 2147483646 w 457"/>
                <a:gd name="T5" fmla="*/ 2147483646 h 529"/>
                <a:gd name="T6" fmla="*/ 2147483646 w 457"/>
                <a:gd name="T7" fmla="*/ 2147483646 h 529"/>
                <a:gd name="T8" fmla="*/ 2147483646 w 457"/>
                <a:gd name="T9" fmla="*/ 2147483646 h 529"/>
                <a:gd name="T10" fmla="*/ 2147483646 w 457"/>
                <a:gd name="T11" fmla="*/ 2147483646 h 529"/>
                <a:gd name="T12" fmla="*/ 2147483646 w 457"/>
                <a:gd name="T13" fmla="*/ 2147483646 h 529"/>
                <a:gd name="T14" fmla="*/ 2147483646 w 457"/>
                <a:gd name="T15" fmla="*/ 2147483646 h 529"/>
                <a:gd name="T16" fmla="*/ 2147483646 w 457"/>
                <a:gd name="T17" fmla="*/ 2147483646 h 529"/>
                <a:gd name="T18" fmla="*/ 2147483646 w 457"/>
                <a:gd name="T19" fmla="*/ 2147483646 h 529"/>
                <a:gd name="T20" fmla="*/ 2147483646 w 457"/>
                <a:gd name="T21" fmla="*/ 2147483646 h 529"/>
                <a:gd name="T22" fmla="*/ 2147483646 w 457"/>
                <a:gd name="T23" fmla="*/ 2147483646 h 529"/>
                <a:gd name="T24" fmla="*/ 2147483646 w 457"/>
                <a:gd name="T25" fmla="*/ 2147483646 h 529"/>
                <a:gd name="T26" fmla="*/ 2147483646 w 457"/>
                <a:gd name="T27" fmla="*/ 895910898 h 529"/>
                <a:gd name="T28" fmla="*/ 2147483646 w 457"/>
                <a:gd name="T29" fmla="*/ 2147483646 h 529"/>
                <a:gd name="T30" fmla="*/ 2147483646 w 457"/>
                <a:gd name="T31" fmla="*/ 2147483646 h 529"/>
                <a:gd name="T32" fmla="*/ 2147483646 w 457"/>
                <a:gd name="T33" fmla="*/ 2147483646 h 529"/>
                <a:gd name="T34" fmla="*/ 2147483646 w 457"/>
                <a:gd name="T35" fmla="*/ 2147483646 h 529"/>
                <a:gd name="T36" fmla="*/ 2147483646 w 457"/>
                <a:gd name="T37" fmla="*/ 2147483646 h 529"/>
                <a:gd name="T38" fmla="*/ 1814727673 w 457"/>
                <a:gd name="T39" fmla="*/ 2147483646 h 529"/>
                <a:gd name="T40" fmla="*/ 2147483646 w 457"/>
                <a:gd name="T41" fmla="*/ 2147483646 h 529"/>
                <a:gd name="T42" fmla="*/ 2147483646 w 457"/>
                <a:gd name="T43" fmla="*/ 2147483646 h 529"/>
                <a:gd name="T44" fmla="*/ 2147483646 w 457"/>
                <a:gd name="T45" fmla="*/ 2147483646 h 529"/>
                <a:gd name="T46" fmla="*/ 2147483646 w 457"/>
                <a:gd name="T47" fmla="*/ 2147483646 h 529"/>
                <a:gd name="T48" fmla="*/ 2147483646 w 457"/>
                <a:gd name="T49" fmla="*/ 2147483646 h 529"/>
                <a:gd name="T50" fmla="*/ 2147483646 w 457"/>
                <a:gd name="T51" fmla="*/ 2147483646 h 529"/>
                <a:gd name="T52" fmla="*/ 2147483646 w 457"/>
                <a:gd name="T53" fmla="*/ 2147483646 h 529"/>
                <a:gd name="T54" fmla="*/ 2147483646 w 457"/>
                <a:gd name="T55" fmla="*/ 2147483646 h 529"/>
                <a:gd name="T56" fmla="*/ 2147483646 w 457"/>
                <a:gd name="T57" fmla="*/ 2147483646 h 529"/>
                <a:gd name="T58" fmla="*/ 2147483646 w 457"/>
                <a:gd name="T59" fmla="*/ 2147483646 h 529"/>
                <a:gd name="T60" fmla="*/ 2147483646 w 457"/>
                <a:gd name="T61" fmla="*/ 2147483646 h 529"/>
                <a:gd name="T62" fmla="*/ 2147483646 w 457"/>
                <a:gd name="T63" fmla="*/ 2147483646 h 529"/>
                <a:gd name="T64" fmla="*/ 2147483646 w 457"/>
                <a:gd name="T65" fmla="*/ 2147483646 h 529"/>
                <a:gd name="T66" fmla="*/ 2147483646 w 457"/>
                <a:gd name="T67" fmla="*/ 2147483646 h 529"/>
                <a:gd name="T68" fmla="*/ 2147483646 w 457"/>
                <a:gd name="T69" fmla="*/ 2147483646 h 529"/>
                <a:gd name="T70" fmla="*/ 2147483646 w 457"/>
                <a:gd name="T71" fmla="*/ 2147483646 h 529"/>
                <a:gd name="T72" fmla="*/ 2147483646 w 457"/>
                <a:gd name="T73" fmla="*/ 2147483646 h 529"/>
                <a:gd name="T74" fmla="*/ 2147483646 w 457"/>
                <a:gd name="T75" fmla="*/ 2147483646 h 529"/>
                <a:gd name="T76" fmla="*/ 2147483646 w 457"/>
                <a:gd name="T77" fmla="*/ 2147483646 h 529"/>
                <a:gd name="T78" fmla="*/ 2147483646 w 457"/>
                <a:gd name="T79" fmla="*/ 2147483646 h 529"/>
                <a:gd name="T80" fmla="*/ 2147483646 w 457"/>
                <a:gd name="T81" fmla="*/ 2147483646 h 529"/>
                <a:gd name="T82" fmla="*/ 2147483646 w 457"/>
                <a:gd name="T83" fmla="*/ 2147483646 h 529"/>
                <a:gd name="T84" fmla="*/ 2147483646 w 457"/>
                <a:gd name="T85" fmla="*/ 2147483646 h 529"/>
                <a:gd name="T86" fmla="*/ 2147483646 w 457"/>
                <a:gd name="T87" fmla="*/ 2147483646 h 529"/>
                <a:gd name="T88" fmla="*/ 2147483646 w 457"/>
                <a:gd name="T89" fmla="*/ 2147483646 h 529"/>
                <a:gd name="T90" fmla="*/ 2147483646 w 457"/>
                <a:gd name="T91" fmla="*/ 2147483646 h 529"/>
                <a:gd name="T92" fmla="*/ 2147483646 w 457"/>
                <a:gd name="T93" fmla="*/ 2147483646 h 529"/>
                <a:gd name="T94" fmla="*/ 2147483646 w 457"/>
                <a:gd name="T95" fmla="*/ 2147483646 h 529"/>
                <a:gd name="T96" fmla="*/ 2147483646 w 457"/>
                <a:gd name="T97" fmla="*/ 2147483646 h 5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7"/>
                <a:gd name="T148" fmla="*/ 0 h 529"/>
                <a:gd name="T149" fmla="*/ 457 w 457"/>
                <a:gd name="T150" fmla="*/ 529 h 529"/>
              </a:gd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49" name="chenying0907 19"/>
            <p:cNvSpPr/>
            <p:nvPr/>
          </p:nvSpPr>
          <p:spPr bwMode="auto">
            <a:xfrm>
              <a:off x="4106607" y="4140852"/>
              <a:ext cx="745929" cy="462477"/>
            </a:xfrm>
            <a:custGeom>
              <a:gdLst>
                <a:gd name="T0" fmla="*/ 2147483646 w 645"/>
                <a:gd name="T1" fmla="*/ 2147483646 h 402"/>
                <a:gd name="T2" fmla="*/ 2147483646 w 645"/>
                <a:gd name="T3" fmla="*/ 2147483646 h 402"/>
                <a:gd name="T4" fmla="*/ 2147483646 w 645"/>
                <a:gd name="T5" fmla="*/ 2147483646 h 402"/>
                <a:gd name="T6" fmla="*/ 2147483646 w 645"/>
                <a:gd name="T7" fmla="*/ 2147483646 h 402"/>
                <a:gd name="T8" fmla="*/ 2147483646 w 645"/>
                <a:gd name="T9" fmla="*/ 2147483646 h 402"/>
                <a:gd name="T10" fmla="*/ 2147483646 w 645"/>
                <a:gd name="T11" fmla="*/ 2147483646 h 402"/>
                <a:gd name="T12" fmla="*/ 2147483646 w 645"/>
                <a:gd name="T13" fmla="*/ 2147483646 h 402"/>
                <a:gd name="T14" fmla="*/ 2147483646 w 645"/>
                <a:gd name="T15" fmla="*/ 2147483646 h 402"/>
                <a:gd name="T16" fmla="*/ 2147483646 w 645"/>
                <a:gd name="T17" fmla="*/ 2147483646 h 402"/>
                <a:gd name="T18" fmla="*/ 2147483646 w 645"/>
                <a:gd name="T19" fmla="*/ 2147483646 h 402"/>
                <a:gd name="T20" fmla="*/ 2147483646 w 645"/>
                <a:gd name="T21" fmla="*/ 2147483646 h 402"/>
                <a:gd name="T22" fmla="*/ 2147483646 w 645"/>
                <a:gd name="T23" fmla="*/ 2147483646 h 402"/>
                <a:gd name="T24" fmla="*/ 2147483646 w 645"/>
                <a:gd name="T25" fmla="*/ 2147483646 h 402"/>
                <a:gd name="T26" fmla="*/ 2147483646 w 645"/>
                <a:gd name="T27" fmla="*/ 2147483646 h 402"/>
                <a:gd name="T28" fmla="*/ 2147483646 w 645"/>
                <a:gd name="T29" fmla="*/ 2147483646 h 402"/>
                <a:gd name="T30" fmla="*/ 2147483646 w 645"/>
                <a:gd name="T31" fmla="*/ 2147483646 h 402"/>
                <a:gd name="T32" fmla="*/ 2147483646 w 645"/>
                <a:gd name="T33" fmla="*/ 2147483646 h 402"/>
                <a:gd name="T34" fmla="*/ 2147483646 w 645"/>
                <a:gd name="T35" fmla="*/ 2147483646 h 402"/>
                <a:gd name="T36" fmla="*/ 2147483646 w 645"/>
                <a:gd name="T37" fmla="*/ 2147483646 h 402"/>
                <a:gd name="T38" fmla="*/ 2147483646 w 645"/>
                <a:gd name="T39" fmla="*/ 2147483646 h 402"/>
                <a:gd name="T40" fmla="*/ 2147483646 w 645"/>
                <a:gd name="T41" fmla="*/ 2147483646 h 402"/>
                <a:gd name="T42" fmla="*/ 2147483646 w 645"/>
                <a:gd name="T43" fmla="*/ 2147483646 h 402"/>
                <a:gd name="T44" fmla="*/ 2147483646 w 645"/>
                <a:gd name="T45" fmla="*/ 2147483646 h 402"/>
                <a:gd name="T46" fmla="*/ 2147483646 w 645"/>
                <a:gd name="T47" fmla="*/ 2147483646 h 402"/>
                <a:gd name="T48" fmla="*/ 2147483646 w 645"/>
                <a:gd name="T49" fmla="*/ 2147483646 h 402"/>
                <a:gd name="T50" fmla="*/ 2147483646 w 645"/>
                <a:gd name="T51" fmla="*/ 2147483646 h 402"/>
                <a:gd name="T52" fmla="*/ 2147483646 w 645"/>
                <a:gd name="T53" fmla="*/ 2147483646 h 402"/>
                <a:gd name="T54" fmla="*/ 2147483646 w 645"/>
                <a:gd name="T55" fmla="*/ 2147483646 h 402"/>
                <a:gd name="T56" fmla="*/ 2147483646 w 645"/>
                <a:gd name="T57" fmla="*/ 2147483646 h 402"/>
                <a:gd name="T58" fmla="*/ 2147483646 w 645"/>
                <a:gd name="T59" fmla="*/ 2147483646 h 402"/>
                <a:gd name="T60" fmla="*/ 2147483646 w 645"/>
                <a:gd name="T61" fmla="*/ 2147483646 h 402"/>
                <a:gd name="T62" fmla="*/ 2147483646 w 645"/>
                <a:gd name="T63" fmla="*/ 2147483646 h 402"/>
                <a:gd name="T64" fmla="*/ 2147483646 w 645"/>
                <a:gd name="T65" fmla="*/ 2147483646 h 402"/>
                <a:gd name="T66" fmla="*/ 2147483646 w 645"/>
                <a:gd name="T67" fmla="*/ 2147483646 h 402"/>
                <a:gd name="T68" fmla="*/ 2147483646 w 645"/>
                <a:gd name="T69" fmla="*/ 2147483646 h 402"/>
                <a:gd name="T70" fmla="*/ 2147483646 w 645"/>
                <a:gd name="T71" fmla="*/ 2147483646 h 402"/>
                <a:gd name="T72" fmla="*/ 2147483646 w 645"/>
                <a:gd name="T73" fmla="*/ 2147483646 h 402"/>
                <a:gd name="T74" fmla="*/ 2147483646 w 645"/>
                <a:gd name="T75" fmla="*/ 2147483646 h 402"/>
                <a:gd name="T76" fmla="*/ 2147483646 w 645"/>
                <a:gd name="T77" fmla="*/ 2147483646 h 402"/>
                <a:gd name="T78" fmla="*/ 2147483646 w 645"/>
                <a:gd name="T79" fmla="*/ 2147483646 h 402"/>
                <a:gd name="T80" fmla="*/ 2147483646 w 645"/>
                <a:gd name="T81" fmla="*/ 2147483646 h 402"/>
                <a:gd name="T82" fmla="*/ 2147483646 w 645"/>
                <a:gd name="T83" fmla="*/ 2147483646 h 402"/>
                <a:gd name="T84" fmla="*/ 2147483646 w 645"/>
                <a:gd name="T85" fmla="*/ 2147483646 h 402"/>
                <a:gd name="T86" fmla="*/ 2147483646 w 645"/>
                <a:gd name="T87" fmla="*/ 2147483646 h 402"/>
                <a:gd name="T88" fmla="*/ 2147483646 w 645"/>
                <a:gd name="T89" fmla="*/ 2147483646 h 402"/>
                <a:gd name="T90" fmla="*/ 2147483646 w 645"/>
                <a:gd name="T91" fmla="*/ 0 h 402"/>
                <a:gd name="T92" fmla="*/ 2147483646 w 645"/>
                <a:gd name="T93" fmla="*/ 2147483646 h 402"/>
                <a:gd name="T94" fmla="*/ 2147483646 w 645"/>
                <a:gd name="T95" fmla="*/ 893168760 h 4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45"/>
                <a:gd name="T145" fmla="*/ 0 h 402"/>
                <a:gd name="T146" fmla="*/ 645 w 645"/>
                <a:gd name="T147" fmla="*/ 402 h 402"/>
              </a:gd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50" name="chenying0907 20"/>
            <p:cNvSpPr/>
            <p:nvPr/>
          </p:nvSpPr>
          <p:spPr bwMode="auto">
            <a:xfrm>
              <a:off x="4271536" y="4993371"/>
              <a:ext cx="774043" cy="612921"/>
            </a:xfrm>
            <a:custGeom>
              <a:gdLst>
                <a:gd name="T0" fmla="*/ 2147483646 w 669"/>
                <a:gd name="T1" fmla="*/ 2147483646 h 532"/>
                <a:gd name="T2" fmla="*/ 2147483646 w 669"/>
                <a:gd name="T3" fmla="*/ 2147483646 h 532"/>
                <a:gd name="T4" fmla="*/ 2147483646 w 669"/>
                <a:gd name="T5" fmla="*/ 2147483646 h 532"/>
                <a:gd name="T6" fmla="*/ 2147483646 w 669"/>
                <a:gd name="T7" fmla="*/ 2147483646 h 532"/>
                <a:gd name="T8" fmla="*/ 2147483646 w 669"/>
                <a:gd name="T9" fmla="*/ 2147483646 h 532"/>
                <a:gd name="T10" fmla="*/ 2147483646 w 669"/>
                <a:gd name="T11" fmla="*/ 2147483646 h 532"/>
                <a:gd name="T12" fmla="*/ 2147483646 w 669"/>
                <a:gd name="T13" fmla="*/ 2147483646 h 532"/>
                <a:gd name="T14" fmla="*/ 2147483646 w 669"/>
                <a:gd name="T15" fmla="*/ 2147483646 h 532"/>
                <a:gd name="T16" fmla="*/ 2147483646 w 669"/>
                <a:gd name="T17" fmla="*/ 2147483646 h 532"/>
                <a:gd name="T18" fmla="*/ 2147483646 w 669"/>
                <a:gd name="T19" fmla="*/ 2147483646 h 532"/>
                <a:gd name="T20" fmla="*/ 2147483646 w 669"/>
                <a:gd name="T21" fmla="*/ 2147483646 h 532"/>
                <a:gd name="T22" fmla="*/ 2147483646 w 669"/>
                <a:gd name="T23" fmla="*/ 2147483646 h 532"/>
                <a:gd name="T24" fmla="*/ 2147483646 w 669"/>
                <a:gd name="T25" fmla="*/ 2147483646 h 532"/>
                <a:gd name="T26" fmla="*/ 2147483646 w 669"/>
                <a:gd name="T27" fmla="*/ 2147483646 h 532"/>
                <a:gd name="T28" fmla="*/ 2147483646 w 669"/>
                <a:gd name="T29" fmla="*/ 2147483646 h 532"/>
                <a:gd name="T30" fmla="*/ 2147483646 w 669"/>
                <a:gd name="T31" fmla="*/ 2147483646 h 532"/>
                <a:gd name="T32" fmla="*/ 2147483646 w 669"/>
                <a:gd name="T33" fmla="*/ 2147483646 h 532"/>
                <a:gd name="T34" fmla="*/ 2147483646 w 669"/>
                <a:gd name="T35" fmla="*/ 2147483646 h 532"/>
                <a:gd name="T36" fmla="*/ 2147483646 w 669"/>
                <a:gd name="T37" fmla="*/ 2147483646 h 532"/>
                <a:gd name="T38" fmla="*/ 2147483646 w 669"/>
                <a:gd name="T39" fmla="*/ 2147483646 h 532"/>
                <a:gd name="T40" fmla="*/ 2147483646 w 669"/>
                <a:gd name="T41" fmla="*/ 2147483646 h 532"/>
                <a:gd name="T42" fmla="*/ 2147483646 w 669"/>
                <a:gd name="T43" fmla="*/ 2147483646 h 532"/>
                <a:gd name="T44" fmla="*/ 2147483646 w 669"/>
                <a:gd name="T45" fmla="*/ 2147483646 h 532"/>
                <a:gd name="T46" fmla="*/ 2147483646 w 669"/>
                <a:gd name="T47" fmla="*/ 2147483646 h 532"/>
                <a:gd name="T48" fmla="*/ 2147483646 w 669"/>
                <a:gd name="T49" fmla="*/ 2147483646 h 532"/>
                <a:gd name="T50" fmla="*/ 2147483646 w 669"/>
                <a:gd name="T51" fmla="*/ 2147483646 h 532"/>
                <a:gd name="T52" fmla="*/ 2147483646 w 669"/>
                <a:gd name="T53" fmla="*/ 2147483646 h 532"/>
                <a:gd name="T54" fmla="*/ 2147483646 w 669"/>
                <a:gd name="T55" fmla="*/ 2147483646 h 532"/>
                <a:gd name="T56" fmla="*/ 2147483646 w 669"/>
                <a:gd name="T57" fmla="*/ 2147483646 h 532"/>
                <a:gd name="T58" fmla="*/ 2147483646 w 669"/>
                <a:gd name="T59" fmla="*/ 2147483646 h 532"/>
                <a:gd name="T60" fmla="*/ 2147483646 w 669"/>
                <a:gd name="T61" fmla="*/ 2147483646 h 532"/>
                <a:gd name="T62" fmla="*/ 2147483646 w 669"/>
                <a:gd name="T63" fmla="*/ 2147483646 h 532"/>
                <a:gd name="T64" fmla="*/ 2147483646 w 669"/>
                <a:gd name="T65" fmla="*/ 2147483646 h 532"/>
                <a:gd name="T66" fmla="*/ 2147483646 w 669"/>
                <a:gd name="T67" fmla="*/ 2147483646 h 532"/>
                <a:gd name="T68" fmla="*/ 2147483646 w 669"/>
                <a:gd name="T69" fmla="*/ 2147483646 h 532"/>
                <a:gd name="T70" fmla="*/ 2147483646 w 669"/>
                <a:gd name="T71" fmla="*/ 2147483646 h 532"/>
                <a:gd name="T72" fmla="*/ 2147483646 w 669"/>
                <a:gd name="T73" fmla="*/ 2147483646 h 532"/>
                <a:gd name="T74" fmla="*/ 2147483646 w 669"/>
                <a:gd name="T75" fmla="*/ 2147483646 h 532"/>
                <a:gd name="T76" fmla="*/ 2147483646 w 669"/>
                <a:gd name="T77" fmla="*/ 2147483646 h 532"/>
                <a:gd name="T78" fmla="*/ 2147483646 w 669"/>
                <a:gd name="T79" fmla="*/ 2147483646 h 532"/>
                <a:gd name="T80" fmla="*/ 2147483646 w 669"/>
                <a:gd name="T81" fmla="*/ 2147483646 h 532"/>
                <a:gd name="T82" fmla="*/ 2147483646 w 669"/>
                <a:gd name="T83" fmla="*/ 2147483646 h 532"/>
                <a:gd name="T84" fmla="*/ 2147483646 w 669"/>
                <a:gd name="T85" fmla="*/ 2147483646 h 532"/>
                <a:gd name="T86" fmla="*/ 2147483646 w 669"/>
                <a:gd name="T87" fmla="*/ 2147483646 h 532"/>
                <a:gd name="T88" fmla="*/ 2147483646 w 669"/>
                <a:gd name="T89" fmla="*/ 2147483646 h 532"/>
                <a:gd name="T90" fmla="*/ 2147483646 w 669"/>
                <a:gd name="T91" fmla="*/ 2147483646 h 532"/>
                <a:gd name="T92" fmla="*/ 2147483646 w 669"/>
                <a:gd name="T93" fmla="*/ 2147483646 h 532"/>
                <a:gd name="T94" fmla="*/ 2147483646 w 669"/>
                <a:gd name="T95" fmla="*/ 2147483646 h 532"/>
                <a:gd name="T96" fmla="*/ 2147483646 w 669"/>
                <a:gd name="T97" fmla="*/ 2147483646 h 53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9"/>
                <a:gd name="T148" fmla="*/ 0 h 532"/>
                <a:gd name="T149" fmla="*/ 669 w 669"/>
                <a:gd name="T150" fmla="*/ 532 h 532"/>
              </a:gd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51" name="chenying0907 21"/>
            <p:cNvSpPr/>
            <p:nvPr/>
          </p:nvSpPr>
          <p:spPr bwMode="auto">
            <a:xfrm>
              <a:off x="4637004" y="4465887"/>
              <a:ext cx="466675" cy="627779"/>
            </a:xfrm>
            <a:custGeom>
              <a:gdLst>
                <a:gd name="T0" fmla="*/ 2147483646 w 403"/>
                <a:gd name="T1" fmla="*/ 2147483646 h 545"/>
                <a:gd name="T2" fmla="*/ 2147483646 w 403"/>
                <a:gd name="T3" fmla="*/ 2147483646 h 545"/>
                <a:gd name="T4" fmla="*/ 2147483646 w 403"/>
                <a:gd name="T5" fmla="*/ 2147483646 h 545"/>
                <a:gd name="T6" fmla="*/ 2147483646 w 403"/>
                <a:gd name="T7" fmla="*/ 2147483646 h 545"/>
                <a:gd name="T8" fmla="*/ 2147483646 w 403"/>
                <a:gd name="T9" fmla="*/ 2147483646 h 545"/>
                <a:gd name="T10" fmla="*/ 2147483646 w 403"/>
                <a:gd name="T11" fmla="*/ 2147483646 h 545"/>
                <a:gd name="T12" fmla="*/ 2147483646 w 403"/>
                <a:gd name="T13" fmla="*/ 2147483646 h 545"/>
                <a:gd name="T14" fmla="*/ 2147483646 w 403"/>
                <a:gd name="T15" fmla="*/ 2147483646 h 545"/>
                <a:gd name="T16" fmla="*/ 2147483646 w 403"/>
                <a:gd name="T17" fmla="*/ 2147483646 h 545"/>
                <a:gd name="T18" fmla="*/ 2147483646 w 403"/>
                <a:gd name="T19" fmla="*/ 2147483646 h 545"/>
                <a:gd name="T20" fmla="*/ 2147483646 w 403"/>
                <a:gd name="T21" fmla="*/ 2147483646 h 545"/>
                <a:gd name="T22" fmla="*/ 2147483646 w 403"/>
                <a:gd name="T23" fmla="*/ 2147483646 h 545"/>
                <a:gd name="T24" fmla="*/ 2147483646 w 403"/>
                <a:gd name="T25" fmla="*/ 2147483646 h 545"/>
                <a:gd name="T26" fmla="*/ 2147483646 w 403"/>
                <a:gd name="T27" fmla="*/ 2147483646 h 545"/>
                <a:gd name="T28" fmla="*/ 0 w 403"/>
                <a:gd name="T29" fmla="*/ 2147483646 h 545"/>
                <a:gd name="T30" fmla="*/ 2147483646 w 403"/>
                <a:gd name="T31" fmla="*/ 2147483646 h 545"/>
                <a:gd name="T32" fmla="*/ 2147483646 w 403"/>
                <a:gd name="T33" fmla="*/ 2147483646 h 545"/>
                <a:gd name="T34" fmla="*/ 2147483646 w 403"/>
                <a:gd name="T35" fmla="*/ 2147483646 h 545"/>
                <a:gd name="T36" fmla="*/ 2147483646 w 403"/>
                <a:gd name="T37" fmla="*/ 2147483646 h 545"/>
                <a:gd name="T38" fmla="*/ 2147483646 w 403"/>
                <a:gd name="T39" fmla="*/ 2147483646 h 545"/>
                <a:gd name="T40" fmla="*/ 2147483646 w 403"/>
                <a:gd name="T41" fmla="*/ 2147483646 h 545"/>
                <a:gd name="T42" fmla="*/ 2147483646 w 403"/>
                <a:gd name="T43" fmla="*/ 2147483646 h 545"/>
                <a:gd name="T44" fmla="*/ 2147483646 w 403"/>
                <a:gd name="T45" fmla="*/ 2147483646 h 545"/>
                <a:gd name="T46" fmla="*/ 2147483646 w 403"/>
                <a:gd name="T47" fmla="*/ 2147483646 h 545"/>
                <a:gd name="T48" fmla="*/ 2147483646 w 403"/>
                <a:gd name="T49" fmla="*/ 2147483646 h 545"/>
                <a:gd name="T50" fmla="*/ 2147483646 w 403"/>
                <a:gd name="T51" fmla="*/ 2147483646 h 545"/>
                <a:gd name="T52" fmla="*/ 2147483646 w 403"/>
                <a:gd name="T53" fmla="*/ 2147483646 h 545"/>
                <a:gd name="T54" fmla="*/ 2147483646 w 403"/>
                <a:gd name="T55" fmla="*/ 2147483646 h 545"/>
                <a:gd name="T56" fmla="*/ 2147483646 w 403"/>
                <a:gd name="T57" fmla="*/ 2147483646 h 545"/>
                <a:gd name="T58" fmla="*/ 2147483646 w 403"/>
                <a:gd name="T59" fmla="*/ 2147483646 h 545"/>
                <a:gd name="T60" fmla="*/ 2147483646 w 403"/>
                <a:gd name="T61" fmla="*/ 2147483646 h 545"/>
                <a:gd name="T62" fmla="*/ 2147483646 w 403"/>
                <a:gd name="T63" fmla="*/ 2147483646 h 545"/>
                <a:gd name="T64" fmla="*/ 2147483646 w 403"/>
                <a:gd name="T65" fmla="*/ 2147483646 h 545"/>
                <a:gd name="T66" fmla="*/ 2147483646 w 403"/>
                <a:gd name="T67" fmla="*/ 2147483646 h 545"/>
                <a:gd name="T68" fmla="*/ 2147483646 w 403"/>
                <a:gd name="T69" fmla="*/ 2147483646 h 545"/>
                <a:gd name="T70" fmla="*/ 2147483646 w 403"/>
                <a:gd name="T71" fmla="*/ 2147483646 h 545"/>
                <a:gd name="T72" fmla="*/ 2147483646 w 403"/>
                <a:gd name="T73" fmla="*/ 2147483646 h 545"/>
                <a:gd name="T74" fmla="*/ 2147483646 w 403"/>
                <a:gd name="T75" fmla="*/ 2147483646 h 545"/>
                <a:gd name="T76" fmla="*/ 2147483646 w 403"/>
                <a:gd name="T77" fmla="*/ 2147483646 h 545"/>
                <a:gd name="T78" fmla="*/ 2147483646 w 403"/>
                <a:gd name="T79" fmla="*/ 2147483646 h 545"/>
                <a:gd name="T80" fmla="*/ 2147483646 w 403"/>
                <a:gd name="T81" fmla="*/ 2147483646 h 545"/>
                <a:gd name="T82" fmla="*/ 2147483646 w 403"/>
                <a:gd name="T83" fmla="*/ 2147483646 h 545"/>
                <a:gd name="T84" fmla="*/ 2147483646 w 403"/>
                <a:gd name="T85" fmla="*/ 2147483646 h 545"/>
                <a:gd name="T86" fmla="*/ 2147483646 w 403"/>
                <a:gd name="T87" fmla="*/ 2147483646 h 545"/>
                <a:gd name="T88" fmla="*/ 2147483646 w 403"/>
                <a:gd name="T89" fmla="*/ 2147483646 h 545"/>
                <a:gd name="T90" fmla="*/ 2147483646 w 403"/>
                <a:gd name="T91" fmla="*/ 2147483646 h 545"/>
                <a:gd name="T92" fmla="*/ 2147483646 w 403"/>
                <a:gd name="T93" fmla="*/ 2147483646 h 545"/>
                <a:gd name="T94" fmla="*/ 2147483646 w 403"/>
                <a:gd name="T95" fmla="*/ 2147483646 h 545"/>
                <a:gd name="T96" fmla="*/ 2147483646 w 403"/>
                <a:gd name="T97" fmla="*/ 2147483646 h 5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03"/>
                <a:gd name="T148" fmla="*/ 0 h 545"/>
                <a:gd name="T149" fmla="*/ 403 w 403"/>
                <a:gd name="T150" fmla="*/ 545 h 545"/>
              </a:gd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02"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52" name="chenying0907 22"/>
            <p:cNvSpPr/>
            <p:nvPr/>
          </p:nvSpPr>
          <p:spPr bwMode="auto">
            <a:xfrm>
              <a:off x="4878775" y="4631190"/>
              <a:ext cx="429191" cy="523769"/>
            </a:xfrm>
            <a:custGeom>
              <a:gdLst>
                <a:gd name="T0" fmla="*/ 2147483646 w 371"/>
                <a:gd name="T1" fmla="*/ 2147483646 h 456"/>
                <a:gd name="T2" fmla="*/ 2147483646 w 371"/>
                <a:gd name="T3" fmla="*/ 2147483646 h 456"/>
                <a:gd name="T4" fmla="*/ 2147483646 w 371"/>
                <a:gd name="T5" fmla="*/ 2147483646 h 456"/>
                <a:gd name="T6" fmla="*/ 2147483646 w 371"/>
                <a:gd name="T7" fmla="*/ 2147483646 h 456"/>
                <a:gd name="T8" fmla="*/ 2147483646 w 371"/>
                <a:gd name="T9" fmla="*/ 2147483646 h 456"/>
                <a:gd name="T10" fmla="*/ 2147483646 w 371"/>
                <a:gd name="T11" fmla="*/ 2147483646 h 456"/>
                <a:gd name="T12" fmla="*/ 2147483646 w 371"/>
                <a:gd name="T13" fmla="*/ 2147483646 h 456"/>
                <a:gd name="T14" fmla="*/ 2147483646 w 371"/>
                <a:gd name="T15" fmla="*/ 2147483646 h 456"/>
                <a:gd name="T16" fmla="*/ 2147483646 w 371"/>
                <a:gd name="T17" fmla="*/ 2147483646 h 456"/>
                <a:gd name="T18" fmla="*/ 2147483646 w 371"/>
                <a:gd name="T19" fmla="*/ 2147483646 h 456"/>
                <a:gd name="T20" fmla="*/ 2147483646 w 371"/>
                <a:gd name="T21" fmla="*/ 2147483646 h 456"/>
                <a:gd name="T22" fmla="*/ 2147483646 w 371"/>
                <a:gd name="T23" fmla="*/ 2147483646 h 456"/>
                <a:gd name="T24" fmla="*/ 2147483646 w 371"/>
                <a:gd name="T25" fmla="*/ 2147483646 h 456"/>
                <a:gd name="T26" fmla="*/ 2147483646 w 371"/>
                <a:gd name="T27" fmla="*/ 2147483646 h 456"/>
                <a:gd name="T28" fmla="*/ 2147483646 w 371"/>
                <a:gd name="T29" fmla="*/ 2147483646 h 456"/>
                <a:gd name="T30" fmla="*/ 2147483646 w 371"/>
                <a:gd name="T31" fmla="*/ 2147483646 h 456"/>
                <a:gd name="T32" fmla="*/ 0 w 371"/>
                <a:gd name="T33" fmla="*/ 2147483646 h 456"/>
                <a:gd name="T34" fmla="*/ 2147483646 w 371"/>
                <a:gd name="T35" fmla="*/ 2147483646 h 456"/>
                <a:gd name="T36" fmla="*/ 2147483646 w 371"/>
                <a:gd name="T37" fmla="*/ 2147483646 h 456"/>
                <a:gd name="T38" fmla="*/ 2147483646 w 371"/>
                <a:gd name="T39" fmla="*/ 2147483646 h 456"/>
                <a:gd name="T40" fmla="*/ 2147483646 w 371"/>
                <a:gd name="T41" fmla="*/ 2147483646 h 456"/>
                <a:gd name="T42" fmla="*/ 2147483646 w 371"/>
                <a:gd name="T43" fmla="*/ 2147483646 h 456"/>
                <a:gd name="T44" fmla="*/ 2147483646 w 371"/>
                <a:gd name="T45" fmla="*/ 2147483646 h 456"/>
                <a:gd name="T46" fmla="*/ 2147483646 w 371"/>
                <a:gd name="T47" fmla="*/ 2147483646 h 456"/>
                <a:gd name="T48" fmla="*/ 2147483646 w 371"/>
                <a:gd name="T49" fmla="*/ 2147483646 h 456"/>
                <a:gd name="T50" fmla="*/ 2147483646 w 371"/>
                <a:gd name="T51" fmla="*/ 2147483646 h 456"/>
                <a:gd name="T52" fmla="*/ 2147483646 w 371"/>
                <a:gd name="T53" fmla="*/ 2147483646 h 456"/>
                <a:gd name="T54" fmla="*/ 2147483646 w 371"/>
                <a:gd name="T55" fmla="*/ 2147483646 h 456"/>
                <a:gd name="T56" fmla="*/ 2147483646 w 371"/>
                <a:gd name="T57" fmla="*/ 2147483646 h 456"/>
                <a:gd name="T58" fmla="*/ 2147483646 w 371"/>
                <a:gd name="T59" fmla="*/ 2147483646 h 456"/>
                <a:gd name="T60" fmla="*/ 2147483646 w 371"/>
                <a:gd name="T61" fmla="*/ 2147483646 h 456"/>
                <a:gd name="T62" fmla="*/ 2147483646 w 371"/>
                <a:gd name="T63" fmla="*/ 2147483646 h 456"/>
                <a:gd name="T64" fmla="*/ 2147483646 w 371"/>
                <a:gd name="T65" fmla="*/ 2147483646 h 456"/>
                <a:gd name="T66" fmla="*/ 2147483646 w 371"/>
                <a:gd name="T67" fmla="*/ 2147483646 h 456"/>
                <a:gd name="T68" fmla="*/ 2147483646 w 371"/>
                <a:gd name="T69" fmla="*/ 2147483646 h 456"/>
                <a:gd name="T70" fmla="*/ 2147483646 w 371"/>
                <a:gd name="T71" fmla="*/ 2147483646 h 456"/>
                <a:gd name="T72" fmla="*/ 2147483646 w 371"/>
                <a:gd name="T73" fmla="*/ 2147483646 h 456"/>
                <a:gd name="T74" fmla="*/ 2147483646 w 371"/>
                <a:gd name="T75" fmla="*/ 2147483646 h 456"/>
                <a:gd name="T76" fmla="*/ 2147483646 w 371"/>
                <a:gd name="T77" fmla="*/ 2147483646 h 456"/>
                <a:gd name="T78" fmla="*/ 2147483646 w 371"/>
                <a:gd name="T79" fmla="*/ 2147483646 h 456"/>
                <a:gd name="T80" fmla="*/ 2147483646 w 371"/>
                <a:gd name="T81" fmla="*/ 2147483646 h 456"/>
                <a:gd name="T82" fmla="*/ 2147483646 w 371"/>
                <a:gd name="T83" fmla="*/ 2147483646 h 456"/>
                <a:gd name="T84" fmla="*/ 2147483646 w 371"/>
                <a:gd name="T85" fmla="*/ 2147483646 h 456"/>
                <a:gd name="T86" fmla="*/ 2147483646 w 371"/>
                <a:gd name="T87" fmla="*/ 2147483646 h 456"/>
                <a:gd name="T88" fmla="*/ 2147483646 w 371"/>
                <a:gd name="T89" fmla="*/ 2147483646 h 456"/>
                <a:gd name="T90" fmla="*/ 2147483646 w 371"/>
                <a:gd name="T91" fmla="*/ 2147483646 h 456"/>
                <a:gd name="T92" fmla="*/ 2147483646 w 371"/>
                <a:gd name="T93" fmla="*/ 2147483646 h 456"/>
                <a:gd name="T94" fmla="*/ 2147483646 w 371"/>
                <a:gd name="T95" fmla="*/ 2147483646 h 456"/>
                <a:gd name="T96" fmla="*/ 2147483646 w 371"/>
                <a:gd name="T97" fmla="*/ 2147483646 h 456"/>
                <a:gd name="T98" fmla="*/ 2147483646 w 371"/>
                <a:gd name="T99" fmla="*/ 2147483646 h 456"/>
                <a:gd name="T100" fmla="*/ 2147483646 w 371"/>
                <a:gd name="T101" fmla="*/ 2147483646 h 456"/>
                <a:gd name="T102" fmla="*/ 2147483646 w 371"/>
                <a:gd name="T103" fmla="*/ 889434824 h 456"/>
                <a:gd name="T104" fmla="*/ 2147483646 w 371"/>
                <a:gd name="T105" fmla="*/ 2147483646 h 4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71"/>
                <a:gd name="T160" fmla="*/ 0 h 456"/>
                <a:gd name="T161" fmla="*/ 371 w 371"/>
                <a:gd name="T162" fmla="*/ 456 h 456"/>
              </a:gd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53" name="chenying0907 23"/>
            <p:cNvSpPr/>
            <p:nvPr/>
          </p:nvSpPr>
          <p:spPr bwMode="auto">
            <a:xfrm>
              <a:off x="5066194" y="4298725"/>
              <a:ext cx="372965" cy="429044"/>
            </a:xfrm>
            <a:custGeom>
              <a:gdLst>
                <a:gd name="T0" fmla="*/ 2147483646 w 322"/>
                <a:gd name="T1" fmla="*/ 2147483646 h 372"/>
                <a:gd name="T2" fmla="*/ 2147483646 w 322"/>
                <a:gd name="T3" fmla="*/ 2147483646 h 372"/>
                <a:gd name="T4" fmla="*/ 2147483646 w 322"/>
                <a:gd name="T5" fmla="*/ 2147483646 h 372"/>
                <a:gd name="T6" fmla="*/ 2147483646 w 322"/>
                <a:gd name="T7" fmla="*/ 2147483646 h 372"/>
                <a:gd name="T8" fmla="*/ 2147483646 w 322"/>
                <a:gd name="T9" fmla="*/ 2147483646 h 372"/>
                <a:gd name="T10" fmla="*/ 2147483646 w 322"/>
                <a:gd name="T11" fmla="*/ 2147483646 h 372"/>
                <a:gd name="T12" fmla="*/ 2147483646 w 322"/>
                <a:gd name="T13" fmla="*/ 2147483646 h 372"/>
                <a:gd name="T14" fmla="*/ 2147483646 w 322"/>
                <a:gd name="T15" fmla="*/ 2147483646 h 372"/>
                <a:gd name="T16" fmla="*/ 2147483646 w 322"/>
                <a:gd name="T17" fmla="*/ 2147483646 h 372"/>
                <a:gd name="T18" fmla="*/ 2147483646 w 322"/>
                <a:gd name="T19" fmla="*/ 2147483646 h 372"/>
                <a:gd name="T20" fmla="*/ 2147483646 w 322"/>
                <a:gd name="T21" fmla="*/ 2147483646 h 372"/>
                <a:gd name="T22" fmla="*/ 2147483646 w 322"/>
                <a:gd name="T23" fmla="*/ 2147483646 h 372"/>
                <a:gd name="T24" fmla="*/ 2147483646 w 322"/>
                <a:gd name="T25" fmla="*/ 2147483646 h 372"/>
                <a:gd name="T26" fmla="*/ 2147483646 w 322"/>
                <a:gd name="T27" fmla="*/ 2147483646 h 372"/>
                <a:gd name="T28" fmla="*/ 2147483646 w 322"/>
                <a:gd name="T29" fmla="*/ 2147483646 h 372"/>
                <a:gd name="T30" fmla="*/ 2147483646 w 322"/>
                <a:gd name="T31" fmla="*/ 2147483646 h 372"/>
                <a:gd name="T32" fmla="*/ 2147483646 w 322"/>
                <a:gd name="T33" fmla="*/ 2147483646 h 372"/>
                <a:gd name="T34" fmla="*/ 2147483646 w 322"/>
                <a:gd name="T35" fmla="*/ 2147483646 h 372"/>
                <a:gd name="T36" fmla="*/ 2147483646 w 322"/>
                <a:gd name="T37" fmla="*/ 2147483646 h 372"/>
                <a:gd name="T38" fmla="*/ 2147483646 w 322"/>
                <a:gd name="T39" fmla="*/ 2147483646 h 372"/>
                <a:gd name="T40" fmla="*/ 2147483646 w 322"/>
                <a:gd name="T41" fmla="*/ 2147483646 h 372"/>
                <a:gd name="T42" fmla="*/ 2147483646 w 322"/>
                <a:gd name="T43" fmla="*/ 2147483646 h 372"/>
                <a:gd name="T44" fmla="*/ 2147483646 w 322"/>
                <a:gd name="T45" fmla="*/ 2147483646 h 372"/>
                <a:gd name="T46" fmla="*/ 2147483646 w 322"/>
                <a:gd name="T47" fmla="*/ 2147483646 h 372"/>
                <a:gd name="T48" fmla="*/ 2147483646 w 322"/>
                <a:gd name="T49" fmla="*/ 2147483646 h 372"/>
                <a:gd name="T50" fmla="*/ 2147483646 w 322"/>
                <a:gd name="T51" fmla="*/ 2147483646 h 372"/>
                <a:gd name="T52" fmla="*/ 2147483646 w 322"/>
                <a:gd name="T53" fmla="*/ 2147483646 h 372"/>
                <a:gd name="T54" fmla="*/ 2147483646 w 322"/>
                <a:gd name="T55" fmla="*/ 2147483646 h 372"/>
                <a:gd name="T56" fmla="*/ 2147483646 w 322"/>
                <a:gd name="T57" fmla="*/ 2147483646 h 372"/>
                <a:gd name="T58" fmla="*/ 2147483646 w 322"/>
                <a:gd name="T59" fmla="*/ 2147483646 h 372"/>
                <a:gd name="T60" fmla="*/ 2147483646 w 322"/>
                <a:gd name="T61" fmla="*/ 2147483646 h 372"/>
                <a:gd name="T62" fmla="*/ 2147483646 w 322"/>
                <a:gd name="T63" fmla="*/ 2147483646 h 372"/>
                <a:gd name="T64" fmla="*/ 2147483646 w 322"/>
                <a:gd name="T65" fmla="*/ 2147483646 h 372"/>
                <a:gd name="T66" fmla="*/ 2147483646 w 322"/>
                <a:gd name="T67" fmla="*/ 2147483646 h 372"/>
                <a:gd name="T68" fmla="*/ 2147483646 w 322"/>
                <a:gd name="T69" fmla="*/ 2147483646 h 372"/>
                <a:gd name="T70" fmla="*/ 2147483646 w 322"/>
                <a:gd name="T71" fmla="*/ 2147483646 h 372"/>
                <a:gd name="T72" fmla="*/ 2147483646 w 322"/>
                <a:gd name="T73" fmla="*/ 2147483646 h 372"/>
                <a:gd name="T74" fmla="*/ 2147483646 w 322"/>
                <a:gd name="T75" fmla="*/ 2147483646 h 372"/>
                <a:gd name="T76" fmla="*/ 2147483646 w 322"/>
                <a:gd name="T77" fmla="*/ 2147483646 h 372"/>
                <a:gd name="T78" fmla="*/ 2147483646 w 322"/>
                <a:gd name="T79" fmla="*/ 2147483646 h 372"/>
                <a:gd name="T80" fmla="*/ 2147483646 w 322"/>
                <a:gd name="T81" fmla="*/ 2147483646 h 372"/>
                <a:gd name="T82" fmla="*/ 2147483646 w 322"/>
                <a:gd name="T83" fmla="*/ 2147483646 h 372"/>
                <a:gd name="T84" fmla="*/ 2147483646 w 322"/>
                <a:gd name="T85" fmla="*/ 2147483646 h 372"/>
                <a:gd name="T86" fmla="*/ 2147483646 w 322"/>
                <a:gd name="T87" fmla="*/ 2147483646 h 372"/>
                <a:gd name="T88" fmla="*/ 2147483646 w 322"/>
                <a:gd name="T89" fmla="*/ 2147483646 h 372"/>
                <a:gd name="T90" fmla="*/ 2147483646 w 322"/>
                <a:gd name="T91" fmla="*/ 2147483646 h 372"/>
                <a:gd name="T92" fmla="*/ 2147483646 w 322"/>
                <a:gd name="T93" fmla="*/ 0 h 3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22"/>
                <a:gd name="T142" fmla="*/ 0 h 372"/>
                <a:gd name="T143" fmla="*/ 322 w 322"/>
                <a:gd name="T144" fmla="*/ 372 h 372"/>
              </a:gd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54" name="chenying0907 24"/>
            <p:cNvSpPr/>
            <p:nvPr/>
          </p:nvSpPr>
          <p:spPr bwMode="auto">
            <a:xfrm>
              <a:off x="4710097" y="3932833"/>
              <a:ext cx="468549" cy="568344"/>
            </a:xfrm>
            <a:custGeom>
              <a:gdLst>
                <a:gd name="T0" fmla="*/ 2147483646 w 403"/>
                <a:gd name="T1" fmla="*/ 2147483646 h 494"/>
                <a:gd name="T2" fmla="*/ 2147483646 w 403"/>
                <a:gd name="T3" fmla="*/ 2147483646 h 494"/>
                <a:gd name="T4" fmla="*/ 2147483646 w 403"/>
                <a:gd name="T5" fmla="*/ 2147483646 h 494"/>
                <a:gd name="T6" fmla="*/ 2147483646 w 403"/>
                <a:gd name="T7" fmla="*/ 0 h 494"/>
                <a:gd name="T8" fmla="*/ 2147483646 w 403"/>
                <a:gd name="T9" fmla="*/ 2147483646 h 494"/>
                <a:gd name="T10" fmla="*/ 2147483646 w 403"/>
                <a:gd name="T11" fmla="*/ 2147483646 h 494"/>
                <a:gd name="T12" fmla="*/ 2147483646 w 403"/>
                <a:gd name="T13" fmla="*/ 2147483646 h 494"/>
                <a:gd name="T14" fmla="*/ 2147483646 w 403"/>
                <a:gd name="T15" fmla="*/ 2147483646 h 494"/>
                <a:gd name="T16" fmla="*/ 2147483646 w 403"/>
                <a:gd name="T17" fmla="*/ 2147483646 h 494"/>
                <a:gd name="T18" fmla="*/ 2147483646 w 403"/>
                <a:gd name="T19" fmla="*/ 2147483646 h 494"/>
                <a:gd name="T20" fmla="*/ 2147483646 w 403"/>
                <a:gd name="T21" fmla="*/ 2147483646 h 494"/>
                <a:gd name="T22" fmla="*/ 2147483646 w 403"/>
                <a:gd name="T23" fmla="*/ 2147483646 h 494"/>
                <a:gd name="T24" fmla="*/ 2147483646 w 403"/>
                <a:gd name="T25" fmla="*/ 2147483646 h 494"/>
                <a:gd name="T26" fmla="*/ 2147483646 w 403"/>
                <a:gd name="T27" fmla="*/ 2147483646 h 494"/>
                <a:gd name="T28" fmla="*/ 2147483646 w 403"/>
                <a:gd name="T29" fmla="*/ 2147483646 h 494"/>
                <a:gd name="T30" fmla="*/ 2147483646 w 403"/>
                <a:gd name="T31" fmla="*/ 2147483646 h 494"/>
                <a:gd name="T32" fmla="*/ 2147483646 w 403"/>
                <a:gd name="T33" fmla="*/ 2147483646 h 494"/>
                <a:gd name="T34" fmla="*/ 2147483646 w 403"/>
                <a:gd name="T35" fmla="*/ 2147483646 h 494"/>
                <a:gd name="T36" fmla="*/ 2147483646 w 403"/>
                <a:gd name="T37" fmla="*/ 2147483646 h 494"/>
                <a:gd name="T38" fmla="*/ 2147483646 w 403"/>
                <a:gd name="T39" fmla="*/ 2147483646 h 494"/>
                <a:gd name="T40" fmla="*/ 2147483646 w 403"/>
                <a:gd name="T41" fmla="*/ 2147483646 h 494"/>
                <a:gd name="T42" fmla="*/ 2147483646 w 403"/>
                <a:gd name="T43" fmla="*/ 2147483646 h 494"/>
                <a:gd name="T44" fmla="*/ 2147483646 w 403"/>
                <a:gd name="T45" fmla="*/ 2147483646 h 494"/>
                <a:gd name="T46" fmla="*/ 2147483646 w 403"/>
                <a:gd name="T47" fmla="*/ 2147483646 h 494"/>
                <a:gd name="T48" fmla="*/ 2147483646 w 403"/>
                <a:gd name="T49" fmla="*/ 2147483646 h 494"/>
                <a:gd name="T50" fmla="*/ 2147483646 w 403"/>
                <a:gd name="T51" fmla="*/ 2147483646 h 494"/>
                <a:gd name="T52" fmla="*/ 2147483646 w 403"/>
                <a:gd name="T53" fmla="*/ 2147483646 h 494"/>
                <a:gd name="T54" fmla="*/ 2147483646 w 403"/>
                <a:gd name="T55" fmla="*/ 2147483646 h 494"/>
                <a:gd name="T56" fmla="*/ 2147483646 w 403"/>
                <a:gd name="T57" fmla="*/ 2147483646 h 494"/>
                <a:gd name="T58" fmla="*/ 2147483646 w 403"/>
                <a:gd name="T59" fmla="*/ 2147483646 h 494"/>
                <a:gd name="T60" fmla="*/ 2147483646 w 403"/>
                <a:gd name="T61" fmla="*/ 2147483646 h 494"/>
                <a:gd name="T62" fmla="*/ 2147483646 w 403"/>
                <a:gd name="T63" fmla="*/ 2147483646 h 494"/>
                <a:gd name="T64" fmla="*/ 2147483646 w 403"/>
                <a:gd name="T65" fmla="*/ 2147483646 h 494"/>
                <a:gd name="T66" fmla="*/ 2147483646 w 403"/>
                <a:gd name="T67" fmla="*/ 2147483646 h 494"/>
                <a:gd name="T68" fmla="*/ 2147483646 w 403"/>
                <a:gd name="T69" fmla="*/ 2147483646 h 494"/>
                <a:gd name="T70" fmla="*/ 2147483646 w 403"/>
                <a:gd name="T71" fmla="*/ 2147483646 h 494"/>
                <a:gd name="T72" fmla="*/ 2147483646 w 403"/>
                <a:gd name="T73" fmla="*/ 2147483646 h 494"/>
                <a:gd name="T74" fmla="*/ 2147483646 w 403"/>
                <a:gd name="T75" fmla="*/ 2147483646 h 494"/>
                <a:gd name="T76" fmla="*/ 2147483646 w 403"/>
                <a:gd name="T77" fmla="*/ 2147483646 h 494"/>
                <a:gd name="T78" fmla="*/ 2147483646 w 403"/>
                <a:gd name="T79" fmla="*/ 2147483646 h 494"/>
                <a:gd name="T80" fmla="*/ 2147483646 w 403"/>
                <a:gd name="T81" fmla="*/ 2147483646 h 494"/>
                <a:gd name="T82" fmla="*/ 2147483646 w 403"/>
                <a:gd name="T83" fmla="*/ 2147483646 h 494"/>
                <a:gd name="T84" fmla="*/ 2147483646 w 403"/>
                <a:gd name="T85" fmla="*/ 2147483646 h 494"/>
                <a:gd name="T86" fmla="*/ 2147483646 w 403"/>
                <a:gd name="T87" fmla="*/ 2147483646 h 494"/>
                <a:gd name="T88" fmla="*/ 2147483646 w 403"/>
                <a:gd name="T89" fmla="*/ 2147483646 h 494"/>
                <a:gd name="T90" fmla="*/ 2147483646 w 403"/>
                <a:gd name="T91" fmla="*/ 2147483646 h 494"/>
                <a:gd name="T92" fmla="*/ 2147483646 w 403"/>
                <a:gd name="T93" fmla="*/ 2147483646 h 494"/>
                <a:gd name="T94" fmla="*/ 2147483646 w 403"/>
                <a:gd name="T95" fmla="*/ 2147483646 h 494"/>
                <a:gd name="T96" fmla="*/ 2147483646 w 403"/>
                <a:gd name="T97" fmla="*/ 2147483646 h 494"/>
                <a:gd name="T98" fmla="*/ 2147483646 w 403"/>
                <a:gd name="T99" fmla="*/ 2147483646 h 494"/>
                <a:gd name="T100" fmla="*/ 2147483646 w 403"/>
                <a:gd name="T101" fmla="*/ 2147483646 h 494"/>
                <a:gd name="T102" fmla="*/ 2147483646 w 403"/>
                <a:gd name="T103" fmla="*/ 2147483646 h 4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03"/>
                <a:gd name="T157" fmla="*/ 0 h 494"/>
                <a:gd name="T158" fmla="*/ 403 w 403"/>
                <a:gd name="T159" fmla="*/ 494 h 494"/>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02" h="492">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55" name="chenying0907 25"/>
            <p:cNvSpPr/>
            <p:nvPr/>
          </p:nvSpPr>
          <p:spPr bwMode="auto">
            <a:xfrm>
              <a:off x="4800058" y="3277192"/>
              <a:ext cx="123697" cy="176447"/>
            </a:xfrm>
            <a:custGeom>
              <a:gdLst>
                <a:gd name="T0" fmla="*/ 2147483646 w 107"/>
                <a:gd name="T1" fmla="*/ 2147483646 h 154"/>
                <a:gd name="T2" fmla="*/ 2147483646 w 107"/>
                <a:gd name="T3" fmla="*/ 0 h 154"/>
                <a:gd name="T4" fmla="*/ 2147483646 w 107"/>
                <a:gd name="T5" fmla="*/ 2147483646 h 154"/>
                <a:gd name="T6" fmla="*/ 2147483646 w 107"/>
                <a:gd name="T7" fmla="*/ 2147483646 h 154"/>
                <a:gd name="T8" fmla="*/ 2147483646 w 107"/>
                <a:gd name="T9" fmla="*/ 2147483646 h 154"/>
                <a:gd name="T10" fmla="*/ 2147483646 w 107"/>
                <a:gd name="T11" fmla="*/ 2147483646 h 154"/>
                <a:gd name="T12" fmla="*/ 2147483646 w 107"/>
                <a:gd name="T13" fmla="*/ 2147483646 h 154"/>
                <a:gd name="T14" fmla="*/ 2147483646 w 107"/>
                <a:gd name="T15" fmla="*/ 2147483646 h 154"/>
                <a:gd name="T16" fmla="*/ 2147483646 w 107"/>
                <a:gd name="T17" fmla="*/ 2147483646 h 154"/>
                <a:gd name="T18" fmla="*/ 2147483646 w 107"/>
                <a:gd name="T19" fmla="*/ 2147483646 h 154"/>
                <a:gd name="T20" fmla="*/ 2147483646 w 107"/>
                <a:gd name="T21" fmla="*/ 2147483646 h 154"/>
                <a:gd name="T22" fmla="*/ 1802171503 w 107"/>
                <a:gd name="T23" fmla="*/ 2147483646 h 154"/>
                <a:gd name="T24" fmla="*/ 900623042 w 107"/>
                <a:gd name="T25" fmla="*/ 2147483646 h 154"/>
                <a:gd name="T26" fmla="*/ 2147483646 w 107"/>
                <a:gd name="T27" fmla="*/ 2147483646 h 154"/>
                <a:gd name="T28" fmla="*/ 2147483646 w 107"/>
                <a:gd name="T29" fmla="*/ 2147483646 h 154"/>
                <a:gd name="T30" fmla="*/ 2147483646 w 107"/>
                <a:gd name="T31" fmla="*/ 2147483646 h 154"/>
                <a:gd name="T32" fmla="*/ 2147483646 w 107"/>
                <a:gd name="T33" fmla="*/ 2147483646 h 154"/>
                <a:gd name="T34" fmla="*/ 2147483646 w 107"/>
                <a:gd name="T35" fmla="*/ 2147483646 h 154"/>
                <a:gd name="T36" fmla="*/ 2147483646 w 107"/>
                <a:gd name="T37" fmla="*/ 2147483646 h 154"/>
                <a:gd name="T38" fmla="*/ 2147483646 w 107"/>
                <a:gd name="T39" fmla="*/ 2147483646 h 154"/>
                <a:gd name="T40" fmla="*/ 2147483646 w 107"/>
                <a:gd name="T41" fmla="*/ 2147483646 h 154"/>
                <a:gd name="T42" fmla="*/ 2147483646 w 107"/>
                <a:gd name="T43" fmla="*/ 2147483646 h 154"/>
                <a:gd name="T44" fmla="*/ 2147483646 w 107"/>
                <a:gd name="T45" fmla="*/ 2147483646 h 154"/>
                <a:gd name="T46" fmla="*/ 2147483646 w 107"/>
                <a:gd name="T47" fmla="*/ 2147483646 h 154"/>
                <a:gd name="T48" fmla="*/ 2147483646 w 107"/>
                <a:gd name="T49" fmla="*/ 2147483646 h 154"/>
                <a:gd name="T50" fmla="*/ 2147483646 w 107"/>
                <a:gd name="T51" fmla="*/ 2147483646 h 154"/>
                <a:gd name="T52" fmla="*/ 2147483646 w 107"/>
                <a:gd name="T53" fmla="*/ 2147483646 h 154"/>
                <a:gd name="T54" fmla="*/ 2147483646 w 107"/>
                <a:gd name="T55" fmla="*/ 2147483646 h 154"/>
                <a:gd name="T56" fmla="*/ 2147483646 w 107"/>
                <a:gd name="T57" fmla="*/ 2147483646 h 1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7"/>
                <a:gd name="T88" fmla="*/ 0 h 154"/>
                <a:gd name="T89" fmla="*/ 107 w 107"/>
                <a:gd name="T90" fmla="*/ 154 h 154"/>
              </a:gd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56" name="chenying0907 26"/>
            <p:cNvSpPr/>
            <p:nvPr/>
          </p:nvSpPr>
          <p:spPr bwMode="auto">
            <a:xfrm>
              <a:off x="4680110" y="3197327"/>
              <a:ext cx="163055" cy="174589"/>
            </a:xfrm>
            <a:custGeom>
              <a:gdLst>
                <a:gd name="T0" fmla="*/ 2147483646 w 141"/>
                <a:gd name="T1" fmla="*/ 2147483646 h 152"/>
                <a:gd name="T2" fmla="*/ 2147483646 w 141"/>
                <a:gd name="T3" fmla="*/ 2147483646 h 152"/>
                <a:gd name="T4" fmla="*/ 2147483646 w 141"/>
                <a:gd name="T5" fmla="*/ 2147483646 h 152"/>
                <a:gd name="T6" fmla="*/ 2147483646 w 141"/>
                <a:gd name="T7" fmla="*/ 2147483646 h 152"/>
                <a:gd name="T8" fmla="*/ 2147483646 w 141"/>
                <a:gd name="T9" fmla="*/ 2147483646 h 152"/>
                <a:gd name="T10" fmla="*/ 2147483646 w 141"/>
                <a:gd name="T11" fmla="*/ 2147483646 h 152"/>
                <a:gd name="T12" fmla="*/ 2147483646 w 141"/>
                <a:gd name="T13" fmla="*/ 2147483646 h 152"/>
                <a:gd name="T14" fmla="*/ 2147483646 w 141"/>
                <a:gd name="T15" fmla="*/ 2147483646 h 152"/>
                <a:gd name="T16" fmla="*/ 2147483646 w 141"/>
                <a:gd name="T17" fmla="*/ 2147483646 h 152"/>
                <a:gd name="T18" fmla="*/ 2147483646 w 141"/>
                <a:gd name="T19" fmla="*/ 2147483646 h 152"/>
                <a:gd name="T20" fmla="*/ 2147483646 w 141"/>
                <a:gd name="T21" fmla="*/ 2147483646 h 152"/>
                <a:gd name="T22" fmla="*/ 2147483646 w 141"/>
                <a:gd name="T23" fmla="*/ 2147483646 h 152"/>
                <a:gd name="T24" fmla="*/ 2147483646 w 141"/>
                <a:gd name="T25" fmla="*/ 2147483646 h 152"/>
                <a:gd name="T26" fmla="*/ 0 w 141"/>
                <a:gd name="T27" fmla="*/ 2147483646 h 152"/>
                <a:gd name="T28" fmla="*/ 2147483646 w 141"/>
                <a:gd name="T29" fmla="*/ 2147483646 h 152"/>
                <a:gd name="T30" fmla="*/ 2147483646 w 141"/>
                <a:gd name="T31" fmla="*/ 2147483646 h 152"/>
                <a:gd name="T32" fmla="*/ 2147483646 w 141"/>
                <a:gd name="T33" fmla="*/ 2147483646 h 152"/>
                <a:gd name="T34" fmla="*/ 2147483646 w 141"/>
                <a:gd name="T35" fmla="*/ 2147483646 h 152"/>
                <a:gd name="T36" fmla="*/ 2147483646 w 141"/>
                <a:gd name="T37" fmla="*/ 2147483646 h 152"/>
                <a:gd name="T38" fmla="*/ 2147483646 w 141"/>
                <a:gd name="T39" fmla="*/ 2147483646 h 152"/>
                <a:gd name="T40" fmla="*/ 2147483646 w 141"/>
                <a:gd name="T41" fmla="*/ 2147483646 h 152"/>
                <a:gd name="T42" fmla="*/ 2147483646 w 141"/>
                <a:gd name="T43" fmla="*/ 2147483646 h 152"/>
                <a:gd name="T44" fmla="*/ 2147483646 w 141"/>
                <a:gd name="T45" fmla="*/ 2147483646 h 152"/>
                <a:gd name="T46" fmla="*/ 2147483646 w 141"/>
                <a:gd name="T47" fmla="*/ 2147483646 h 152"/>
                <a:gd name="T48" fmla="*/ 2147483646 w 141"/>
                <a:gd name="T49" fmla="*/ 2147483646 h 152"/>
                <a:gd name="T50" fmla="*/ 2147483646 w 141"/>
                <a:gd name="T51" fmla="*/ 2147483646 h 152"/>
                <a:gd name="T52" fmla="*/ 2147483646 w 141"/>
                <a:gd name="T53" fmla="*/ 2147483646 h 152"/>
                <a:gd name="T54" fmla="*/ 2147483646 w 141"/>
                <a:gd name="T55" fmla="*/ 2147483646 h 152"/>
                <a:gd name="T56" fmla="*/ 2147483646 w 141"/>
                <a:gd name="T57" fmla="*/ 2147483646 h 152"/>
                <a:gd name="T58" fmla="*/ 2147483646 w 141"/>
                <a:gd name="T59" fmla="*/ 2147483646 h 152"/>
                <a:gd name="T60" fmla="*/ 2147483646 w 141"/>
                <a:gd name="T61" fmla="*/ 2147483646 h 152"/>
                <a:gd name="T62" fmla="*/ 2147483646 w 141"/>
                <a:gd name="T63" fmla="*/ 2147483646 h 152"/>
                <a:gd name="T64" fmla="*/ 2147483646 w 141"/>
                <a:gd name="T65" fmla="*/ 2147483646 h 152"/>
                <a:gd name="T66" fmla="*/ 2147483646 w 141"/>
                <a:gd name="T67" fmla="*/ 2147483646 h 152"/>
                <a:gd name="T68" fmla="*/ 2147483646 w 141"/>
                <a:gd name="T69" fmla="*/ 2147483646 h 152"/>
                <a:gd name="T70" fmla="*/ 2147483646 w 141"/>
                <a:gd name="T71" fmla="*/ 2147483646 h 152"/>
                <a:gd name="T72" fmla="*/ 2147483646 w 141"/>
                <a:gd name="T73" fmla="*/ 1787908903 h 152"/>
                <a:gd name="T74" fmla="*/ 2147483646 w 141"/>
                <a:gd name="T75" fmla="*/ 2147483646 h 152"/>
                <a:gd name="T76" fmla="*/ 2147483646 w 141"/>
                <a:gd name="T77" fmla="*/ 2147483646 h 152"/>
                <a:gd name="T78" fmla="*/ 2147483646 w 141"/>
                <a:gd name="T79" fmla="*/ 2147483646 h 15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1"/>
                <a:gd name="T121" fmla="*/ 0 h 152"/>
                <a:gd name="T122" fmla="*/ 141 w 141"/>
                <a:gd name="T123" fmla="*/ 152 h 152"/>
              </a:gd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57" name="chenying0907 27"/>
            <p:cNvSpPr/>
            <p:nvPr/>
          </p:nvSpPr>
          <p:spPr bwMode="auto">
            <a:xfrm>
              <a:off x="4953743" y="2853719"/>
              <a:ext cx="573504" cy="544199"/>
            </a:xfrm>
            <a:custGeom>
              <a:gdLst>
                <a:gd name="T0" fmla="*/ 2147483646 w 496"/>
                <a:gd name="T1" fmla="*/ 2147483646 h 473"/>
                <a:gd name="T2" fmla="*/ 2147483646 w 496"/>
                <a:gd name="T3" fmla="*/ 2147483646 h 473"/>
                <a:gd name="T4" fmla="*/ 2147483646 w 496"/>
                <a:gd name="T5" fmla="*/ 2147483646 h 473"/>
                <a:gd name="T6" fmla="*/ 2147483646 w 496"/>
                <a:gd name="T7" fmla="*/ 2147483646 h 473"/>
                <a:gd name="T8" fmla="*/ 2147483646 w 496"/>
                <a:gd name="T9" fmla="*/ 2147483646 h 473"/>
                <a:gd name="T10" fmla="*/ 2147483646 w 496"/>
                <a:gd name="T11" fmla="*/ 2147483646 h 473"/>
                <a:gd name="T12" fmla="*/ 2147483646 w 496"/>
                <a:gd name="T13" fmla="*/ 2147483646 h 473"/>
                <a:gd name="T14" fmla="*/ 2147483646 w 496"/>
                <a:gd name="T15" fmla="*/ 2147483646 h 473"/>
                <a:gd name="T16" fmla="*/ 2147483646 w 496"/>
                <a:gd name="T17" fmla="*/ 2147483646 h 473"/>
                <a:gd name="T18" fmla="*/ 2147483646 w 496"/>
                <a:gd name="T19" fmla="*/ 2147483646 h 473"/>
                <a:gd name="T20" fmla="*/ 0 w 496"/>
                <a:gd name="T21" fmla="*/ 2147483646 h 473"/>
                <a:gd name="T22" fmla="*/ 2147483646 w 496"/>
                <a:gd name="T23" fmla="*/ 2147483646 h 473"/>
                <a:gd name="T24" fmla="*/ 2147483646 w 496"/>
                <a:gd name="T25" fmla="*/ 2147483646 h 473"/>
                <a:gd name="T26" fmla="*/ 2147483646 w 496"/>
                <a:gd name="T27" fmla="*/ 2147483646 h 473"/>
                <a:gd name="T28" fmla="*/ 2147483646 w 496"/>
                <a:gd name="T29" fmla="*/ 2147483646 h 473"/>
                <a:gd name="T30" fmla="*/ 2147483646 w 496"/>
                <a:gd name="T31" fmla="*/ 2147483646 h 473"/>
                <a:gd name="T32" fmla="*/ 2147483646 w 496"/>
                <a:gd name="T33" fmla="*/ 2147483646 h 473"/>
                <a:gd name="T34" fmla="*/ 2147483646 w 496"/>
                <a:gd name="T35" fmla="*/ 2147483646 h 473"/>
                <a:gd name="T36" fmla="*/ 2147483646 w 496"/>
                <a:gd name="T37" fmla="*/ 2147483646 h 473"/>
                <a:gd name="T38" fmla="*/ 2147483646 w 496"/>
                <a:gd name="T39" fmla="*/ 2147483646 h 473"/>
                <a:gd name="T40" fmla="*/ 2147483646 w 496"/>
                <a:gd name="T41" fmla="*/ 2147483646 h 473"/>
                <a:gd name="T42" fmla="*/ 2147483646 w 496"/>
                <a:gd name="T43" fmla="*/ 2147483646 h 473"/>
                <a:gd name="T44" fmla="*/ 2147483646 w 496"/>
                <a:gd name="T45" fmla="*/ 2147483646 h 473"/>
                <a:gd name="T46" fmla="*/ 2147483646 w 496"/>
                <a:gd name="T47" fmla="*/ 2147483646 h 473"/>
                <a:gd name="T48" fmla="*/ 2147483646 w 496"/>
                <a:gd name="T49" fmla="*/ 2147483646 h 473"/>
                <a:gd name="T50" fmla="*/ 2147483646 w 496"/>
                <a:gd name="T51" fmla="*/ 2147483646 h 473"/>
                <a:gd name="T52" fmla="*/ 2147483646 w 496"/>
                <a:gd name="T53" fmla="*/ 2147483646 h 473"/>
                <a:gd name="T54" fmla="*/ 2147483646 w 496"/>
                <a:gd name="T55" fmla="*/ 2147483646 h 473"/>
                <a:gd name="T56" fmla="*/ 2147483646 w 496"/>
                <a:gd name="T57" fmla="*/ 2147483646 h 473"/>
                <a:gd name="T58" fmla="*/ 2147483646 w 496"/>
                <a:gd name="T59" fmla="*/ 2147483646 h 473"/>
                <a:gd name="T60" fmla="*/ 2147483646 w 496"/>
                <a:gd name="T61" fmla="*/ 2147483646 h 473"/>
                <a:gd name="T62" fmla="*/ 2147483646 w 496"/>
                <a:gd name="T63" fmla="*/ 2147483646 h 473"/>
                <a:gd name="T64" fmla="*/ 2147483646 w 496"/>
                <a:gd name="T65" fmla="*/ 2147483646 h 473"/>
                <a:gd name="T66" fmla="*/ 2147483646 w 496"/>
                <a:gd name="T67" fmla="*/ 2147483646 h 473"/>
                <a:gd name="T68" fmla="*/ 2147483646 w 496"/>
                <a:gd name="T69" fmla="*/ 2147483646 h 473"/>
                <a:gd name="T70" fmla="*/ 2147483646 w 496"/>
                <a:gd name="T71" fmla="*/ 2147483646 h 473"/>
                <a:gd name="T72" fmla="*/ 2147483646 w 496"/>
                <a:gd name="T73" fmla="*/ 2147483646 h 473"/>
                <a:gd name="T74" fmla="*/ 2147483646 w 496"/>
                <a:gd name="T75" fmla="*/ 2147483646 h 473"/>
                <a:gd name="T76" fmla="*/ 2147483646 w 496"/>
                <a:gd name="T77" fmla="*/ 2147483646 h 473"/>
                <a:gd name="T78" fmla="*/ 2147483646 w 496"/>
                <a:gd name="T79" fmla="*/ 2147483646 h 473"/>
                <a:gd name="T80" fmla="*/ 2147483646 w 496"/>
                <a:gd name="T81" fmla="*/ 2147483646 h 473"/>
                <a:gd name="T82" fmla="*/ 2147483646 w 496"/>
                <a:gd name="T83" fmla="*/ 2147483646 h 473"/>
                <a:gd name="T84" fmla="*/ 2147483646 w 496"/>
                <a:gd name="T85" fmla="*/ 2147483646 h 473"/>
                <a:gd name="T86" fmla="*/ 2147483646 w 496"/>
                <a:gd name="T87" fmla="*/ 2147483646 h 473"/>
                <a:gd name="T88" fmla="*/ 2147483646 w 496"/>
                <a:gd name="T89" fmla="*/ 2147483646 h 473"/>
                <a:gd name="T90" fmla="*/ 2147483646 w 496"/>
                <a:gd name="T91" fmla="*/ 2147483646 h 473"/>
                <a:gd name="T92" fmla="*/ 2147483646 w 496"/>
                <a:gd name="T93" fmla="*/ 2147483646 h 473"/>
                <a:gd name="T94" fmla="*/ 2147483646 w 496"/>
                <a:gd name="T95" fmla="*/ 2147483646 h 473"/>
                <a:gd name="T96" fmla="*/ 2147483646 w 496"/>
                <a:gd name="T97" fmla="*/ 2147483646 h 473"/>
                <a:gd name="T98" fmla="*/ 2147483646 w 496"/>
                <a:gd name="T99" fmla="*/ 2147483646 h 4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6"/>
                <a:gd name="T151" fmla="*/ 0 h 473"/>
                <a:gd name="T152" fmla="*/ 496 w 496"/>
                <a:gd name="T153" fmla="*/ 473 h 473"/>
              </a:gd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6" h="472">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58" name="chenying0907 28"/>
            <p:cNvSpPr/>
            <p:nvPr/>
          </p:nvSpPr>
          <p:spPr bwMode="auto">
            <a:xfrm>
              <a:off x="5084936" y="2526828"/>
              <a:ext cx="817149" cy="555344"/>
            </a:xfrm>
            <a:custGeom>
              <a:gdLst>
                <a:gd name="T0" fmla="*/ 2147483646 w 707"/>
                <a:gd name="T1" fmla="*/ 2147483646 h 481"/>
                <a:gd name="T2" fmla="*/ 2147483646 w 707"/>
                <a:gd name="T3" fmla="*/ 2147483646 h 481"/>
                <a:gd name="T4" fmla="*/ 2147483646 w 707"/>
                <a:gd name="T5" fmla="*/ 2147483646 h 481"/>
                <a:gd name="T6" fmla="*/ 2147483646 w 707"/>
                <a:gd name="T7" fmla="*/ 2147483646 h 481"/>
                <a:gd name="T8" fmla="*/ 2147483646 w 707"/>
                <a:gd name="T9" fmla="*/ 2147483646 h 481"/>
                <a:gd name="T10" fmla="*/ 2147483646 w 707"/>
                <a:gd name="T11" fmla="*/ 2147483646 h 481"/>
                <a:gd name="T12" fmla="*/ 0 w 707"/>
                <a:gd name="T13" fmla="*/ 2147483646 h 481"/>
                <a:gd name="T14" fmla="*/ 2147483646 w 707"/>
                <a:gd name="T15" fmla="*/ 2147483646 h 481"/>
                <a:gd name="T16" fmla="*/ 2147483646 w 707"/>
                <a:gd name="T17" fmla="*/ 2147483646 h 481"/>
                <a:gd name="T18" fmla="*/ 2147483646 w 707"/>
                <a:gd name="T19" fmla="*/ 2147483646 h 481"/>
                <a:gd name="T20" fmla="*/ 2147483646 w 707"/>
                <a:gd name="T21" fmla="*/ 2147483646 h 481"/>
                <a:gd name="T22" fmla="*/ 2147483646 w 707"/>
                <a:gd name="T23" fmla="*/ 2147483646 h 481"/>
                <a:gd name="T24" fmla="*/ 2147483646 w 707"/>
                <a:gd name="T25" fmla="*/ 2147483646 h 481"/>
                <a:gd name="T26" fmla="*/ 2147483646 w 707"/>
                <a:gd name="T27" fmla="*/ 2147483646 h 481"/>
                <a:gd name="T28" fmla="*/ 2147483646 w 707"/>
                <a:gd name="T29" fmla="*/ 2147483646 h 481"/>
                <a:gd name="T30" fmla="*/ 2147483646 w 707"/>
                <a:gd name="T31" fmla="*/ 2147483646 h 481"/>
                <a:gd name="T32" fmla="*/ 2147483646 w 707"/>
                <a:gd name="T33" fmla="*/ 2147483646 h 481"/>
                <a:gd name="T34" fmla="*/ 2147483646 w 707"/>
                <a:gd name="T35" fmla="*/ 2147483646 h 481"/>
                <a:gd name="T36" fmla="*/ 2147483646 w 707"/>
                <a:gd name="T37" fmla="*/ 2147483646 h 481"/>
                <a:gd name="T38" fmla="*/ 2147483646 w 707"/>
                <a:gd name="T39" fmla="*/ 2147483646 h 481"/>
                <a:gd name="T40" fmla="*/ 2147483646 w 707"/>
                <a:gd name="T41" fmla="*/ 2147483646 h 481"/>
                <a:gd name="T42" fmla="*/ 2147483646 w 707"/>
                <a:gd name="T43" fmla="*/ 2147483646 h 481"/>
                <a:gd name="T44" fmla="*/ 2147483646 w 707"/>
                <a:gd name="T45" fmla="*/ 2147483646 h 481"/>
                <a:gd name="T46" fmla="*/ 2147483646 w 707"/>
                <a:gd name="T47" fmla="*/ 2147483646 h 481"/>
                <a:gd name="T48" fmla="*/ 2147483646 w 707"/>
                <a:gd name="T49" fmla="*/ 2147483646 h 481"/>
                <a:gd name="T50" fmla="*/ 2147483646 w 707"/>
                <a:gd name="T51" fmla="*/ 2147483646 h 481"/>
                <a:gd name="T52" fmla="*/ 2147483646 w 707"/>
                <a:gd name="T53" fmla="*/ 2147483646 h 481"/>
                <a:gd name="T54" fmla="*/ 2147483646 w 707"/>
                <a:gd name="T55" fmla="*/ 2147483646 h 481"/>
                <a:gd name="T56" fmla="*/ 2147483646 w 707"/>
                <a:gd name="T57" fmla="*/ 2147483646 h 481"/>
                <a:gd name="T58" fmla="*/ 2147483646 w 707"/>
                <a:gd name="T59" fmla="*/ 2147483646 h 481"/>
                <a:gd name="T60" fmla="*/ 2147483646 w 707"/>
                <a:gd name="T61" fmla="*/ 2147483646 h 481"/>
                <a:gd name="T62" fmla="*/ 2147483646 w 707"/>
                <a:gd name="T63" fmla="*/ 2147483646 h 481"/>
                <a:gd name="T64" fmla="*/ 2147483646 w 707"/>
                <a:gd name="T65" fmla="*/ 2147483646 h 481"/>
                <a:gd name="T66" fmla="*/ 2147483646 w 707"/>
                <a:gd name="T67" fmla="*/ 2147483646 h 481"/>
                <a:gd name="T68" fmla="*/ 2147483646 w 707"/>
                <a:gd name="T69" fmla="*/ 2147483646 h 481"/>
                <a:gd name="T70" fmla="*/ 2147483646 w 707"/>
                <a:gd name="T71" fmla="*/ 2147483646 h 481"/>
                <a:gd name="T72" fmla="*/ 2147483646 w 707"/>
                <a:gd name="T73" fmla="*/ 2147483646 h 481"/>
                <a:gd name="T74" fmla="*/ 2147483646 w 707"/>
                <a:gd name="T75" fmla="*/ 2147483646 h 481"/>
                <a:gd name="T76" fmla="*/ 2147483646 w 707"/>
                <a:gd name="T77" fmla="*/ 2147483646 h 481"/>
                <a:gd name="T78" fmla="*/ 2147483646 w 707"/>
                <a:gd name="T79" fmla="*/ 2147483646 h 481"/>
                <a:gd name="T80" fmla="*/ 2147483646 w 707"/>
                <a:gd name="T81" fmla="*/ 2147483646 h 481"/>
                <a:gd name="T82" fmla="*/ 2147483646 w 707"/>
                <a:gd name="T83" fmla="*/ 2147483646 h 481"/>
                <a:gd name="T84" fmla="*/ 2147483646 w 707"/>
                <a:gd name="T85" fmla="*/ 2147483646 h 481"/>
                <a:gd name="T86" fmla="*/ 2147483646 w 707"/>
                <a:gd name="T87" fmla="*/ 2147483646 h 481"/>
                <a:gd name="T88" fmla="*/ 2147483646 w 707"/>
                <a:gd name="T89" fmla="*/ 2147483646 h 481"/>
                <a:gd name="T90" fmla="*/ 2147483646 w 707"/>
                <a:gd name="T91" fmla="*/ 2147483646 h 481"/>
                <a:gd name="T92" fmla="*/ 2147483646 w 707"/>
                <a:gd name="T93" fmla="*/ 2147483646 h 481"/>
                <a:gd name="T94" fmla="*/ 2147483646 w 707"/>
                <a:gd name="T95" fmla="*/ 2147483646 h 481"/>
                <a:gd name="T96" fmla="*/ 2147483646 w 707"/>
                <a:gd name="T97" fmla="*/ 2147483646 h 481"/>
                <a:gd name="T98" fmla="*/ 2147483646 w 707"/>
                <a:gd name="T99" fmla="*/ 2147483646 h 481"/>
                <a:gd name="T100" fmla="*/ 2147483646 w 707"/>
                <a:gd name="T101" fmla="*/ 2147483646 h 481"/>
                <a:gd name="T102" fmla="*/ 2147483646 w 707"/>
                <a:gd name="T103" fmla="*/ 2147483646 h 481"/>
                <a:gd name="T104" fmla="*/ 2147483646 w 707"/>
                <a:gd name="T105" fmla="*/ 2147483646 h 481"/>
                <a:gd name="T106" fmla="*/ 2147483646 w 707"/>
                <a:gd name="T107" fmla="*/ 2147483646 h 481"/>
                <a:gd name="T108" fmla="*/ 2147483646 w 707"/>
                <a:gd name="T109" fmla="*/ 2147483646 h 481"/>
                <a:gd name="T110" fmla="*/ 2147483646 w 707"/>
                <a:gd name="T111" fmla="*/ 2147483646 h 481"/>
                <a:gd name="T112" fmla="*/ 2147483646 w 707"/>
                <a:gd name="T113" fmla="*/ 2147483646 h 481"/>
                <a:gd name="T114" fmla="*/ 2147483646 w 707"/>
                <a:gd name="T115" fmla="*/ 2147483646 h 48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07"/>
                <a:gd name="T175" fmla="*/ 0 h 481"/>
                <a:gd name="T176" fmla="*/ 707 w 707"/>
                <a:gd name="T177" fmla="*/ 481 h 481"/>
              </a:gd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59" name="chenying0907 30"/>
            <p:cNvSpPr/>
            <p:nvPr/>
          </p:nvSpPr>
          <p:spPr bwMode="auto">
            <a:xfrm>
              <a:off x="4691355" y="3522360"/>
              <a:ext cx="663465" cy="414186"/>
            </a:xfrm>
            <a:custGeom>
              <a:gdLst>
                <a:gd name="T0" fmla="*/ 2147483646 w 573"/>
                <a:gd name="T1" fmla="*/ 2147483646 h 361"/>
                <a:gd name="T2" fmla="*/ 2147483646 w 573"/>
                <a:gd name="T3" fmla="*/ 2147483646 h 361"/>
                <a:gd name="T4" fmla="*/ 2147483646 w 573"/>
                <a:gd name="T5" fmla="*/ 2147483646 h 361"/>
                <a:gd name="T6" fmla="*/ 2147483646 w 573"/>
                <a:gd name="T7" fmla="*/ 2147483646 h 361"/>
                <a:gd name="T8" fmla="*/ 2147483646 w 573"/>
                <a:gd name="T9" fmla="*/ 2147483646 h 361"/>
                <a:gd name="T10" fmla="*/ 2147483646 w 573"/>
                <a:gd name="T11" fmla="*/ 1776698668 h 361"/>
                <a:gd name="T12" fmla="*/ 2147483646 w 573"/>
                <a:gd name="T13" fmla="*/ 2147483646 h 361"/>
                <a:gd name="T14" fmla="*/ 2147483646 w 573"/>
                <a:gd name="T15" fmla="*/ 2147483646 h 361"/>
                <a:gd name="T16" fmla="*/ 2147483646 w 573"/>
                <a:gd name="T17" fmla="*/ 2147483646 h 361"/>
                <a:gd name="T18" fmla="*/ 2147483646 w 573"/>
                <a:gd name="T19" fmla="*/ 2147483646 h 361"/>
                <a:gd name="T20" fmla="*/ 2147483646 w 573"/>
                <a:gd name="T21" fmla="*/ 2147483646 h 361"/>
                <a:gd name="T22" fmla="*/ 2147483646 w 573"/>
                <a:gd name="T23" fmla="*/ 2147483646 h 361"/>
                <a:gd name="T24" fmla="*/ 2147483646 w 573"/>
                <a:gd name="T25" fmla="*/ 2147483646 h 361"/>
                <a:gd name="T26" fmla="*/ 2147483646 w 573"/>
                <a:gd name="T27" fmla="*/ 2147483646 h 361"/>
                <a:gd name="T28" fmla="*/ 0 w 573"/>
                <a:gd name="T29" fmla="*/ 2147483646 h 361"/>
                <a:gd name="T30" fmla="*/ 2147483646 w 573"/>
                <a:gd name="T31" fmla="*/ 2147483646 h 361"/>
                <a:gd name="T32" fmla="*/ 2147483646 w 573"/>
                <a:gd name="T33" fmla="*/ 2147483646 h 361"/>
                <a:gd name="T34" fmla="*/ 2147483646 w 573"/>
                <a:gd name="T35" fmla="*/ 2147483646 h 361"/>
                <a:gd name="T36" fmla="*/ 2147483646 w 573"/>
                <a:gd name="T37" fmla="*/ 2147483646 h 361"/>
                <a:gd name="T38" fmla="*/ 2147483646 w 573"/>
                <a:gd name="T39" fmla="*/ 2147483646 h 361"/>
                <a:gd name="T40" fmla="*/ 2147483646 w 573"/>
                <a:gd name="T41" fmla="*/ 2147483646 h 361"/>
                <a:gd name="T42" fmla="*/ 2147483646 w 573"/>
                <a:gd name="T43" fmla="*/ 2147483646 h 361"/>
                <a:gd name="T44" fmla="*/ 2147483646 w 573"/>
                <a:gd name="T45" fmla="*/ 2147483646 h 361"/>
                <a:gd name="T46" fmla="*/ 2147483646 w 573"/>
                <a:gd name="T47" fmla="*/ 2147483646 h 361"/>
                <a:gd name="T48" fmla="*/ 2147483646 w 573"/>
                <a:gd name="T49" fmla="*/ 2147483646 h 361"/>
                <a:gd name="T50" fmla="*/ 2147483646 w 573"/>
                <a:gd name="T51" fmla="*/ 2147483646 h 361"/>
                <a:gd name="T52" fmla="*/ 2147483646 w 573"/>
                <a:gd name="T53" fmla="*/ 2147483646 h 361"/>
                <a:gd name="T54" fmla="*/ 2147483646 w 573"/>
                <a:gd name="T55" fmla="*/ 2147483646 h 361"/>
                <a:gd name="T56" fmla="*/ 2147483646 w 573"/>
                <a:gd name="T57" fmla="*/ 2147483646 h 361"/>
                <a:gd name="T58" fmla="*/ 2147483646 w 573"/>
                <a:gd name="T59" fmla="*/ 2147483646 h 361"/>
                <a:gd name="T60" fmla="*/ 2147483646 w 573"/>
                <a:gd name="T61" fmla="*/ 2147483646 h 361"/>
                <a:gd name="T62" fmla="*/ 2147483646 w 573"/>
                <a:gd name="T63" fmla="*/ 2147483646 h 361"/>
                <a:gd name="T64" fmla="*/ 2147483646 w 573"/>
                <a:gd name="T65" fmla="*/ 2147483646 h 361"/>
                <a:gd name="T66" fmla="*/ 2147483646 w 573"/>
                <a:gd name="T67" fmla="*/ 2147483646 h 361"/>
                <a:gd name="T68" fmla="*/ 2147483646 w 573"/>
                <a:gd name="T69" fmla="*/ 2147483646 h 361"/>
                <a:gd name="T70" fmla="*/ 2147483646 w 573"/>
                <a:gd name="T71" fmla="*/ 2147483646 h 361"/>
                <a:gd name="T72" fmla="*/ 2147483646 w 573"/>
                <a:gd name="T73" fmla="*/ 2147483646 h 361"/>
                <a:gd name="T74" fmla="*/ 2147483646 w 573"/>
                <a:gd name="T75" fmla="*/ 2147483646 h 361"/>
                <a:gd name="T76" fmla="*/ 2147483646 w 573"/>
                <a:gd name="T77" fmla="*/ 2147483646 h 361"/>
                <a:gd name="T78" fmla="*/ 2147483646 w 573"/>
                <a:gd name="T79" fmla="*/ 2147483646 h 361"/>
                <a:gd name="T80" fmla="*/ 2147483646 w 573"/>
                <a:gd name="T81" fmla="*/ 2147483646 h 361"/>
                <a:gd name="T82" fmla="*/ 2147483646 w 573"/>
                <a:gd name="T83" fmla="*/ 2147483646 h 361"/>
                <a:gd name="T84" fmla="*/ 2147483646 w 573"/>
                <a:gd name="T85" fmla="*/ 2147483646 h 361"/>
                <a:gd name="T86" fmla="*/ 2147483646 w 573"/>
                <a:gd name="T87" fmla="*/ 2147483646 h 361"/>
                <a:gd name="T88" fmla="*/ 2147483646 w 573"/>
                <a:gd name="T89" fmla="*/ 2147483646 h 361"/>
                <a:gd name="T90" fmla="*/ 2147483646 w 573"/>
                <a:gd name="T91" fmla="*/ 2147483646 h 361"/>
                <a:gd name="T92" fmla="*/ 2147483646 w 573"/>
                <a:gd name="T93" fmla="*/ 2147483646 h 361"/>
                <a:gd name="T94" fmla="*/ 2147483646 w 573"/>
                <a:gd name="T95" fmla="*/ 2147483646 h 361"/>
                <a:gd name="T96" fmla="*/ 2147483646 w 573"/>
                <a:gd name="T97" fmla="*/ 2147483646 h 361"/>
                <a:gd name="T98" fmla="*/ 2147483646 w 573"/>
                <a:gd name="T99" fmla="*/ 2147483646 h 361"/>
                <a:gd name="T100" fmla="*/ 2147483646 w 573"/>
                <a:gd name="T101" fmla="*/ 2147483646 h 3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73"/>
                <a:gd name="T154" fmla="*/ 0 h 361"/>
                <a:gd name="T155" fmla="*/ 573 w 573"/>
                <a:gd name="T156" fmla="*/ 361 h 361"/>
              </a:gd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solidFill>
              <a:schemeClr val="accent6">
                <a:lumMod val="60000"/>
                <a:lumOff val="40000"/>
              </a:schemeClr>
            </a:solid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60" name="chenying0907 31"/>
            <p:cNvSpPr/>
            <p:nvPr/>
          </p:nvSpPr>
          <p:spPr bwMode="auto">
            <a:xfrm>
              <a:off x="5313589" y="4207718"/>
              <a:ext cx="101206" cy="91009"/>
            </a:xfrm>
            <a:custGeom>
              <a:gdLst>
                <a:gd name="T0" fmla="*/ 2147483646 w 88"/>
                <a:gd name="T1" fmla="*/ 2147483646 h 80"/>
                <a:gd name="T2" fmla="*/ 2147483646 w 88"/>
                <a:gd name="T3" fmla="*/ 2147483646 h 80"/>
                <a:gd name="T4" fmla="*/ 2147483646 w 88"/>
                <a:gd name="T5" fmla="*/ 2147483646 h 80"/>
                <a:gd name="T6" fmla="*/ 2147483646 w 88"/>
                <a:gd name="T7" fmla="*/ 2147483646 h 80"/>
                <a:gd name="T8" fmla="*/ 2147483646 w 88"/>
                <a:gd name="T9" fmla="*/ 2147483646 h 80"/>
                <a:gd name="T10" fmla="*/ 2147483646 w 88"/>
                <a:gd name="T11" fmla="*/ 2147483646 h 80"/>
                <a:gd name="T12" fmla="*/ 2147483646 w 88"/>
                <a:gd name="T13" fmla="*/ 873360744 h 80"/>
                <a:gd name="T14" fmla="*/ 2147483646 w 88"/>
                <a:gd name="T15" fmla="*/ 2147483646 h 80"/>
                <a:gd name="T16" fmla="*/ 2147483646 w 88"/>
                <a:gd name="T17" fmla="*/ 2147483646 h 80"/>
                <a:gd name="T18" fmla="*/ 2147483646 w 88"/>
                <a:gd name="T19" fmla="*/ 2147483646 h 80"/>
                <a:gd name="T20" fmla="*/ 0 w 88"/>
                <a:gd name="T21" fmla="*/ 2147483646 h 80"/>
                <a:gd name="T22" fmla="*/ 2147483646 w 88"/>
                <a:gd name="T23" fmla="*/ 2147483646 h 80"/>
                <a:gd name="T24" fmla="*/ 2147483646 w 88"/>
                <a:gd name="T25" fmla="*/ 2147483646 h 80"/>
                <a:gd name="T26" fmla="*/ 2147483646 w 88"/>
                <a:gd name="T27" fmla="*/ 2147483646 h 80"/>
                <a:gd name="T28" fmla="*/ 2147483646 w 88"/>
                <a:gd name="T29" fmla="*/ 2147483646 h 80"/>
                <a:gd name="T30" fmla="*/ 2147483646 w 88"/>
                <a:gd name="T31" fmla="*/ 2147483646 h 80"/>
                <a:gd name="T32" fmla="*/ 2147483646 w 88"/>
                <a:gd name="T33" fmla="*/ 2147483646 h 80"/>
                <a:gd name="T34" fmla="*/ 2147483646 w 88"/>
                <a:gd name="T35" fmla="*/ 2147483646 h 80"/>
                <a:gd name="T36" fmla="*/ 2147483646 w 88"/>
                <a:gd name="T37" fmla="*/ 2147483646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
                <a:gd name="T58" fmla="*/ 0 h 80"/>
                <a:gd name="T59" fmla="*/ 88 w 88"/>
                <a:gd name="T60" fmla="*/ 80 h 80"/>
              </a:gd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61" name="chenying0907 32"/>
            <p:cNvSpPr/>
            <p:nvPr/>
          </p:nvSpPr>
          <p:spPr bwMode="auto">
            <a:xfrm>
              <a:off x="4826297" y="3860395"/>
              <a:ext cx="577252" cy="443903"/>
            </a:xfrm>
            <a:custGeom>
              <a:gdLst>
                <a:gd name="T0" fmla="*/ 2147483646 w 498"/>
                <a:gd name="T1" fmla="*/ 2147483646 h 385"/>
                <a:gd name="T2" fmla="*/ 2147483646 w 498"/>
                <a:gd name="T3" fmla="*/ 2147483646 h 385"/>
                <a:gd name="T4" fmla="*/ 2147483646 w 498"/>
                <a:gd name="T5" fmla="*/ 2147483646 h 385"/>
                <a:gd name="T6" fmla="*/ 2147483646 w 498"/>
                <a:gd name="T7" fmla="*/ 0 h 385"/>
                <a:gd name="T8" fmla="*/ 2147483646 w 498"/>
                <a:gd name="T9" fmla="*/ 2147483646 h 385"/>
                <a:gd name="T10" fmla="*/ 2147483646 w 498"/>
                <a:gd name="T11" fmla="*/ 2147483646 h 385"/>
                <a:gd name="T12" fmla="*/ 2147483646 w 498"/>
                <a:gd name="T13" fmla="*/ 2147483646 h 385"/>
                <a:gd name="T14" fmla="*/ 2147483646 w 498"/>
                <a:gd name="T15" fmla="*/ 2147483646 h 385"/>
                <a:gd name="T16" fmla="*/ 2147483646 w 498"/>
                <a:gd name="T17" fmla="*/ 2147483646 h 385"/>
                <a:gd name="T18" fmla="*/ 2147483646 w 498"/>
                <a:gd name="T19" fmla="*/ 2147483646 h 385"/>
                <a:gd name="T20" fmla="*/ 2147483646 w 498"/>
                <a:gd name="T21" fmla="*/ 2147483646 h 385"/>
                <a:gd name="T22" fmla="*/ 0 w 498"/>
                <a:gd name="T23" fmla="*/ 2147483646 h 385"/>
                <a:gd name="T24" fmla="*/ 2147483646 w 498"/>
                <a:gd name="T25" fmla="*/ 2147483646 h 385"/>
                <a:gd name="T26" fmla="*/ 2147483646 w 498"/>
                <a:gd name="T27" fmla="*/ 2147483646 h 385"/>
                <a:gd name="T28" fmla="*/ 2147483646 w 498"/>
                <a:gd name="T29" fmla="*/ 2147483646 h 385"/>
                <a:gd name="T30" fmla="*/ 2147483646 w 498"/>
                <a:gd name="T31" fmla="*/ 2147483646 h 385"/>
                <a:gd name="T32" fmla="*/ 2147483646 w 498"/>
                <a:gd name="T33" fmla="*/ 2147483646 h 385"/>
                <a:gd name="T34" fmla="*/ 2147483646 w 498"/>
                <a:gd name="T35" fmla="*/ 2147483646 h 385"/>
                <a:gd name="T36" fmla="*/ 2147483646 w 498"/>
                <a:gd name="T37" fmla="*/ 2147483646 h 385"/>
                <a:gd name="T38" fmla="*/ 2147483646 w 498"/>
                <a:gd name="T39" fmla="*/ 2147483646 h 385"/>
                <a:gd name="T40" fmla="*/ 2147483646 w 498"/>
                <a:gd name="T41" fmla="*/ 2147483646 h 385"/>
                <a:gd name="T42" fmla="*/ 2147483646 w 498"/>
                <a:gd name="T43" fmla="*/ 2147483646 h 385"/>
                <a:gd name="T44" fmla="*/ 2147483646 w 498"/>
                <a:gd name="T45" fmla="*/ 2147483646 h 385"/>
                <a:gd name="T46" fmla="*/ 2147483646 w 498"/>
                <a:gd name="T47" fmla="*/ 2147483646 h 385"/>
                <a:gd name="T48" fmla="*/ 2147483646 w 498"/>
                <a:gd name="T49" fmla="*/ 2147483646 h 385"/>
                <a:gd name="T50" fmla="*/ 2147483646 w 498"/>
                <a:gd name="T51" fmla="*/ 2147483646 h 385"/>
                <a:gd name="T52" fmla="*/ 2147483646 w 498"/>
                <a:gd name="T53" fmla="*/ 2147483646 h 385"/>
                <a:gd name="T54" fmla="*/ 2147483646 w 498"/>
                <a:gd name="T55" fmla="*/ 2147483646 h 385"/>
                <a:gd name="T56" fmla="*/ 2147483646 w 498"/>
                <a:gd name="T57" fmla="*/ 2147483646 h 385"/>
                <a:gd name="T58" fmla="*/ 2147483646 w 498"/>
                <a:gd name="T59" fmla="*/ 2147483646 h 385"/>
                <a:gd name="T60" fmla="*/ 2147483646 w 498"/>
                <a:gd name="T61" fmla="*/ 2147483646 h 385"/>
                <a:gd name="T62" fmla="*/ 2147483646 w 498"/>
                <a:gd name="T63" fmla="*/ 2147483646 h 385"/>
                <a:gd name="T64" fmla="*/ 2147483646 w 498"/>
                <a:gd name="T65" fmla="*/ 2147483646 h 385"/>
                <a:gd name="T66" fmla="*/ 2147483646 w 498"/>
                <a:gd name="T67" fmla="*/ 2147483646 h 385"/>
                <a:gd name="T68" fmla="*/ 2147483646 w 498"/>
                <a:gd name="T69" fmla="*/ 2147483646 h 385"/>
                <a:gd name="T70" fmla="*/ 2147483646 w 498"/>
                <a:gd name="T71" fmla="*/ 2147483646 h 385"/>
                <a:gd name="T72" fmla="*/ 2147483646 w 498"/>
                <a:gd name="T73" fmla="*/ 2147483646 h 385"/>
                <a:gd name="T74" fmla="*/ 2147483646 w 498"/>
                <a:gd name="T75" fmla="*/ 2147483646 h 385"/>
                <a:gd name="T76" fmla="*/ 2147483646 w 498"/>
                <a:gd name="T77" fmla="*/ 2147483646 h 385"/>
                <a:gd name="T78" fmla="*/ 2147483646 w 498"/>
                <a:gd name="T79" fmla="*/ 2147483646 h 385"/>
                <a:gd name="T80" fmla="*/ 2147483646 w 498"/>
                <a:gd name="T81" fmla="*/ 2147483646 h 38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98"/>
                <a:gd name="T124" fmla="*/ 0 h 385"/>
                <a:gd name="T125" fmla="*/ 498 w 498"/>
                <a:gd name="T126" fmla="*/ 385 h 385"/>
              </a:gd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62" name="chenying0907 33"/>
            <p:cNvSpPr/>
            <p:nvPr/>
          </p:nvSpPr>
          <p:spPr bwMode="auto">
            <a:xfrm>
              <a:off x="4524553" y="3011595"/>
              <a:ext cx="536019" cy="763365"/>
            </a:xfrm>
            <a:custGeom>
              <a:gdLst>
                <a:gd name="T0" fmla="*/ 2147483646 w 463"/>
                <a:gd name="T1" fmla="*/ 2147483646 h 662"/>
                <a:gd name="T2" fmla="*/ 2147483646 w 463"/>
                <a:gd name="T3" fmla="*/ 2147483646 h 662"/>
                <a:gd name="T4" fmla="*/ 2147483646 w 463"/>
                <a:gd name="T5" fmla="*/ 2147483646 h 662"/>
                <a:gd name="T6" fmla="*/ 2147483646 w 463"/>
                <a:gd name="T7" fmla="*/ 2147483646 h 662"/>
                <a:gd name="T8" fmla="*/ 2147483646 w 463"/>
                <a:gd name="T9" fmla="*/ 2147483646 h 662"/>
                <a:gd name="T10" fmla="*/ 2147483646 w 463"/>
                <a:gd name="T11" fmla="*/ 2147483646 h 662"/>
                <a:gd name="T12" fmla="*/ 2147483646 w 463"/>
                <a:gd name="T13" fmla="*/ 2147483646 h 662"/>
                <a:gd name="T14" fmla="*/ 2147483646 w 463"/>
                <a:gd name="T15" fmla="*/ 2147483646 h 662"/>
                <a:gd name="T16" fmla="*/ 2147483646 w 463"/>
                <a:gd name="T17" fmla="*/ 0 h 662"/>
                <a:gd name="T18" fmla="*/ 2147483646 w 463"/>
                <a:gd name="T19" fmla="*/ 2147483646 h 662"/>
                <a:gd name="T20" fmla="*/ 2147483646 w 463"/>
                <a:gd name="T21" fmla="*/ 2147483646 h 662"/>
                <a:gd name="T22" fmla="*/ 2147483646 w 463"/>
                <a:gd name="T23" fmla="*/ 2147483646 h 662"/>
                <a:gd name="T24" fmla="*/ 2147483646 w 463"/>
                <a:gd name="T25" fmla="*/ 2147483646 h 662"/>
                <a:gd name="T26" fmla="*/ 2147483646 w 463"/>
                <a:gd name="T27" fmla="*/ 2147483646 h 662"/>
                <a:gd name="T28" fmla="*/ 2147483646 w 463"/>
                <a:gd name="T29" fmla="*/ 2147483646 h 662"/>
                <a:gd name="T30" fmla="*/ 2147483646 w 463"/>
                <a:gd name="T31" fmla="*/ 2147483646 h 662"/>
                <a:gd name="T32" fmla="*/ 2147483646 w 463"/>
                <a:gd name="T33" fmla="*/ 2147483646 h 662"/>
                <a:gd name="T34" fmla="*/ 2147483646 w 463"/>
                <a:gd name="T35" fmla="*/ 2147483646 h 662"/>
                <a:gd name="T36" fmla="*/ 2147483646 w 463"/>
                <a:gd name="T37" fmla="*/ 2147483646 h 662"/>
                <a:gd name="T38" fmla="*/ 2147483646 w 463"/>
                <a:gd name="T39" fmla="*/ 2147483646 h 662"/>
                <a:gd name="T40" fmla="*/ 2147483646 w 463"/>
                <a:gd name="T41" fmla="*/ 2147483646 h 662"/>
                <a:gd name="T42" fmla="*/ 2147483646 w 463"/>
                <a:gd name="T43" fmla="*/ 2147483646 h 662"/>
                <a:gd name="T44" fmla="*/ 2147483646 w 463"/>
                <a:gd name="T45" fmla="*/ 2147483646 h 662"/>
                <a:gd name="T46" fmla="*/ 2147483646 w 463"/>
                <a:gd name="T47" fmla="*/ 2147483646 h 662"/>
                <a:gd name="T48" fmla="*/ 2147483646 w 463"/>
                <a:gd name="T49" fmla="*/ 2147483646 h 662"/>
                <a:gd name="T50" fmla="*/ 2147483646 w 463"/>
                <a:gd name="T51" fmla="*/ 2147483646 h 662"/>
                <a:gd name="T52" fmla="*/ 2147483646 w 463"/>
                <a:gd name="T53" fmla="*/ 2147483646 h 662"/>
                <a:gd name="T54" fmla="*/ 2147483646 w 463"/>
                <a:gd name="T55" fmla="*/ 2147483646 h 662"/>
                <a:gd name="T56" fmla="*/ 2147483646 w 463"/>
                <a:gd name="T57" fmla="*/ 2147483646 h 662"/>
                <a:gd name="T58" fmla="*/ 2147483646 w 463"/>
                <a:gd name="T59" fmla="*/ 2147483646 h 662"/>
                <a:gd name="T60" fmla="*/ 2147483646 w 463"/>
                <a:gd name="T61" fmla="*/ 2147483646 h 662"/>
                <a:gd name="T62" fmla="*/ 2147483646 w 463"/>
                <a:gd name="T63" fmla="*/ 2147483646 h 662"/>
                <a:gd name="T64" fmla="*/ 2147483646 w 463"/>
                <a:gd name="T65" fmla="*/ 2147483646 h 662"/>
                <a:gd name="T66" fmla="*/ 2147483646 w 463"/>
                <a:gd name="T67" fmla="*/ 2147483646 h 662"/>
                <a:gd name="T68" fmla="*/ 2147483646 w 463"/>
                <a:gd name="T69" fmla="*/ 2147483646 h 662"/>
                <a:gd name="T70" fmla="*/ 2147483646 w 463"/>
                <a:gd name="T71" fmla="*/ 2147483646 h 662"/>
                <a:gd name="T72" fmla="*/ 2147483646 w 463"/>
                <a:gd name="T73" fmla="*/ 2147483646 h 662"/>
                <a:gd name="T74" fmla="*/ 2147483646 w 463"/>
                <a:gd name="T75" fmla="*/ 2147483646 h 662"/>
                <a:gd name="T76" fmla="*/ 2147483646 w 463"/>
                <a:gd name="T77" fmla="*/ 2147483646 h 662"/>
                <a:gd name="T78" fmla="*/ 2147483646 w 463"/>
                <a:gd name="T79" fmla="*/ 2147483646 h 662"/>
                <a:gd name="T80" fmla="*/ 2147483646 w 463"/>
                <a:gd name="T81" fmla="*/ 2147483646 h 662"/>
                <a:gd name="T82" fmla="*/ 2147483646 w 463"/>
                <a:gd name="T83" fmla="*/ 2147483646 h 662"/>
                <a:gd name="T84" fmla="*/ 2147483646 w 463"/>
                <a:gd name="T85" fmla="*/ 2147483646 h 662"/>
                <a:gd name="T86" fmla="*/ 2147483646 w 463"/>
                <a:gd name="T87" fmla="*/ 2147483646 h 662"/>
                <a:gd name="T88" fmla="*/ 2147483646 w 463"/>
                <a:gd name="T89" fmla="*/ 2147483646 h 662"/>
                <a:gd name="T90" fmla="*/ 2147483646 w 463"/>
                <a:gd name="T91" fmla="*/ 2147483646 h 662"/>
                <a:gd name="T92" fmla="*/ 2147483646 w 463"/>
                <a:gd name="T93" fmla="*/ 2147483646 h 662"/>
                <a:gd name="T94" fmla="*/ 2147483646 w 463"/>
                <a:gd name="T95" fmla="*/ 2147483646 h 662"/>
                <a:gd name="T96" fmla="*/ 2147483646 w 463"/>
                <a:gd name="T97" fmla="*/ 2147483646 h 662"/>
                <a:gd name="T98" fmla="*/ 2147483646 w 463"/>
                <a:gd name="T99" fmla="*/ 2147483646 h 662"/>
                <a:gd name="T100" fmla="*/ 2147483646 w 463"/>
                <a:gd name="T101" fmla="*/ 2147483646 h 662"/>
                <a:gd name="T102" fmla="*/ 2147483646 w 463"/>
                <a:gd name="T103" fmla="*/ 2147483646 h 662"/>
                <a:gd name="T104" fmla="*/ 2147483646 w 463"/>
                <a:gd name="T105" fmla="*/ 2147483646 h 6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63"/>
                <a:gd name="T160" fmla="*/ 0 h 662"/>
                <a:gd name="T161" fmla="*/ 463 w 463"/>
                <a:gd name="T162" fmla="*/ 662 h 662"/>
              </a:gd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62"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63" name="chenying0907 34"/>
            <p:cNvSpPr/>
            <p:nvPr/>
          </p:nvSpPr>
          <p:spPr bwMode="auto">
            <a:xfrm>
              <a:off x="4277159" y="3745240"/>
              <a:ext cx="569755" cy="555344"/>
            </a:xfrm>
            <a:custGeom>
              <a:gdLst>
                <a:gd name="T0" fmla="*/ 2147483646 w 491"/>
                <a:gd name="T1" fmla="*/ 2147483646 h 483"/>
                <a:gd name="T2" fmla="*/ 2147483646 w 491"/>
                <a:gd name="T3" fmla="*/ 2147483646 h 483"/>
                <a:gd name="T4" fmla="*/ 2147483646 w 491"/>
                <a:gd name="T5" fmla="*/ 2147483646 h 483"/>
                <a:gd name="T6" fmla="*/ 2147483646 w 491"/>
                <a:gd name="T7" fmla="*/ 2147483646 h 483"/>
                <a:gd name="T8" fmla="*/ 2147483646 w 491"/>
                <a:gd name="T9" fmla="*/ 2147483646 h 483"/>
                <a:gd name="T10" fmla="*/ 2147483646 w 491"/>
                <a:gd name="T11" fmla="*/ 2147483646 h 483"/>
                <a:gd name="T12" fmla="*/ 2147483646 w 491"/>
                <a:gd name="T13" fmla="*/ 2147483646 h 483"/>
                <a:gd name="T14" fmla="*/ 2147483646 w 491"/>
                <a:gd name="T15" fmla="*/ 2147483646 h 483"/>
                <a:gd name="T16" fmla="*/ 2147483646 w 491"/>
                <a:gd name="T17" fmla="*/ 2147483646 h 483"/>
                <a:gd name="T18" fmla="*/ 2147483646 w 491"/>
                <a:gd name="T19" fmla="*/ 2147483646 h 483"/>
                <a:gd name="T20" fmla="*/ 2147483646 w 491"/>
                <a:gd name="T21" fmla="*/ 2147483646 h 483"/>
                <a:gd name="T22" fmla="*/ 2147483646 w 491"/>
                <a:gd name="T23" fmla="*/ 2147483646 h 483"/>
                <a:gd name="T24" fmla="*/ 2147483646 w 491"/>
                <a:gd name="T25" fmla="*/ 2147483646 h 483"/>
                <a:gd name="T26" fmla="*/ 2147483646 w 491"/>
                <a:gd name="T27" fmla="*/ 2147483646 h 483"/>
                <a:gd name="T28" fmla="*/ 2147483646 w 491"/>
                <a:gd name="T29" fmla="*/ 2147483646 h 483"/>
                <a:gd name="T30" fmla="*/ 2147483646 w 491"/>
                <a:gd name="T31" fmla="*/ 2147483646 h 483"/>
                <a:gd name="T32" fmla="*/ 2147483646 w 491"/>
                <a:gd name="T33" fmla="*/ 2147483646 h 483"/>
                <a:gd name="T34" fmla="*/ 2147483646 w 491"/>
                <a:gd name="T35" fmla="*/ 2147483646 h 483"/>
                <a:gd name="T36" fmla="*/ 2147483646 w 491"/>
                <a:gd name="T37" fmla="*/ 2147483646 h 483"/>
                <a:gd name="T38" fmla="*/ 2147483646 w 491"/>
                <a:gd name="T39" fmla="*/ 2147483646 h 483"/>
                <a:gd name="T40" fmla="*/ 2147483646 w 491"/>
                <a:gd name="T41" fmla="*/ 2147483646 h 483"/>
                <a:gd name="T42" fmla="*/ 2147483646 w 491"/>
                <a:gd name="T43" fmla="*/ 2147483646 h 483"/>
                <a:gd name="T44" fmla="*/ 2147483646 w 491"/>
                <a:gd name="T45" fmla="*/ 2147483646 h 483"/>
                <a:gd name="T46" fmla="*/ 2147483646 w 491"/>
                <a:gd name="T47" fmla="*/ 2147483646 h 483"/>
                <a:gd name="T48" fmla="*/ 2147483646 w 491"/>
                <a:gd name="T49" fmla="*/ 2147483646 h 483"/>
                <a:gd name="T50" fmla="*/ 2147483646 w 491"/>
                <a:gd name="T51" fmla="*/ 2147483646 h 483"/>
                <a:gd name="T52" fmla="*/ 2147483646 w 491"/>
                <a:gd name="T53" fmla="*/ 2147483646 h 483"/>
                <a:gd name="T54" fmla="*/ 2147483646 w 491"/>
                <a:gd name="T55" fmla="*/ 2147483646 h 483"/>
                <a:gd name="T56" fmla="*/ 2147483646 w 491"/>
                <a:gd name="T57" fmla="*/ 2147483646 h 483"/>
                <a:gd name="T58" fmla="*/ 2147483646 w 491"/>
                <a:gd name="T59" fmla="*/ 2147483646 h 483"/>
                <a:gd name="T60" fmla="*/ 2147483646 w 491"/>
                <a:gd name="T61" fmla="*/ 2147483646 h 483"/>
                <a:gd name="T62" fmla="*/ 2147483646 w 491"/>
                <a:gd name="T63" fmla="*/ 2147483646 h 483"/>
                <a:gd name="T64" fmla="*/ 2147483646 w 491"/>
                <a:gd name="T65" fmla="*/ 2147483646 h 483"/>
                <a:gd name="T66" fmla="*/ 2147483646 w 491"/>
                <a:gd name="T67" fmla="*/ 2147483646 h 483"/>
                <a:gd name="T68" fmla="*/ 2147483646 w 491"/>
                <a:gd name="T69" fmla="*/ 2147483646 h 483"/>
                <a:gd name="T70" fmla="*/ 2147483646 w 491"/>
                <a:gd name="T71" fmla="*/ 2147483646 h 483"/>
                <a:gd name="T72" fmla="*/ 2147483646 w 491"/>
                <a:gd name="T73" fmla="*/ 2147483646 h 483"/>
                <a:gd name="T74" fmla="*/ 2147483646 w 491"/>
                <a:gd name="T75" fmla="*/ 2147483646 h 483"/>
                <a:gd name="T76" fmla="*/ 2147483646 w 491"/>
                <a:gd name="T77" fmla="*/ 0 h 483"/>
                <a:gd name="T78" fmla="*/ 2147483646 w 491"/>
                <a:gd name="T79" fmla="*/ 2147483646 h 483"/>
                <a:gd name="T80" fmla="*/ 2147483646 w 491"/>
                <a:gd name="T81" fmla="*/ 2147483646 h 483"/>
                <a:gd name="T82" fmla="*/ 2147483646 w 491"/>
                <a:gd name="T83" fmla="*/ 2147483646 h 483"/>
                <a:gd name="T84" fmla="*/ 2147483646 w 491"/>
                <a:gd name="T85" fmla="*/ 2147483646 h 483"/>
                <a:gd name="T86" fmla="*/ 2147483646 w 491"/>
                <a:gd name="T87" fmla="*/ 2147483646 h 483"/>
                <a:gd name="T88" fmla="*/ 2147483646 w 491"/>
                <a:gd name="T89" fmla="*/ 2147483646 h 483"/>
                <a:gd name="T90" fmla="*/ 2147483646 w 491"/>
                <a:gd name="T91" fmla="*/ 2147483646 h 48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91"/>
                <a:gd name="T139" fmla="*/ 0 h 483"/>
                <a:gd name="T140" fmla="*/ 491 w 491"/>
                <a:gd name="T141" fmla="*/ 483 h 483"/>
              </a:gd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91" h="482">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64" name="chenying0907 35"/>
            <p:cNvSpPr/>
            <p:nvPr/>
          </p:nvSpPr>
          <p:spPr bwMode="auto">
            <a:xfrm>
              <a:off x="5341701" y="4933935"/>
              <a:ext cx="163054" cy="388184"/>
            </a:xfrm>
            <a:custGeom>
              <a:gdLst>
                <a:gd name="T0" fmla="*/ 2147483646 w 139"/>
                <a:gd name="T1" fmla="*/ 0 h 338"/>
                <a:gd name="T2" fmla="*/ 2147483646 w 139"/>
                <a:gd name="T3" fmla="*/ 2147483646 h 338"/>
                <a:gd name="T4" fmla="*/ 0 w 139"/>
                <a:gd name="T5" fmla="*/ 2147483646 h 338"/>
                <a:gd name="T6" fmla="*/ 2147483646 w 139"/>
                <a:gd name="T7" fmla="*/ 2147483646 h 338"/>
                <a:gd name="T8" fmla="*/ 2147483646 w 139"/>
                <a:gd name="T9" fmla="*/ 2147483646 h 338"/>
                <a:gd name="T10" fmla="*/ 2147483646 w 139"/>
                <a:gd name="T11" fmla="*/ 2147483646 h 338"/>
                <a:gd name="T12" fmla="*/ 1881324819 w 139"/>
                <a:gd name="T13" fmla="*/ 2147483646 h 338"/>
                <a:gd name="T14" fmla="*/ 2147483646 w 139"/>
                <a:gd name="T15" fmla="*/ 2147483646 h 338"/>
                <a:gd name="T16" fmla="*/ 2147483646 w 139"/>
                <a:gd name="T17" fmla="*/ 2147483646 h 338"/>
                <a:gd name="T18" fmla="*/ 2147483646 w 139"/>
                <a:gd name="T19" fmla="*/ 2147483646 h 338"/>
                <a:gd name="T20" fmla="*/ 2147483646 w 139"/>
                <a:gd name="T21" fmla="*/ 2147483646 h 338"/>
                <a:gd name="T22" fmla="*/ 2147483646 w 139"/>
                <a:gd name="T23" fmla="*/ 2147483646 h 338"/>
                <a:gd name="T24" fmla="*/ 2147483646 w 139"/>
                <a:gd name="T25" fmla="*/ 2147483646 h 338"/>
                <a:gd name="T26" fmla="*/ 2147483646 w 139"/>
                <a:gd name="T27" fmla="*/ 2147483646 h 338"/>
                <a:gd name="T28" fmla="*/ 2147483646 w 139"/>
                <a:gd name="T29" fmla="*/ 2147483646 h 338"/>
                <a:gd name="T30" fmla="*/ 2147483646 w 139"/>
                <a:gd name="T31" fmla="*/ 2147483646 h 338"/>
                <a:gd name="T32" fmla="*/ 2147483646 w 139"/>
                <a:gd name="T33" fmla="*/ 2147483646 h 338"/>
                <a:gd name="T34" fmla="*/ 2147483646 w 139"/>
                <a:gd name="T35" fmla="*/ 2147483646 h 338"/>
                <a:gd name="T36" fmla="*/ 2147483646 w 139"/>
                <a:gd name="T37" fmla="*/ 2147483646 h 338"/>
                <a:gd name="T38" fmla="*/ 2147483646 w 139"/>
                <a:gd name="T39" fmla="*/ 2147483646 h 338"/>
                <a:gd name="T40" fmla="*/ 2147483646 w 139"/>
                <a:gd name="T41" fmla="*/ 2147483646 h 338"/>
                <a:gd name="T42" fmla="*/ 2147483646 w 139"/>
                <a:gd name="T43" fmla="*/ 2147483646 h 338"/>
                <a:gd name="T44" fmla="*/ 2147483646 w 139"/>
                <a:gd name="T45" fmla="*/ 2147483646 h 338"/>
                <a:gd name="T46" fmla="*/ 2147483646 w 139"/>
                <a:gd name="T47" fmla="*/ 2147483646 h 338"/>
                <a:gd name="T48" fmla="*/ 2147483646 w 139"/>
                <a:gd name="T49" fmla="*/ 2147483646 h 338"/>
                <a:gd name="T50" fmla="*/ 2147483646 w 139"/>
                <a:gd name="T51" fmla="*/ 2147483646 h 338"/>
                <a:gd name="T52" fmla="*/ 2147483646 w 139"/>
                <a:gd name="T53" fmla="*/ 2147483646 h 338"/>
                <a:gd name="T54" fmla="*/ 2147483646 w 139"/>
                <a:gd name="T55" fmla="*/ 2147483646 h 338"/>
                <a:gd name="T56" fmla="*/ 2147483646 w 139"/>
                <a:gd name="T57" fmla="*/ 2147483646 h 338"/>
                <a:gd name="T58" fmla="*/ 2147483646 w 139"/>
                <a:gd name="T59" fmla="*/ 2147483646 h 338"/>
                <a:gd name="T60" fmla="*/ 2147483646 w 139"/>
                <a:gd name="T61" fmla="*/ 0 h 3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
                <a:gd name="T94" fmla="*/ 0 h 338"/>
                <a:gd name="T95" fmla="*/ 139 w 139"/>
                <a:gd name="T96" fmla="*/ 338 h 338"/>
              </a:gd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solidFill>
              <a:schemeClr val="accent6">
                <a:lumMod val="60000"/>
                <a:lumOff val="40000"/>
              </a:schemeClr>
            </a:solid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65" name="chenying0907 36"/>
            <p:cNvSpPr/>
            <p:nvPr/>
          </p:nvSpPr>
          <p:spPr bwMode="auto">
            <a:xfrm>
              <a:off x="4149714" y="5623007"/>
              <a:ext cx="249267" cy="211736"/>
            </a:xfrm>
            <a:custGeom>
              <a:gdLst>
                <a:gd name="T0" fmla="*/ 2147483646 w 216"/>
                <a:gd name="T1" fmla="*/ 2147483646 h 184"/>
                <a:gd name="T2" fmla="*/ 2147483646 w 216"/>
                <a:gd name="T3" fmla="*/ 2147483646 h 184"/>
                <a:gd name="T4" fmla="*/ 2147483646 w 216"/>
                <a:gd name="T5" fmla="*/ 2147483646 h 184"/>
                <a:gd name="T6" fmla="*/ 2147483646 w 216"/>
                <a:gd name="T7" fmla="*/ 2147483646 h 184"/>
                <a:gd name="T8" fmla="*/ 2147483646 w 216"/>
                <a:gd name="T9" fmla="*/ 2147483646 h 184"/>
                <a:gd name="T10" fmla="*/ 2147483646 w 216"/>
                <a:gd name="T11" fmla="*/ 2147483646 h 184"/>
                <a:gd name="T12" fmla="*/ 2147483646 w 216"/>
                <a:gd name="T13" fmla="*/ 2147483646 h 184"/>
                <a:gd name="T14" fmla="*/ 2147483646 w 216"/>
                <a:gd name="T15" fmla="*/ 2147483646 h 184"/>
                <a:gd name="T16" fmla="*/ 2147483646 w 216"/>
                <a:gd name="T17" fmla="*/ 2147483646 h 184"/>
                <a:gd name="T18" fmla="*/ 2147483646 w 216"/>
                <a:gd name="T19" fmla="*/ 2147483646 h 184"/>
                <a:gd name="T20" fmla="*/ 2147483646 w 216"/>
                <a:gd name="T21" fmla="*/ 2147483646 h 184"/>
                <a:gd name="T22" fmla="*/ 2147483646 w 216"/>
                <a:gd name="T23" fmla="*/ 2147483646 h 184"/>
                <a:gd name="T24" fmla="*/ 2147483646 w 216"/>
                <a:gd name="T25" fmla="*/ 2147483646 h 184"/>
                <a:gd name="T26" fmla="*/ 2147483646 w 216"/>
                <a:gd name="T27" fmla="*/ 2147483646 h 184"/>
                <a:gd name="T28" fmla="*/ 2147483646 w 216"/>
                <a:gd name="T29" fmla="*/ 2147483646 h 184"/>
                <a:gd name="T30" fmla="*/ 2147483646 w 216"/>
                <a:gd name="T31" fmla="*/ 2147483646 h 184"/>
                <a:gd name="T32" fmla="*/ 2147483646 w 216"/>
                <a:gd name="T33" fmla="*/ 2147483646 h 184"/>
                <a:gd name="T34" fmla="*/ 2147483646 w 216"/>
                <a:gd name="T35" fmla="*/ 2147483646 h 184"/>
                <a:gd name="T36" fmla="*/ 2147483646 w 216"/>
                <a:gd name="T37" fmla="*/ 2147483646 h 184"/>
                <a:gd name="T38" fmla="*/ 2147483646 w 216"/>
                <a:gd name="T39" fmla="*/ 2147483646 h 184"/>
                <a:gd name="T40" fmla="*/ 2147483646 w 216"/>
                <a:gd name="T41" fmla="*/ 2147483646 h 184"/>
                <a:gd name="T42" fmla="*/ 2147483646 w 216"/>
                <a:gd name="T43" fmla="*/ 2147483646 h 184"/>
                <a:gd name="T44" fmla="*/ 2147483646 w 216"/>
                <a:gd name="T45" fmla="*/ 2147483646 h 184"/>
                <a:gd name="T46" fmla="*/ 2147483646 w 216"/>
                <a:gd name="T47" fmla="*/ 2147483646 h 184"/>
                <a:gd name="T48" fmla="*/ 2147483646 w 216"/>
                <a:gd name="T49" fmla="*/ 2147483646 h 184"/>
                <a:gd name="T50" fmla="*/ 2147483646 w 216"/>
                <a:gd name="T51" fmla="*/ 2147483646 h 184"/>
                <a:gd name="T52" fmla="*/ 2147483646 w 216"/>
                <a:gd name="T53" fmla="*/ 2147483646 h 184"/>
                <a:gd name="T54" fmla="*/ 2147483646 w 216"/>
                <a:gd name="T55" fmla="*/ 0 h 184"/>
                <a:gd name="T56" fmla="*/ 2147483646 w 216"/>
                <a:gd name="T57" fmla="*/ 2147483646 h 184"/>
                <a:gd name="T58" fmla="*/ 2147483646 w 216"/>
                <a:gd name="T59" fmla="*/ 2147483646 h 184"/>
                <a:gd name="T60" fmla="*/ 2147483646 w 216"/>
                <a:gd name="T61" fmla="*/ 2147483646 h 184"/>
                <a:gd name="T62" fmla="*/ 2147483646 w 216"/>
                <a:gd name="T63" fmla="*/ 2147483646 h 184"/>
                <a:gd name="T64" fmla="*/ 2147483646 w 216"/>
                <a:gd name="T65" fmla="*/ 2147483646 h 184"/>
                <a:gd name="T66" fmla="*/ 2147483646 w 216"/>
                <a:gd name="T67" fmla="*/ 2147483646 h 1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16"/>
                <a:gd name="T103" fmla="*/ 0 h 184"/>
                <a:gd name="T104" fmla="*/ 216 w 216"/>
                <a:gd name="T105" fmla="*/ 184 h 184"/>
              </a:gd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noFill/>
            <a:ln w="9525">
              <a:solidFill>
                <a:schemeClr val="tx1"/>
              </a:solidFill>
              <a:miter lim="800000"/>
            </a:ln>
          </p:spPr>
          <p:txBody>
            <a:bodyPr/>
            <a:lstStyle/>
            <a:p>
              <a:endParaRPr lang="zh-CN" altLang="en-US" sz="3200">
                <a:latin typeface="方正静蕾简体" panose="02000000000000000000" pitchFamily="2" charset="-122"/>
                <a:ea typeface="方正静蕾简体" panose="02000000000000000000" pitchFamily="2" charset="-122"/>
              </a:endParaRPr>
            </a:p>
          </p:txBody>
        </p:sp>
        <p:sp>
          <p:nvSpPr>
            <p:cNvPr id="266" name="chenying0907 29"/>
            <p:cNvSpPr/>
            <p:nvPr/>
          </p:nvSpPr>
          <p:spPr bwMode="auto">
            <a:xfrm>
              <a:off x="4908762" y="1739318"/>
              <a:ext cx="1100153" cy="997391"/>
            </a:xfrm>
            <a:custGeom>
              <a:gdLst>
                <a:gd name="T0" fmla="*/ 882527 w 950"/>
                <a:gd name="T1" fmla="*/ 372426 h 866"/>
                <a:gd name="T2" fmla="*/ 865483 w 950"/>
                <a:gd name="T3" fmla="*/ 291103 h 866"/>
                <a:gd name="T4" fmla="*/ 784995 w 950"/>
                <a:gd name="T5" fmla="*/ 372426 h 866"/>
                <a:gd name="T6" fmla="*/ 771738 w 950"/>
                <a:gd name="T7" fmla="*/ 395530 h 866"/>
                <a:gd name="T8" fmla="*/ 669471 w 950"/>
                <a:gd name="T9" fmla="*/ 413088 h 866"/>
                <a:gd name="T10" fmla="*/ 646745 w 950"/>
                <a:gd name="T11" fmla="*/ 372426 h 866"/>
                <a:gd name="T12" fmla="*/ 620231 w 950"/>
                <a:gd name="T13" fmla="*/ 346551 h 866"/>
                <a:gd name="T14" fmla="*/ 588983 w 950"/>
                <a:gd name="T15" fmla="*/ 320675 h 866"/>
                <a:gd name="T16" fmla="*/ 419485 w 950"/>
                <a:gd name="T17" fmla="*/ 289254 h 866"/>
                <a:gd name="T18" fmla="*/ 321952 w 950"/>
                <a:gd name="T19" fmla="*/ 138620 h 866"/>
                <a:gd name="T20" fmla="*/ 135409 w 950"/>
                <a:gd name="T21" fmla="*/ 19407 h 866"/>
                <a:gd name="T22" fmla="*/ 10416 w 950"/>
                <a:gd name="T23" fmla="*/ 34193 h 866"/>
                <a:gd name="T24" fmla="*/ 11363 w 950"/>
                <a:gd name="T25" fmla="*/ 49903 h 866"/>
                <a:gd name="T26" fmla="*/ 1894 w 950"/>
                <a:gd name="T27" fmla="*/ 68386 h 866"/>
                <a:gd name="T28" fmla="*/ 12310 w 950"/>
                <a:gd name="T29" fmla="*/ 110896 h 866"/>
                <a:gd name="T30" fmla="*/ 52080 w 950"/>
                <a:gd name="T31" fmla="*/ 91489 h 866"/>
                <a:gd name="T32" fmla="*/ 93745 w 950"/>
                <a:gd name="T33" fmla="*/ 120138 h 866"/>
                <a:gd name="T34" fmla="*/ 150560 w 950"/>
                <a:gd name="T35" fmla="*/ 187599 h 866"/>
                <a:gd name="T36" fmla="*/ 184649 w 950"/>
                <a:gd name="T37" fmla="*/ 159875 h 866"/>
                <a:gd name="T38" fmla="*/ 244305 w 950"/>
                <a:gd name="T39" fmla="*/ 126607 h 866"/>
                <a:gd name="T40" fmla="*/ 286916 w 950"/>
                <a:gd name="T41" fmla="*/ 172813 h 866"/>
                <a:gd name="T42" fmla="*/ 299226 w 950"/>
                <a:gd name="T43" fmla="*/ 243972 h 866"/>
                <a:gd name="T44" fmla="*/ 302067 w 950"/>
                <a:gd name="T45" fmla="*/ 320675 h 866"/>
                <a:gd name="T46" fmla="*/ 289757 w 950"/>
                <a:gd name="T47" fmla="*/ 351171 h 866"/>
                <a:gd name="T48" fmla="*/ 280288 w 950"/>
                <a:gd name="T49" fmla="*/ 364109 h 866"/>
                <a:gd name="T50" fmla="*/ 285969 w 950"/>
                <a:gd name="T51" fmla="*/ 409392 h 866"/>
                <a:gd name="T52" fmla="*/ 273659 w 950"/>
                <a:gd name="T53" fmla="*/ 449130 h 866"/>
                <a:gd name="T54" fmla="*/ 237676 w 950"/>
                <a:gd name="T55" fmla="*/ 442661 h 866"/>
                <a:gd name="T56" fmla="*/ 210216 w 950"/>
                <a:gd name="T57" fmla="*/ 498109 h 866"/>
                <a:gd name="T58" fmla="*/ 170445 w 950"/>
                <a:gd name="T59" fmla="*/ 533226 h 866"/>
                <a:gd name="T60" fmla="*/ 199800 w 950"/>
                <a:gd name="T61" fmla="*/ 574812 h 866"/>
                <a:gd name="T62" fmla="*/ 226313 w 950"/>
                <a:gd name="T63" fmla="*/ 606233 h 866"/>
                <a:gd name="T64" fmla="*/ 273659 w 950"/>
                <a:gd name="T65" fmla="*/ 617322 h 866"/>
                <a:gd name="T66" fmla="*/ 295438 w 950"/>
                <a:gd name="T67" fmla="*/ 662605 h 866"/>
                <a:gd name="T68" fmla="*/ 334262 w 950"/>
                <a:gd name="T69" fmla="*/ 692177 h 866"/>
                <a:gd name="T70" fmla="*/ 385396 w 950"/>
                <a:gd name="T71" fmla="*/ 677391 h 866"/>
                <a:gd name="T72" fmla="*/ 418538 w 950"/>
                <a:gd name="T73" fmla="*/ 669074 h 866"/>
                <a:gd name="T74" fmla="*/ 443158 w 950"/>
                <a:gd name="T75" fmla="*/ 705115 h 866"/>
                <a:gd name="T76" fmla="*/ 449786 w 950"/>
                <a:gd name="T77" fmla="*/ 705115 h 866"/>
                <a:gd name="T78" fmla="*/ 499973 w 950"/>
                <a:gd name="T79" fmla="*/ 689405 h 866"/>
                <a:gd name="T80" fmla="*/ 515123 w 950"/>
                <a:gd name="T81" fmla="*/ 711584 h 866"/>
                <a:gd name="T82" fmla="*/ 527433 w 950"/>
                <a:gd name="T83" fmla="*/ 725446 h 866"/>
                <a:gd name="T84" fmla="*/ 572885 w 950"/>
                <a:gd name="T85" fmla="*/ 751322 h 866"/>
                <a:gd name="T86" fmla="*/ 588036 w 950"/>
                <a:gd name="T87" fmla="*/ 739308 h 866"/>
                <a:gd name="T88" fmla="*/ 608868 w 950"/>
                <a:gd name="T89" fmla="*/ 725446 h 866"/>
                <a:gd name="T90" fmla="*/ 638223 w 950"/>
                <a:gd name="T91" fmla="*/ 767032 h 866"/>
                <a:gd name="T92" fmla="*/ 671365 w 950"/>
                <a:gd name="T93" fmla="*/ 800301 h 866"/>
                <a:gd name="T94" fmla="*/ 695038 w 950"/>
                <a:gd name="T95" fmla="*/ 756867 h 866"/>
                <a:gd name="T96" fmla="*/ 739543 w 950"/>
                <a:gd name="T97" fmla="*/ 734687 h 866"/>
                <a:gd name="T98" fmla="*/ 765110 w 950"/>
                <a:gd name="T99" fmla="*/ 743005 h 866"/>
                <a:gd name="T100" fmla="*/ 786889 w 950"/>
                <a:gd name="T101" fmla="*/ 767032 h 866"/>
                <a:gd name="T102" fmla="*/ 794464 w 950"/>
                <a:gd name="T103" fmla="*/ 701419 h 866"/>
                <a:gd name="T104" fmla="*/ 811509 w 950"/>
                <a:gd name="T105" fmla="*/ 593295 h 866"/>
                <a:gd name="T106" fmla="*/ 839916 w 950"/>
                <a:gd name="T107" fmla="*/ 597915 h 8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50" h="865">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solidFill>
              <a:schemeClr val="accent6">
                <a:lumMod val="60000"/>
                <a:lumOff val="40000"/>
              </a:schemeClr>
            </a:solidFill>
            <a:ln w="9525">
              <a:solidFill>
                <a:schemeClr val="tx1"/>
              </a:solidFill>
              <a:round/>
            </a:ln>
          </p:spPr>
          <p:txBody>
            <a:bodyPr/>
            <a:lstStyle/>
            <a:p>
              <a:endParaRPr lang="zh-CN" altLang="en-US" sz="3200">
                <a:latin typeface="方正静蕾简体" panose="02000000000000000000" pitchFamily="2" charset="-122"/>
                <a:ea typeface="方正静蕾简体" panose="02000000000000000000" pitchFamily="2" charset="-122"/>
              </a:endParaRPr>
            </a:p>
          </p:txBody>
        </p:sp>
      </p:grpSp>
      <p:sp>
        <p:nvSpPr>
          <p:cNvPr id="267" name="PA_任意多边形 266"/>
          <p:cNvSpPr/>
          <p:nvPr>
            <p:custDataLst>
              <p:tags r:id="rId3"/>
            </p:custDataLst>
          </p:nvPr>
        </p:nvSpPr>
        <p:spPr>
          <a:xfrm>
            <a:off x="4503487" y="1827845"/>
            <a:ext cx="2531962" cy="45719"/>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317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68" name="PA_任意多边形 267"/>
          <p:cNvSpPr/>
          <p:nvPr>
            <p:custDataLst>
              <p:tags r:id="rId4"/>
            </p:custDataLst>
          </p:nvPr>
        </p:nvSpPr>
        <p:spPr>
          <a:xfrm>
            <a:off x="4068143" y="2971235"/>
            <a:ext cx="2531962" cy="45719"/>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317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69" name="PA_任意多边形 268"/>
          <p:cNvSpPr/>
          <p:nvPr>
            <p:custDataLst>
              <p:tags r:id="rId5"/>
            </p:custDataLst>
          </p:nvPr>
        </p:nvSpPr>
        <p:spPr>
          <a:xfrm>
            <a:off x="4427423" y="4182028"/>
            <a:ext cx="2531962" cy="45719"/>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317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72" name="PA_文本框 271"/>
          <p:cNvSpPr txBox="1"/>
          <p:nvPr>
            <p:custDataLst>
              <p:tags r:id="rId6"/>
            </p:custDataLst>
          </p:nvPr>
        </p:nvSpPr>
        <p:spPr>
          <a:xfrm>
            <a:off x="7164288" y="1458513"/>
            <a:ext cx="1454244" cy="646331"/>
          </a:xfrm>
          <a:prstGeom prst="rect">
            <a:avLst/>
          </a:prstGeom>
          <a:noFill/>
        </p:spPr>
        <p:txBody>
          <a:bodyPr wrap="none" rtlCol="0">
            <a:spAutoFit/>
          </a:bodyPr>
          <a:lstStyle/>
          <a:p>
            <a:r>
              <a:rPr lang="en-US" altLang="zh-CN">
                <a:latin typeface="落落补 汤圆" pitchFamily="2" charset="-128"/>
                <a:ea typeface="落落补 汤圆" pitchFamily="2" charset="-128"/>
                <a:cs typeface="落落补 汤圆" pitchFamily="2" charset="-128"/>
              </a:rPr>
              <a:t>POWERPOINT </a:t>
            </a:r>
            <a:endParaRPr lang="en-US" altLang="zh-CN">
              <a:latin typeface="落落补 汤圆" pitchFamily="2" charset="-128"/>
              <a:ea typeface="落落补 汤圆" pitchFamily="2" charset="-128"/>
              <a:cs typeface="落落补 汤圆" pitchFamily="2" charset="-128"/>
            </a:endParaRPr>
          </a:p>
          <a:p>
            <a:r>
              <a:rPr lang="en-US" altLang="zh-CN">
                <a:latin typeface="落落补 汤圆" pitchFamily="2" charset="-128"/>
                <a:ea typeface="落落补 汤圆" pitchFamily="2" charset="-128"/>
                <a:cs typeface="落落补 汤圆" pitchFamily="2" charset="-128"/>
              </a:rPr>
              <a:t>MY 2019</a:t>
            </a:r>
            <a:endParaRPr lang="zh-CN" altLang="en-US">
              <a:latin typeface="落落补 汤圆" pitchFamily="2" charset="-128"/>
              <a:ea typeface="落落补 汤圆" pitchFamily="2" charset="-128"/>
              <a:cs typeface="落落补 汤圆" pitchFamily="2" charset="-128"/>
            </a:endParaRPr>
          </a:p>
        </p:txBody>
      </p:sp>
      <p:sp>
        <p:nvSpPr>
          <p:cNvPr id="273" name="PA_文本框 272"/>
          <p:cNvSpPr txBox="1"/>
          <p:nvPr>
            <p:custDataLst>
              <p:tags r:id="rId7"/>
            </p:custDataLst>
          </p:nvPr>
        </p:nvSpPr>
        <p:spPr>
          <a:xfrm>
            <a:off x="6804248" y="2566685"/>
            <a:ext cx="1454244" cy="646331"/>
          </a:xfrm>
          <a:prstGeom prst="rect">
            <a:avLst/>
          </a:prstGeom>
          <a:noFill/>
        </p:spPr>
        <p:txBody>
          <a:bodyPr wrap="none" rtlCol="0">
            <a:spAutoFit/>
          </a:bodyPr>
          <a:lstStyle/>
          <a:p>
            <a:r>
              <a:rPr lang="en-US" altLang="zh-CN">
                <a:latin typeface="落落补 汤圆" pitchFamily="2" charset="-128"/>
                <a:ea typeface="落落补 汤圆" pitchFamily="2" charset="-128"/>
                <a:cs typeface="落落补 汤圆" pitchFamily="2" charset="-128"/>
              </a:rPr>
              <a:t>POWERPOINT </a:t>
            </a:r>
            <a:endParaRPr lang="en-US" altLang="zh-CN">
              <a:latin typeface="落落补 汤圆" pitchFamily="2" charset="-128"/>
              <a:ea typeface="落落补 汤圆" pitchFamily="2" charset="-128"/>
              <a:cs typeface="落落补 汤圆" pitchFamily="2" charset="-128"/>
            </a:endParaRPr>
          </a:p>
          <a:p>
            <a:r>
              <a:rPr lang="en-US" altLang="zh-CN">
                <a:latin typeface="落落补 汤圆" pitchFamily="2" charset="-128"/>
                <a:ea typeface="落落补 汤圆" pitchFamily="2" charset="-128"/>
                <a:cs typeface="落落补 汤圆" pitchFamily="2" charset="-128"/>
              </a:rPr>
              <a:t>MY 2019</a:t>
            </a:r>
            <a:endParaRPr lang="zh-CN" altLang="en-US">
              <a:latin typeface="落落补 汤圆" pitchFamily="2" charset="-128"/>
              <a:ea typeface="落落补 汤圆" pitchFamily="2" charset="-128"/>
              <a:cs typeface="落落补 汤圆" pitchFamily="2" charset="-128"/>
            </a:endParaRPr>
          </a:p>
        </p:txBody>
      </p:sp>
      <p:sp>
        <p:nvSpPr>
          <p:cNvPr id="274" name="PA_文本框 273"/>
          <p:cNvSpPr txBox="1"/>
          <p:nvPr>
            <p:custDataLst>
              <p:tags r:id="rId8"/>
            </p:custDataLst>
          </p:nvPr>
        </p:nvSpPr>
        <p:spPr>
          <a:xfrm>
            <a:off x="7006588" y="3841388"/>
            <a:ext cx="1454244" cy="646331"/>
          </a:xfrm>
          <a:prstGeom prst="rect">
            <a:avLst/>
          </a:prstGeom>
          <a:noFill/>
        </p:spPr>
        <p:txBody>
          <a:bodyPr wrap="none" rtlCol="0">
            <a:spAutoFit/>
          </a:bodyPr>
          <a:lstStyle/>
          <a:p>
            <a:r>
              <a:rPr lang="en-US" altLang="zh-CN">
                <a:latin typeface="落落补 汤圆" pitchFamily="2" charset="-128"/>
                <a:ea typeface="落落补 汤圆" pitchFamily="2" charset="-128"/>
                <a:cs typeface="落落补 汤圆" pitchFamily="2" charset="-128"/>
              </a:rPr>
              <a:t>POWERPOINT </a:t>
            </a:r>
            <a:endParaRPr lang="en-US" altLang="zh-CN">
              <a:latin typeface="落落补 汤圆" pitchFamily="2" charset="-128"/>
              <a:ea typeface="落落补 汤圆" pitchFamily="2" charset="-128"/>
              <a:cs typeface="落落补 汤圆" pitchFamily="2" charset="-128"/>
            </a:endParaRPr>
          </a:p>
          <a:p>
            <a:r>
              <a:rPr lang="en-US" altLang="zh-CN">
                <a:latin typeface="落落补 汤圆" pitchFamily="2" charset="-128"/>
                <a:ea typeface="落落补 汤圆" pitchFamily="2" charset="-128"/>
                <a:cs typeface="落落补 汤圆" pitchFamily="2" charset="-128"/>
              </a:rPr>
              <a:t>MY 2019</a:t>
            </a:r>
            <a:endParaRPr lang="zh-CN" altLang="en-US">
              <a:latin typeface="落落补 汤圆" pitchFamily="2" charset="-128"/>
              <a:ea typeface="落落补 汤圆" pitchFamily="2" charset="-128"/>
              <a:cs typeface="落落补 汤圆" pitchFamily="2" charset="-128"/>
            </a:endParaRPr>
          </a:p>
        </p:txBody>
      </p:sp>
      <p:grpSp>
        <p:nvGrpSpPr>
          <p:cNvPr id="49" name="PA_chenying0907 48"/>
          <p:cNvGrpSpPr/>
          <p:nvPr>
            <p:custDataLst>
              <p:tags r:id="rId9"/>
            </p:custDataLst>
          </p:nvPr>
        </p:nvGrpSpPr>
        <p:grpSpPr>
          <a:xfrm>
            <a:off x="1403648" y="267494"/>
            <a:ext cx="6192688" cy="767437"/>
            <a:chOff x="1492256" y="411510"/>
            <a:chExt cx="6192688" cy="767437"/>
          </a:xfrm>
        </p:grpSpPr>
        <p:sp>
          <p:nvSpPr>
            <p:cNvPr id="50" name="任意多边形 49"/>
            <p:cNvSpPr/>
            <p:nvPr/>
          </p:nvSpPr>
          <p:spPr>
            <a:xfrm>
              <a:off x="1492256" y="994281"/>
              <a:ext cx="6192688" cy="184666"/>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51"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latin typeface="微软雅黑" panose="020b0503020204020204" pitchFamily="34" charset="-122"/>
                  <a:ea typeface="微软雅黑" panose="020b0503020204020204" pitchFamily="34" charset="-122"/>
                </a:rPr>
                <a:t>请在此添加您的标题</a:t>
              </a:r>
              <a:endParaRPr lang="zh-CN" altLang="en-US" sz="2000">
                <a:latin typeface="微软雅黑" panose="020b0503020204020204" pitchFamily="34" charset="-122"/>
                <a:ea typeface="微软雅黑" panose="020b0503020204020204" pitchFamily="34" charset="-122"/>
              </a:endParaRPr>
            </a:p>
          </p:txBody>
        </p:sp>
        <p:sp>
          <p:nvSpPr>
            <p:cNvPr id="52" name="TextBox 5"/>
            <p:cNvSpPr txBox="1"/>
            <p:nvPr/>
          </p:nvSpPr>
          <p:spPr>
            <a:xfrm>
              <a:off x="3606826" y="778837"/>
              <a:ext cx="1672253"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MICROSOFT POWERPOINT MY 2017</a:t>
              </a:r>
              <a:endParaRPr lang="zh-CN" altLang="en-US" sz="800">
                <a:latin typeface="落落补 汤圆" pitchFamily="2" charset="-128"/>
                <a:ea typeface="落落补 汤圆" pitchFamily="2" charset="-128"/>
                <a:cs typeface="落落补 汤圆" pitchFamily="2" charset="-128"/>
              </a:endParaRPr>
            </a:p>
          </p:txBody>
        </p:sp>
      </p:grpSp>
      <p:sp>
        <p:nvSpPr>
          <p:cNvPr id="2" name="PA_矩形 1"/>
          <p:cNvSpPr/>
          <p:nvPr>
            <p:custDataLst>
              <p:tags r:id="rId10"/>
            </p:custDataLst>
          </p:nvPr>
        </p:nvSpPr>
        <p:spPr>
          <a:xfrm>
            <a:off x="4919409" y="3262482"/>
            <a:ext cx="3013096" cy="529440"/>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请在这里输入文字信息请在这里输入文字信息请在这里请在这里输入文字信息请在这里输入。 </a:t>
            </a:r>
            <a:endParaRPr lang="zh-CN" altLang="en-US" sz="1000"/>
          </a:p>
        </p:txBody>
      </p:sp>
      <p:sp>
        <p:nvSpPr>
          <p:cNvPr id="54" name="PA_矩形 53"/>
          <p:cNvSpPr/>
          <p:nvPr>
            <p:custDataLst>
              <p:tags r:id="rId11"/>
            </p:custDataLst>
          </p:nvPr>
        </p:nvSpPr>
        <p:spPr>
          <a:xfrm>
            <a:off x="5100258" y="2050333"/>
            <a:ext cx="3013096" cy="529440"/>
          </a:xfrm>
          <a:prstGeom prst="rect">
            <a:avLst/>
          </a:prstGeom>
        </p:spPr>
        <p:txBody>
          <a:bodyPr wrap="square">
            <a:spAutoFit/>
          </a:bodyPr>
          <a:lstStyle/>
          <a:p>
            <a:pPr>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请在这里输入文字信息请在这里输入文字信息请在这里请在这里输入文字信息请在这里输入。 </a:t>
            </a:r>
            <a:endParaRPr lang="zh-CN" altLang="en-US" sz="1000"/>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par>
                                <p:cTn id="8" presetID="53" presetClass="entr" presetSubtype="16" fill="hold" grpId="0" nodeType="withEffect">
                                  <p:stCondLst>
                                    <p:cond delay="300"/>
                                  </p:stCondLst>
                                  <p:childTnLst>
                                    <p:set>
                                      <p:cBhvr>
                                        <p:cTn id="9" dur="1" fill="hold">
                                          <p:stCondLst>
                                            <p:cond delay="0"/>
                                          </p:stCondLst>
                                        </p:cTn>
                                        <p:tgtEl>
                                          <p:spTgt spid="267"/>
                                        </p:tgtEl>
                                        <p:attrNameLst>
                                          <p:attrName>style.visibility</p:attrName>
                                        </p:attrNameLst>
                                      </p:cBhvr>
                                      <p:to>
                                        <p:strVal val="visible"/>
                                      </p:to>
                                    </p:set>
                                    <p:anim calcmode="lin" valueType="num">
                                      <p:cBhvr>
                                        <p:cTn id="10" dur="500" fill="hold"/>
                                        <p:tgtEl>
                                          <p:spTgt spid="267"/>
                                        </p:tgtEl>
                                        <p:attrNameLst>
                                          <p:attrName>ppt_w</p:attrName>
                                        </p:attrNameLst>
                                      </p:cBhvr>
                                      <p:tavLst>
                                        <p:tav tm="0">
                                          <p:val>
                                            <p:fltVal val="0"/>
                                          </p:val>
                                        </p:tav>
                                        <p:tav tm="100000">
                                          <p:val>
                                            <p:strVal val="#ppt_w"/>
                                          </p:val>
                                        </p:tav>
                                      </p:tavLst>
                                    </p:anim>
                                    <p:anim calcmode="lin" valueType="num">
                                      <p:cBhvr>
                                        <p:cTn id="11" dur="500" fill="hold"/>
                                        <p:tgtEl>
                                          <p:spTgt spid="267"/>
                                        </p:tgtEl>
                                        <p:attrNameLst>
                                          <p:attrName>ppt_h</p:attrName>
                                        </p:attrNameLst>
                                      </p:cBhvr>
                                      <p:tavLst>
                                        <p:tav tm="0">
                                          <p:val>
                                            <p:fltVal val="0"/>
                                          </p:val>
                                        </p:tav>
                                        <p:tav tm="100000">
                                          <p:val>
                                            <p:strVal val="#ppt_h"/>
                                          </p:val>
                                        </p:tav>
                                      </p:tavLst>
                                    </p:anim>
                                    <p:animEffect transition="in" filter="fade">
                                      <p:cBhvr>
                                        <p:cTn id="12" dur="500"/>
                                        <p:tgtEl>
                                          <p:spTgt spid="267"/>
                                        </p:tgtEl>
                                      </p:cBhvr>
                                    </p:animEffect>
                                  </p:childTnLst>
                                </p:cTn>
                              </p:par>
                              <p:par>
                                <p:cTn id="13" presetID="53" presetClass="entr" presetSubtype="16" fill="hold" nodeType="withEffect">
                                  <p:stCondLst>
                                    <p:cond delay="600"/>
                                  </p:stCondLst>
                                  <p:childTnLst>
                                    <p:set>
                                      <p:cBhvr>
                                        <p:cTn id="14" dur="1" fill="hold">
                                          <p:stCondLst>
                                            <p:cond delay="0"/>
                                          </p:stCondLst>
                                        </p:cTn>
                                        <p:tgtEl>
                                          <p:spTgt spid="234"/>
                                        </p:tgtEl>
                                        <p:attrNameLst>
                                          <p:attrName>style.visibility</p:attrName>
                                        </p:attrNameLst>
                                      </p:cBhvr>
                                      <p:to>
                                        <p:strVal val="visible"/>
                                      </p:to>
                                    </p:set>
                                    <p:anim calcmode="lin" valueType="num">
                                      <p:cBhvr>
                                        <p:cTn id="15" dur="500" fill="hold"/>
                                        <p:tgtEl>
                                          <p:spTgt spid="234"/>
                                        </p:tgtEl>
                                        <p:attrNameLst>
                                          <p:attrName>ppt_w</p:attrName>
                                        </p:attrNameLst>
                                      </p:cBhvr>
                                      <p:tavLst>
                                        <p:tav tm="0">
                                          <p:val>
                                            <p:fltVal val="0"/>
                                          </p:val>
                                        </p:tav>
                                        <p:tav tm="100000">
                                          <p:val>
                                            <p:strVal val="#ppt_w"/>
                                          </p:val>
                                        </p:tav>
                                      </p:tavLst>
                                    </p:anim>
                                    <p:anim calcmode="lin" valueType="num">
                                      <p:cBhvr>
                                        <p:cTn id="16" dur="500" fill="hold"/>
                                        <p:tgtEl>
                                          <p:spTgt spid="234"/>
                                        </p:tgtEl>
                                        <p:attrNameLst>
                                          <p:attrName>ppt_h</p:attrName>
                                        </p:attrNameLst>
                                      </p:cBhvr>
                                      <p:tavLst>
                                        <p:tav tm="0">
                                          <p:val>
                                            <p:fltVal val="0"/>
                                          </p:val>
                                        </p:tav>
                                        <p:tav tm="100000">
                                          <p:val>
                                            <p:strVal val="#ppt_h"/>
                                          </p:val>
                                        </p:tav>
                                      </p:tavLst>
                                    </p:anim>
                                    <p:animEffect transition="in" filter="fade">
                                      <p:cBhvr>
                                        <p:cTn id="17" dur="500"/>
                                        <p:tgtEl>
                                          <p:spTgt spid="234"/>
                                        </p:tgtEl>
                                      </p:cBhvr>
                                    </p:animEffect>
                                  </p:childTnLst>
                                </p:cTn>
                              </p:par>
                              <p:par>
                                <p:cTn id="18" presetID="53" presetClass="entr" presetSubtype="16" fill="hold" grpId="0" nodeType="withEffect">
                                  <p:stCondLst>
                                    <p:cond delay="900"/>
                                  </p:stCondLst>
                                  <p:childTnLst>
                                    <p:set>
                                      <p:cBhvr>
                                        <p:cTn id="19" dur="1" fill="hold">
                                          <p:stCondLst>
                                            <p:cond delay="0"/>
                                          </p:stCondLst>
                                        </p:cTn>
                                        <p:tgtEl>
                                          <p:spTgt spid="268"/>
                                        </p:tgtEl>
                                        <p:attrNameLst>
                                          <p:attrName>style.visibility</p:attrName>
                                        </p:attrNameLst>
                                      </p:cBhvr>
                                      <p:to>
                                        <p:strVal val="visible"/>
                                      </p:to>
                                    </p:set>
                                    <p:anim calcmode="lin" valueType="num">
                                      <p:cBhvr>
                                        <p:cTn id="20" dur="500" fill="hold"/>
                                        <p:tgtEl>
                                          <p:spTgt spid="268"/>
                                        </p:tgtEl>
                                        <p:attrNameLst>
                                          <p:attrName>ppt_w</p:attrName>
                                        </p:attrNameLst>
                                      </p:cBhvr>
                                      <p:tavLst>
                                        <p:tav tm="0">
                                          <p:val>
                                            <p:fltVal val="0"/>
                                          </p:val>
                                        </p:tav>
                                        <p:tav tm="100000">
                                          <p:val>
                                            <p:strVal val="#ppt_w"/>
                                          </p:val>
                                        </p:tav>
                                      </p:tavLst>
                                    </p:anim>
                                    <p:anim calcmode="lin" valueType="num">
                                      <p:cBhvr>
                                        <p:cTn id="21" dur="500" fill="hold"/>
                                        <p:tgtEl>
                                          <p:spTgt spid="268"/>
                                        </p:tgtEl>
                                        <p:attrNameLst>
                                          <p:attrName>ppt_h</p:attrName>
                                        </p:attrNameLst>
                                      </p:cBhvr>
                                      <p:tavLst>
                                        <p:tav tm="0">
                                          <p:val>
                                            <p:fltVal val="0"/>
                                          </p:val>
                                        </p:tav>
                                        <p:tav tm="100000">
                                          <p:val>
                                            <p:strVal val="#ppt_h"/>
                                          </p:val>
                                        </p:tav>
                                      </p:tavLst>
                                    </p:anim>
                                    <p:animEffect transition="in" filter="fade">
                                      <p:cBhvr>
                                        <p:cTn id="22" dur="500"/>
                                        <p:tgtEl>
                                          <p:spTgt spid="268"/>
                                        </p:tgtEl>
                                      </p:cBhvr>
                                    </p:animEffect>
                                  </p:childTnLst>
                                </p:cTn>
                              </p:par>
                              <p:par>
                                <p:cTn id="23" presetID="22" presetClass="entr" presetSubtype="8" fill="hold" grpId="0" nodeType="withEffect">
                                  <p:stCondLst>
                                    <p:cond delay="1200"/>
                                  </p:stCondLst>
                                  <p:childTnLst>
                                    <p:set>
                                      <p:cBhvr>
                                        <p:cTn id="24" dur="1" fill="hold">
                                          <p:stCondLst>
                                            <p:cond delay="0"/>
                                          </p:stCondLst>
                                        </p:cTn>
                                        <p:tgtEl>
                                          <p:spTgt spid="269"/>
                                        </p:tgtEl>
                                        <p:attrNameLst>
                                          <p:attrName>style.visibility</p:attrName>
                                        </p:attrNameLst>
                                      </p:cBhvr>
                                      <p:to>
                                        <p:strVal val="visible"/>
                                      </p:to>
                                    </p:set>
                                    <p:animEffect transition="in" filter="wipe(left)">
                                      <p:cBhvr>
                                        <p:cTn id="25" dur="500"/>
                                        <p:tgtEl>
                                          <p:spTgt spid="269"/>
                                        </p:tgtEl>
                                      </p:cBhvr>
                                    </p:animEffect>
                                  </p:childTnLst>
                                </p:cTn>
                              </p:par>
                              <p:par>
                                <p:cTn id="26" presetID="22" presetClass="entr" presetSubtype="8" fill="hold" grpId="0" nodeType="withEffect">
                                  <p:stCondLst>
                                    <p:cond delay="1500"/>
                                  </p:stCondLst>
                                  <p:childTnLst>
                                    <p:set>
                                      <p:cBhvr>
                                        <p:cTn id="27" dur="1" fill="hold">
                                          <p:stCondLst>
                                            <p:cond delay="0"/>
                                          </p:stCondLst>
                                        </p:cTn>
                                        <p:tgtEl>
                                          <p:spTgt spid="272"/>
                                        </p:tgtEl>
                                        <p:attrNameLst>
                                          <p:attrName>style.visibility</p:attrName>
                                        </p:attrNameLst>
                                      </p:cBhvr>
                                      <p:to>
                                        <p:strVal val="visible"/>
                                      </p:to>
                                    </p:set>
                                    <p:animEffect transition="in" filter="wipe(left)">
                                      <p:cBhvr>
                                        <p:cTn id="28" dur="500"/>
                                        <p:tgtEl>
                                          <p:spTgt spid="272"/>
                                        </p:tgtEl>
                                      </p:cBhvr>
                                    </p:animEffect>
                                  </p:childTnLst>
                                </p:cTn>
                              </p:par>
                              <p:par>
                                <p:cTn id="29" presetID="22" presetClass="entr" presetSubtype="8" fill="hold" grpId="0" nodeType="withEffect">
                                  <p:stCondLst>
                                    <p:cond delay="1800"/>
                                  </p:stCondLst>
                                  <p:childTnLst>
                                    <p:set>
                                      <p:cBhvr>
                                        <p:cTn id="30" dur="1" fill="hold">
                                          <p:stCondLst>
                                            <p:cond delay="0"/>
                                          </p:stCondLst>
                                        </p:cTn>
                                        <p:tgtEl>
                                          <p:spTgt spid="273"/>
                                        </p:tgtEl>
                                        <p:attrNameLst>
                                          <p:attrName>style.visibility</p:attrName>
                                        </p:attrNameLst>
                                      </p:cBhvr>
                                      <p:to>
                                        <p:strVal val="visible"/>
                                      </p:to>
                                    </p:set>
                                    <p:animEffect transition="in" filter="wipe(left)">
                                      <p:cBhvr>
                                        <p:cTn id="31" dur="500"/>
                                        <p:tgtEl>
                                          <p:spTgt spid="273"/>
                                        </p:tgtEl>
                                      </p:cBhvr>
                                    </p:animEffect>
                                  </p:childTnLst>
                                </p:cTn>
                              </p:par>
                              <p:par>
                                <p:cTn id="32" presetID="22" presetClass="entr" presetSubtype="8" fill="hold" grpId="0" nodeType="withEffect">
                                  <p:stCondLst>
                                    <p:cond delay="2100"/>
                                  </p:stCondLst>
                                  <p:childTnLst>
                                    <p:set>
                                      <p:cBhvr>
                                        <p:cTn id="33" dur="1" fill="hold">
                                          <p:stCondLst>
                                            <p:cond delay="0"/>
                                          </p:stCondLst>
                                        </p:cTn>
                                        <p:tgtEl>
                                          <p:spTgt spid="274"/>
                                        </p:tgtEl>
                                        <p:attrNameLst>
                                          <p:attrName>style.visibility</p:attrName>
                                        </p:attrNameLst>
                                      </p:cBhvr>
                                      <p:to>
                                        <p:strVal val="visible"/>
                                      </p:to>
                                    </p:set>
                                    <p:animEffect transition="in" filter="wipe(left)">
                                      <p:cBhvr>
                                        <p:cTn id="34" dur="500"/>
                                        <p:tgtEl>
                                          <p:spTgt spid="274"/>
                                        </p:tgtEl>
                                      </p:cBhvr>
                                    </p:animEffect>
                                  </p:childTnLst>
                                </p:cTn>
                              </p:par>
                              <p:par>
                                <p:cTn id="35" presetID="22" presetClass="entr" presetSubtype="8" fill="hold" grpId="0" nodeType="withEffect">
                                  <p:stCondLst>
                                    <p:cond delay="270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par>
                                <p:cTn id="38" presetID="22" presetClass="entr" presetSubtype="8" fill="hold" grpId="0" nodeType="withEffect">
                                  <p:stCondLst>
                                    <p:cond delay="3000"/>
                                  </p:stCondLst>
                                  <p:childTnLst>
                                    <p:set>
                                      <p:cBhvr>
                                        <p:cTn id="39" dur="1" fill="hold">
                                          <p:stCondLst>
                                            <p:cond delay="0"/>
                                          </p:stCondLst>
                                        </p:cTn>
                                        <p:tgtEl>
                                          <p:spTgt spid="54"/>
                                        </p:tgtEl>
                                        <p:attrNameLst>
                                          <p:attrName>style.visibility</p:attrName>
                                        </p:attrNameLst>
                                      </p:cBhvr>
                                      <p:to>
                                        <p:strVal val="visible"/>
                                      </p:to>
                                    </p:set>
                                    <p:animEffect transition="in" filter="wipe(left)">
                                      <p:cBhvr>
                                        <p:cTn id="4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 grpId="0" animBg="1"/>
      <p:bldP spid="268" grpId="0" animBg="1"/>
      <p:bldP spid="269" grpId="0" animBg="1"/>
      <p:bldP spid="272" grpId="0"/>
      <p:bldP spid="273" grpId="0"/>
      <p:bldP spid="274" grpId="0" animBg="1"/>
      <p:bldP spid="2" grpId="0"/>
      <p:bldP spid="54" grpId="0"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 name="PA_任意多边形 5"/>
          <p:cNvSpPr>
            <a:spLocks noEditPoints="1"/>
          </p:cNvSpPr>
          <p:nvPr>
            <p:custDataLst>
              <p:tags r:id="rId2"/>
            </p:custDataLst>
          </p:nvPr>
        </p:nvSpPr>
        <p:spPr bwMode="auto">
          <a:xfrm rot="169628">
            <a:off x="1722079" y="1670774"/>
            <a:ext cx="1295400" cy="1341438"/>
          </a:xfrm>
          <a:custGeom>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 name="PA_任意多边形 5"/>
          <p:cNvSpPr>
            <a:spLocks noEditPoints="1"/>
          </p:cNvSpPr>
          <p:nvPr>
            <p:custDataLst>
              <p:tags r:id="rId3"/>
            </p:custDataLst>
          </p:nvPr>
        </p:nvSpPr>
        <p:spPr bwMode="auto">
          <a:xfrm rot="169628">
            <a:off x="3812205" y="1670774"/>
            <a:ext cx="1295400" cy="1341438"/>
          </a:xfrm>
          <a:custGeom>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accent6">
              <a:lumMod val="60000"/>
              <a:lumOff val="40000"/>
            </a:schemeClr>
          </a:solidFill>
          <a:ln>
            <a:noFill/>
          </a:ln>
        </p:spPr>
        <p:txBody>
          <a:bodyPr vert="horz" wrap="square" lIns="91440" tIns="45720" rIns="91440" bIns="45720" numCol="1" anchor="t" anchorCtr="0" compatLnSpc="1"/>
          <a:lstStyle/>
          <a:p>
            <a:endParaRPr lang="zh-CN" altLang="en-US"/>
          </a:p>
        </p:txBody>
      </p:sp>
      <p:sp>
        <p:nvSpPr>
          <p:cNvPr id="10" name="PA_任意多边形 5"/>
          <p:cNvSpPr>
            <a:spLocks noEditPoints="1"/>
          </p:cNvSpPr>
          <p:nvPr>
            <p:custDataLst>
              <p:tags r:id="rId4"/>
            </p:custDataLst>
          </p:nvPr>
        </p:nvSpPr>
        <p:spPr bwMode="auto">
          <a:xfrm rot="169628">
            <a:off x="6089600" y="1710315"/>
            <a:ext cx="1295400" cy="1341438"/>
          </a:xfrm>
          <a:custGeom>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grpSp>
        <p:nvGrpSpPr>
          <p:cNvPr id="18" name="PA_chenying0907 17"/>
          <p:cNvGrpSpPr/>
          <p:nvPr>
            <p:custDataLst>
              <p:tags r:id="rId5"/>
            </p:custDataLst>
          </p:nvPr>
        </p:nvGrpSpPr>
        <p:grpSpPr>
          <a:xfrm>
            <a:off x="1403648" y="267494"/>
            <a:ext cx="6192688" cy="767437"/>
            <a:chOff x="1492256" y="411510"/>
            <a:chExt cx="6192688" cy="767437"/>
          </a:xfrm>
        </p:grpSpPr>
        <p:sp>
          <p:nvSpPr>
            <p:cNvPr id="19" name="任意多边形 18"/>
            <p:cNvSpPr/>
            <p:nvPr/>
          </p:nvSpPr>
          <p:spPr>
            <a:xfrm>
              <a:off x="1492256" y="994281"/>
              <a:ext cx="6192688" cy="184666"/>
            </a:xfrm>
            <a:custGeom>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0"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latin typeface="微软雅黑" panose="020b0503020204020204" pitchFamily="34" charset="-122"/>
                  <a:ea typeface="微软雅黑" panose="020b0503020204020204" pitchFamily="34" charset="-122"/>
                </a:rPr>
                <a:t>请在此添加您的标题</a:t>
              </a:r>
              <a:endParaRPr lang="zh-CN" altLang="en-US" sz="2000">
                <a:latin typeface="微软雅黑" panose="020b0503020204020204" pitchFamily="34" charset="-122"/>
                <a:ea typeface="微软雅黑" panose="020b0503020204020204" pitchFamily="34" charset="-122"/>
              </a:endParaRPr>
            </a:p>
          </p:txBody>
        </p:sp>
        <p:sp>
          <p:nvSpPr>
            <p:cNvPr id="21" name="TextBox 5"/>
            <p:cNvSpPr txBox="1"/>
            <p:nvPr/>
          </p:nvSpPr>
          <p:spPr>
            <a:xfrm>
              <a:off x="3606826" y="778837"/>
              <a:ext cx="1672253"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MICROSOFT POWERPOINT MY 2017</a:t>
              </a:r>
              <a:endParaRPr lang="zh-CN" altLang="en-US" sz="800">
                <a:latin typeface="落落补 汤圆" pitchFamily="2" charset="-128"/>
                <a:ea typeface="落落补 汤圆" pitchFamily="2" charset="-128"/>
                <a:cs typeface="落落补 汤圆" pitchFamily="2" charset="-128"/>
              </a:endParaRPr>
            </a:p>
          </p:txBody>
        </p:sp>
      </p:grpSp>
      <p:sp>
        <p:nvSpPr>
          <p:cNvPr id="22" name="PA_矩形 21"/>
          <p:cNvSpPr/>
          <p:nvPr>
            <p:custDataLst>
              <p:tags r:id="rId6"/>
            </p:custDataLst>
          </p:nvPr>
        </p:nvSpPr>
        <p:spPr>
          <a:xfrm>
            <a:off x="3668883" y="3621032"/>
            <a:ext cx="1774926" cy="485710"/>
          </a:xfrm>
          <a:prstGeom prst="rect">
            <a:avLst/>
          </a:prstGeom>
        </p:spPr>
        <p:txBody>
          <a:bodyPr wrap="square">
            <a:spAutoFit/>
          </a:bodyPr>
          <a:lstStyle/>
          <a:p>
            <a:pPr>
              <a:lnSpc>
                <a:spcPct val="150000"/>
              </a:lnSpc>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 </a:t>
            </a:r>
            <a:endParaRPr lang="zh-CN" altLang="en-US" sz="900"/>
          </a:p>
        </p:txBody>
      </p:sp>
      <p:sp>
        <p:nvSpPr>
          <p:cNvPr id="23" name="PA_文本框 226"/>
          <p:cNvSpPr txBox="1"/>
          <p:nvPr>
            <p:custDataLst>
              <p:tags r:id="rId7"/>
            </p:custDataLst>
          </p:nvPr>
        </p:nvSpPr>
        <p:spPr>
          <a:xfrm>
            <a:off x="3756723" y="3293275"/>
            <a:ext cx="1687086" cy="400110"/>
          </a:xfrm>
          <a:prstGeom prst="rect">
            <a:avLst/>
          </a:prstGeom>
          <a:noFill/>
        </p:spPr>
        <p:txBody>
          <a:bodyPr wrap="squar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4" name="PA_矩形 23"/>
          <p:cNvSpPr/>
          <p:nvPr>
            <p:custDataLst>
              <p:tags r:id="rId8"/>
            </p:custDataLst>
          </p:nvPr>
        </p:nvSpPr>
        <p:spPr>
          <a:xfrm>
            <a:off x="1547664" y="3619587"/>
            <a:ext cx="1774926" cy="715581"/>
          </a:xfrm>
          <a:prstGeom prst="rect">
            <a:avLst/>
          </a:prstGeom>
        </p:spPr>
        <p:txBody>
          <a:bodyPr wrap="square">
            <a:spAutoFit/>
          </a:bodyPr>
          <a:lstStyle/>
          <a:p>
            <a:pPr>
              <a:lnSpc>
                <a:spcPct val="150000"/>
              </a:lnSpc>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 </a:t>
            </a:r>
            <a:endParaRPr lang="zh-CN" altLang="en-US" sz="900"/>
          </a:p>
          <a:p>
            <a:pPr>
              <a:lnSpc>
                <a:spcPct val="150000"/>
              </a:lnSpc>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900"/>
          </a:p>
        </p:txBody>
      </p:sp>
      <p:sp>
        <p:nvSpPr>
          <p:cNvPr id="25" name="PA_文本框 226"/>
          <p:cNvSpPr txBox="1"/>
          <p:nvPr>
            <p:custDataLst>
              <p:tags r:id="rId9"/>
            </p:custDataLst>
          </p:nvPr>
        </p:nvSpPr>
        <p:spPr>
          <a:xfrm>
            <a:off x="1635504" y="3291830"/>
            <a:ext cx="1687086" cy="400110"/>
          </a:xfrm>
          <a:prstGeom prst="rect">
            <a:avLst/>
          </a:prstGeom>
          <a:noFill/>
        </p:spPr>
        <p:txBody>
          <a:bodyPr wrap="squar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6" name="PA_矩形 25"/>
          <p:cNvSpPr/>
          <p:nvPr>
            <p:custDataLst>
              <p:tags r:id="rId10"/>
            </p:custDataLst>
          </p:nvPr>
        </p:nvSpPr>
        <p:spPr>
          <a:xfrm>
            <a:off x="5940152" y="3619587"/>
            <a:ext cx="1774926" cy="485710"/>
          </a:xfrm>
          <a:prstGeom prst="rect">
            <a:avLst/>
          </a:prstGeom>
        </p:spPr>
        <p:txBody>
          <a:bodyPr wrap="square">
            <a:spAutoFit/>
          </a:bodyPr>
          <a:lstStyle/>
          <a:p>
            <a:pPr>
              <a:lnSpc>
                <a:spcPct val="150000"/>
              </a:lnSpc>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 请在这里输入文字信息请在这里输入文字信息请在这里输入。 </a:t>
            </a:r>
            <a:endParaRPr lang="zh-CN" altLang="en-US" sz="900"/>
          </a:p>
        </p:txBody>
      </p:sp>
      <p:sp>
        <p:nvSpPr>
          <p:cNvPr id="27" name="PA_文本框 226"/>
          <p:cNvSpPr txBox="1"/>
          <p:nvPr>
            <p:custDataLst>
              <p:tags r:id="rId11"/>
            </p:custDataLst>
          </p:nvPr>
        </p:nvSpPr>
        <p:spPr>
          <a:xfrm>
            <a:off x="6027992" y="3291830"/>
            <a:ext cx="1687086" cy="400110"/>
          </a:xfrm>
          <a:prstGeom prst="rect">
            <a:avLst/>
          </a:prstGeom>
          <a:noFill/>
        </p:spPr>
        <p:txBody>
          <a:bodyPr wrap="square" rtlCol="0">
            <a:spAutoFit/>
          </a:bodyPr>
          <a:lstStyle/>
          <a:p>
            <a:r>
              <a:rPr lang="en-US" altLang="zh-CN" sz="200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a:solidFill>
                <a:schemeClr val="tx1">
                  <a:lumMod val="75000"/>
                  <a:lumOff val="25000"/>
                </a:schemeClr>
              </a:solidFill>
              <a:latin typeface="落落补 汤圆" pitchFamily="2" charset="-128"/>
              <a:ea typeface="落落补 汤圆" pitchFamily="2" charset="-128"/>
              <a:cs typeface="落落补 汤圆" pitchFamily="2" charset="-128"/>
            </a:endParaRPr>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53" presetClass="entr" presetSubtype="16"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par>
                                <p:cTn id="18" presetID="53" presetClass="entr" presetSubtype="16" fill="hold" grpId="0" nodeType="withEffect">
                                  <p:stCondLst>
                                    <p:cond delay="90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par>
                                <p:cTn id="26" presetID="22" presetClass="entr" presetSubtype="8" fill="hold" grpId="0" nodeType="withEffect">
                                  <p:stCondLst>
                                    <p:cond delay="1800"/>
                                  </p:stCondLst>
                                  <p:childTnLst>
                                    <p:set>
                                      <p:cBhvr>
                                        <p:cTn id="27" dur="1" fill="hold">
                                          <p:stCondLst>
                                            <p:cond delay="0"/>
                                          </p:stCondLst>
                                        </p:cTn>
                                        <p:tgtEl>
                                          <p:spTgt spid="23"/>
                                        </p:tgtEl>
                                        <p:attrNameLst>
                                          <p:attrName>style.visibility</p:attrName>
                                        </p:attrNameLst>
                                      </p:cBhvr>
                                      <p:to>
                                        <p:strVal val="visible"/>
                                      </p:to>
                                    </p:set>
                                    <p:animEffect transition="in" filter="wipe(left)">
                                      <p:cBhvr>
                                        <p:cTn id="28" dur="500"/>
                                        <p:tgtEl>
                                          <p:spTgt spid="23"/>
                                        </p:tgtEl>
                                      </p:cBhvr>
                                    </p:animEffect>
                                  </p:childTnLst>
                                </p:cTn>
                              </p:par>
                              <p:par>
                                <p:cTn id="29" presetID="22" presetClass="entr" presetSubtype="8" fill="hold" grpId="0" nodeType="withEffect">
                                  <p:stCondLst>
                                    <p:cond delay="210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par>
                                <p:cTn id="32" presetID="22" presetClass="entr" presetSubtype="8" fill="hold" grpId="0" nodeType="withEffect">
                                  <p:stCondLst>
                                    <p:cond delay="240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500"/>
                                        <p:tgtEl>
                                          <p:spTgt spid="25"/>
                                        </p:tgtEl>
                                      </p:cBhvr>
                                    </p:animEffect>
                                  </p:childTnLst>
                                </p:cTn>
                              </p:par>
                              <p:par>
                                <p:cTn id="35" presetID="22" presetClass="entr" presetSubtype="8" fill="hold" grpId="0" nodeType="withEffect">
                                  <p:stCondLst>
                                    <p:cond delay="270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par>
                                <p:cTn id="38" presetID="22" presetClass="entr" presetSubtype="8" fill="hold" grpId="0" nodeType="withEffect">
                                  <p:stCondLst>
                                    <p:cond delay="300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22" grpId="0"/>
      <p:bldP spid="23" grpId="0"/>
      <p:bldP spid="24" grpId="0" animBg="1"/>
      <p:bldP spid="25" grpId="0"/>
      <p:bldP spid="26" grpId="0"/>
      <p:bldP spid="27" grpId="0"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1" name="PA_任意多边形 5"/>
          <p:cNvSpPr>
            <a:spLocks noEditPoints="1" noChangeArrowheads="1"/>
          </p:cNvSpPr>
          <p:nvPr>
            <p:custDataLst>
              <p:tags r:id="rId2"/>
            </p:custDataLst>
          </p:nvPr>
        </p:nvSpPr>
        <p:spPr bwMode="auto">
          <a:xfrm>
            <a:off x="1331640" y="1088489"/>
            <a:ext cx="6416058" cy="3110538"/>
          </a:xfrm>
          <a:custGeom>
            <a:gdLst>
              <a:gd name="T0" fmla="*/ 342 w 2787"/>
              <a:gd name="T1" fmla="*/ 280 h 1349"/>
              <a:gd name="T2" fmla="*/ 170 w 2787"/>
              <a:gd name="T3" fmla="*/ 344 h 1349"/>
              <a:gd name="T4" fmla="*/ 143 w 2787"/>
              <a:gd name="T5" fmla="*/ 698 h 1349"/>
              <a:gd name="T6" fmla="*/ 214 w 2787"/>
              <a:gd name="T7" fmla="*/ 912 h 1349"/>
              <a:gd name="T8" fmla="*/ 230 w 2787"/>
              <a:gd name="T9" fmla="*/ 1199 h 1349"/>
              <a:gd name="T10" fmla="*/ 506 w 2787"/>
              <a:gd name="T11" fmla="*/ 1115 h 1349"/>
              <a:gd name="T12" fmla="*/ 727 w 2787"/>
              <a:gd name="T13" fmla="*/ 1124 h 1349"/>
              <a:gd name="T14" fmla="*/ 944 w 2787"/>
              <a:gd name="T15" fmla="*/ 1141 h 1349"/>
              <a:gd name="T16" fmla="*/ 1129 w 2787"/>
              <a:gd name="T17" fmla="*/ 1226 h 1349"/>
              <a:gd name="T18" fmla="*/ 1335 w 2787"/>
              <a:gd name="T19" fmla="*/ 1185 h 1349"/>
              <a:gd name="T20" fmla="*/ 1521 w 2787"/>
              <a:gd name="T21" fmla="*/ 1247 h 1349"/>
              <a:gd name="T22" fmla="*/ 1690 w 2787"/>
              <a:gd name="T23" fmla="*/ 1203 h 1349"/>
              <a:gd name="T24" fmla="*/ 1912 w 2787"/>
              <a:gd name="T25" fmla="*/ 1176 h 1349"/>
              <a:gd name="T26" fmla="*/ 2077 w 2787"/>
              <a:gd name="T27" fmla="*/ 1212 h 1349"/>
              <a:gd name="T28" fmla="*/ 2177 w 2787"/>
              <a:gd name="T29" fmla="*/ 1253 h 1349"/>
              <a:gd name="T30" fmla="*/ 2397 w 2787"/>
              <a:gd name="T31" fmla="*/ 1269 h 1349"/>
              <a:gd name="T32" fmla="*/ 2570 w 2787"/>
              <a:gd name="T33" fmla="*/ 1313 h 1349"/>
              <a:gd name="T34" fmla="*/ 2721 w 2787"/>
              <a:gd name="T35" fmla="*/ 1127 h 1349"/>
              <a:gd name="T36" fmla="*/ 2731 w 2787"/>
              <a:gd name="T37" fmla="*/ 940 h 1349"/>
              <a:gd name="T38" fmla="*/ 2713 w 2787"/>
              <a:gd name="T39" fmla="*/ 775 h 1349"/>
              <a:gd name="T40" fmla="*/ 2754 w 2787"/>
              <a:gd name="T41" fmla="*/ 619 h 1349"/>
              <a:gd name="T42" fmla="*/ 2679 w 2787"/>
              <a:gd name="T43" fmla="*/ 606 h 1349"/>
              <a:gd name="T44" fmla="*/ 2628 w 2787"/>
              <a:gd name="T45" fmla="*/ 456 h 1349"/>
              <a:gd name="T46" fmla="*/ 2656 w 2787"/>
              <a:gd name="T47" fmla="*/ 409 h 1349"/>
              <a:gd name="T48" fmla="*/ 2663 w 2787"/>
              <a:gd name="T49" fmla="*/ 320 h 1349"/>
              <a:gd name="T50" fmla="*/ 2553 w 2787"/>
              <a:gd name="T51" fmla="*/ 287 h 1349"/>
              <a:gd name="T52" fmla="*/ 2432 w 2787"/>
              <a:gd name="T53" fmla="*/ 203 h 1349"/>
              <a:gd name="T54" fmla="*/ 2270 w 2787"/>
              <a:gd name="T55" fmla="*/ 177 h 1349"/>
              <a:gd name="T56" fmla="*/ 2019 w 2787"/>
              <a:gd name="T57" fmla="*/ 176 h 1349"/>
              <a:gd name="T58" fmla="*/ 1872 w 2787"/>
              <a:gd name="T59" fmla="*/ 84 h 1349"/>
              <a:gd name="T60" fmla="*/ 1773 w 2787"/>
              <a:gd name="T61" fmla="*/ 58 h 1349"/>
              <a:gd name="T62" fmla="*/ 1403 w 2787"/>
              <a:gd name="T63" fmla="*/ 190 h 1349"/>
              <a:gd name="T64" fmla="*/ 1482 w 2787"/>
              <a:gd name="T65" fmla="*/ 56 h 1349"/>
              <a:gd name="T66" fmla="*/ 922 w 2787"/>
              <a:gd name="T67" fmla="*/ 148 h 1349"/>
              <a:gd name="T68" fmla="*/ 311 w 2787"/>
              <a:gd name="T69" fmla="*/ 791 h 1349"/>
              <a:gd name="T70" fmla="*/ 784 w 2787"/>
              <a:gd name="T71" fmla="*/ 160 h 1349"/>
              <a:gd name="T72" fmla="*/ 404 w 2787"/>
              <a:gd name="T73" fmla="*/ 437 h 1349"/>
              <a:gd name="T74" fmla="*/ 758 w 2787"/>
              <a:gd name="T75" fmla="*/ 62 h 1349"/>
              <a:gd name="T76" fmla="*/ 1093 w 2787"/>
              <a:gd name="T77" fmla="*/ 148 h 1349"/>
              <a:gd name="T78" fmla="*/ 1230 w 2787"/>
              <a:gd name="T79" fmla="*/ 120 h 1349"/>
              <a:gd name="T80" fmla="*/ 494 w 2787"/>
              <a:gd name="T81" fmla="*/ 771 h 1349"/>
              <a:gd name="T82" fmla="*/ 665 w 2787"/>
              <a:gd name="T83" fmla="*/ 689 h 1349"/>
              <a:gd name="T84" fmla="*/ 633 w 2787"/>
              <a:gd name="T85" fmla="*/ 1098 h 1349"/>
              <a:gd name="T86" fmla="*/ 1051 w 2787"/>
              <a:gd name="T87" fmla="*/ 834 h 1349"/>
              <a:gd name="T88" fmla="*/ 1129 w 2787"/>
              <a:gd name="T89" fmla="*/ 605 h 1349"/>
              <a:gd name="T90" fmla="*/ 1207 w 2787"/>
              <a:gd name="T91" fmla="*/ 805 h 1349"/>
              <a:gd name="T92" fmla="*/ 1880 w 2787"/>
              <a:gd name="T93" fmla="*/ 220 h 1349"/>
              <a:gd name="T94" fmla="*/ 1469 w 2787"/>
              <a:gd name="T95" fmla="*/ 729 h 1349"/>
              <a:gd name="T96" fmla="*/ 1829 w 2787"/>
              <a:gd name="T97" fmla="*/ 257 h 1349"/>
              <a:gd name="T98" fmla="*/ 1600 w 2787"/>
              <a:gd name="T99" fmla="*/ 706 h 1349"/>
              <a:gd name="T100" fmla="*/ 2342 w 2787"/>
              <a:gd name="T101" fmla="*/ 327 h 1349"/>
              <a:gd name="T102" fmla="*/ 2264 w 2787"/>
              <a:gd name="T103" fmla="*/ 375 h 1349"/>
              <a:gd name="T104" fmla="*/ 1893 w 2787"/>
              <a:gd name="T105" fmla="*/ 989 h 13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7" h="1349">
                <a:moveTo>
                  <a:pt x="573" y="70"/>
                </a:moveTo>
                <a:cubicBezTo>
                  <a:pt x="569" y="74"/>
                  <a:pt x="565" y="78"/>
                  <a:pt x="561" y="82"/>
                </a:cubicBezTo>
                <a:cubicBezTo>
                  <a:pt x="556" y="85"/>
                  <a:pt x="552" y="88"/>
                  <a:pt x="548" y="92"/>
                </a:cubicBezTo>
                <a:cubicBezTo>
                  <a:pt x="537" y="102"/>
                  <a:pt x="527" y="112"/>
                  <a:pt x="517" y="123"/>
                </a:cubicBezTo>
                <a:cubicBezTo>
                  <a:pt x="494" y="144"/>
                  <a:pt x="472" y="163"/>
                  <a:pt x="450" y="183"/>
                </a:cubicBezTo>
                <a:cubicBezTo>
                  <a:pt x="415" y="213"/>
                  <a:pt x="379" y="245"/>
                  <a:pt x="342" y="280"/>
                </a:cubicBezTo>
                <a:cubicBezTo>
                  <a:pt x="387" y="230"/>
                  <a:pt x="436" y="183"/>
                  <a:pt x="486" y="135"/>
                </a:cubicBezTo>
                <a:cubicBezTo>
                  <a:pt x="495" y="127"/>
                  <a:pt x="500" y="115"/>
                  <a:pt x="500" y="103"/>
                </a:cubicBezTo>
                <a:cubicBezTo>
                  <a:pt x="500" y="92"/>
                  <a:pt x="496" y="81"/>
                  <a:pt x="488" y="72"/>
                </a:cubicBezTo>
                <a:cubicBezTo>
                  <a:pt x="471" y="54"/>
                  <a:pt x="442" y="53"/>
                  <a:pt x="424" y="70"/>
                </a:cubicBezTo>
                <a:cubicBezTo>
                  <a:pt x="345" y="144"/>
                  <a:pt x="270" y="218"/>
                  <a:pt x="206" y="304"/>
                </a:cubicBezTo>
                <a:cubicBezTo>
                  <a:pt x="200" y="312"/>
                  <a:pt x="185" y="328"/>
                  <a:pt x="170" y="344"/>
                </a:cubicBezTo>
                <a:cubicBezTo>
                  <a:pt x="98" y="420"/>
                  <a:pt x="0" y="524"/>
                  <a:pt x="52" y="605"/>
                </a:cubicBezTo>
                <a:cubicBezTo>
                  <a:pt x="60" y="617"/>
                  <a:pt x="74" y="625"/>
                  <a:pt x="89" y="626"/>
                </a:cubicBezTo>
                <a:cubicBezTo>
                  <a:pt x="136" y="627"/>
                  <a:pt x="166" y="586"/>
                  <a:pt x="186" y="558"/>
                </a:cubicBezTo>
                <a:cubicBezTo>
                  <a:pt x="190" y="552"/>
                  <a:pt x="194" y="547"/>
                  <a:pt x="197" y="544"/>
                </a:cubicBezTo>
                <a:cubicBezTo>
                  <a:pt x="216" y="522"/>
                  <a:pt x="237" y="501"/>
                  <a:pt x="259" y="479"/>
                </a:cubicBezTo>
                <a:cubicBezTo>
                  <a:pt x="211" y="547"/>
                  <a:pt x="167" y="621"/>
                  <a:pt x="143" y="698"/>
                </a:cubicBezTo>
                <a:cubicBezTo>
                  <a:pt x="142" y="703"/>
                  <a:pt x="138" y="712"/>
                  <a:pt x="134" y="720"/>
                </a:cubicBezTo>
                <a:cubicBezTo>
                  <a:pt x="122" y="746"/>
                  <a:pt x="105" y="785"/>
                  <a:pt x="105" y="822"/>
                </a:cubicBezTo>
                <a:cubicBezTo>
                  <a:pt x="105" y="847"/>
                  <a:pt x="113" y="872"/>
                  <a:pt x="136" y="890"/>
                </a:cubicBezTo>
                <a:cubicBezTo>
                  <a:pt x="151" y="901"/>
                  <a:pt x="168" y="905"/>
                  <a:pt x="187" y="901"/>
                </a:cubicBezTo>
                <a:cubicBezTo>
                  <a:pt x="191" y="900"/>
                  <a:pt x="196" y="899"/>
                  <a:pt x="200" y="897"/>
                </a:cubicBezTo>
                <a:cubicBezTo>
                  <a:pt x="204" y="903"/>
                  <a:pt x="208" y="908"/>
                  <a:pt x="214" y="912"/>
                </a:cubicBezTo>
                <a:cubicBezTo>
                  <a:pt x="229" y="924"/>
                  <a:pt x="247" y="929"/>
                  <a:pt x="267" y="926"/>
                </a:cubicBezTo>
                <a:cubicBezTo>
                  <a:pt x="273" y="925"/>
                  <a:pt x="280" y="924"/>
                  <a:pt x="287" y="921"/>
                </a:cubicBezTo>
                <a:cubicBezTo>
                  <a:pt x="274" y="955"/>
                  <a:pt x="262" y="989"/>
                  <a:pt x="251" y="1024"/>
                </a:cubicBezTo>
                <a:cubicBezTo>
                  <a:pt x="251" y="1024"/>
                  <a:pt x="244" y="1044"/>
                  <a:pt x="244" y="1044"/>
                </a:cubicBezTo>
                <a:cubicBezTo>
                  <a:pt x="233" y="1075"/>
                  <a:pt x="219" y="1115"/>
                  <a:pt x="219" y="1151"/>
                </a:cubicBezTo>
                <a:cubicBezTo>
                  <a:pt x="219" y="1168"/>
                  <a:pt x="222" y="1184"/>
                  <a:pt x="230" y="1199"/>
                </a:cubicBezTo>
                <a:cubicBezTo>
                  <a:pt x="236" y="1209"/>
                  <a:pt x="246" y="1216"/>
                  <a:pt x="258" y="1219"/>
                </a:cubicBezTo>
                <a:cubicBezTo>
                  <a:pt x="270" y="1222"/>
                  <a:pt x="282" y="1220"/>
                  <a:pt x="293" y="1214"/>
                </a:cubicBezTo>
                <a:cubicBezTo>
                  <a:pt x="310" y="1203"/>
                  <a:pt x="326" y="1188"/>
                  <a:pt x="340" y="1172"/>
                </a:cubicBezTo>
                <a:cubicBezTo>
                  <a:pt x="340" y="1180"/>
                  <a:pt x="342" y="1188"/>
                  <a:pt x="345" y="1196"/>
                </a:cubicBezTo>
                <a:cubicBezTo>
                  <a:pt x="353" y="1216"/>
                  <a:pt x="374" y="1228"/>
                  <a:pt x="396" y="1223"/>
                </a:cubicBezTo>
                <a:cubicBezTo>
                  <a:pt x="447" y="1213"/>
                  <a:pt x="481" y="1156"/>
                  <a:pt x="506" y="1115"/>
                </a:cubicBezTo>
                <a:cubicBezTo>
                  <a:pt x="506" y="1115"/>
                  <a:pt x="508" y="1112"/>
                  <a:pt x="508" y="1111"/>
                </a:cubicBezTo>
                <a:cubicBezTo>
                  <a:pt x="514" y="1118"/>
                  <a:pt x="521" y="1124"/>
                  <a:pt x="529" y="1127"/>
                </a:cubicBezTo>
                <a:cubicBezTo>
                  <a:pt x="526" y="1142"/>
                  <a:pt x="524" y="1156"/>
                  <a:pt x="524" y="1169"/>
                </a:cubicBezTo>
                <a:cubicBezTo>
                  <a:pt x="524" y="1195"/>
                  <a:pt x="531" y="1216"/>
                  <a:pt x="549" y="1231"/>
                </a:cubicBezTo>
                <a:cubicBezTo>
                  <a:pt x="560" y="1241"/>
                  <a:pt x="575" y="1244"/>
                  <a:pt x="590" y="1241"/>
                </a:cubicBezTo>
                <a:cubicBezTo>
                  <a:pt x="649" y="1225"/>
                  <a:pt x="694" y="1167"/>
                  <a:pt x="727" y="1124"/>
                </a:cubicBezTo>
                <a:cubicBezTo>
                  <a:pt x="740" y="1107"/>
                  <a:pt x="740" y="1107"/>
                  <a:pt x="740" y="1107"/>
                </a:cubicBezTo>
                <a:cubicBezTo>
                  <a:pt x="763" y="1079"/>
                  <a:pt x="784" y="1050"/>
                  <a:pt x="806" y="1021"/>
                </a:cubicBezTo>
                <a:cubicBezTo>
                  <a:pt x="790" y="1064"/>
                  <a:pt x="778" y="1106"/>
                  <a:pt x="778" y="1142"/>
                </a:cubicBezTo>
                <a:cubicBezTo>
                  <a:pt x="778" y="1166"/>
                  <a:pt x="783" y="1187"/>
                  <a:pt x="796" y="1204"/>
                </a:cubicBezTo>
                <a:cubicBezTo>
                  <a:pt x="807" y="1217"/>
                  <a:pt x="824" y="1223"/>
                  <a:pt x="840" y="1220"/>
                </a:cubicBezTo>
                <a:cubicBezTo>
                  <a:pt x="883" y="1212"/>
                  <a:pt x="917" y="1176"/>
                  <a:pt x="944" y="1141"/>
                </a:cubicBezTo>
                <a:cubicBezTo>
                  <a:pt x="944" y="1156"/>
                  <a:pt x="947" y="1169"/>
                  <a:pt x="952" y="1181"/>
                </a:cubicBezTo>
                <a:cubicBezTo>
                  <a:pt x="959" y="1199"/>
                  <a:pt x="977" y="1210"/>
                  <a:pt x="997" y="1208"/>
                </a:cubicBezTo>
                <a:cubicBezTo>
                  <a:pt x="1015" y="1207"/>
                  <a:pt x="1032" y="1200"/>
                  <a:pt x="1046" y="1190"/>
                </a:cubicBezTo>
                <a:cubicBezTo>
                  <a:pt x="1051" y="1191"/>
                  <a:pt x="1056" y="1191"/>
                  <a:pt x="1062" y="1191"/>
                </a:cubicBezTo>
                <a:cubicBezTo>
                  <a:pt x="1075" y="1190"/>
                  <a:pt x="1088" y="1186"/>
                  <a:pt x="1100" y="1180"/>
                </a:cubicBezTo>
                <a:cubicBezTo>
                  <a:pt x="1103" y="1199"/>
                  <a:pt x="1112" y="1215"/>
                  <a:pt x="1129" y="1226"/>
                </a:cubicBezTo>
                <a:cubicBezTo>
                  <a:pt x="1146" y="1237"/>
                  <a:pt x="1163" y="1238"/>
                  <a:pt x="1180" y="1233"/>
                </a:cubicBezTo>
                <a:cubicBezTo>
                  <a:pt x="1182" y="1239"/>
                  <a:pt x="1185" y="1244"/>
                  <a:pt x="1190" y="1248"/>
                </a:cubicBezTo>
                <a:cubicBezTo>
                  <a:pt x="1200" y="1258"/>
                  <a:pt x="1214" y="1262"/>
                  <a:pt x="1228" y="1260"/>
                </a:cubicBezTo>
                <a:cubicBezTo>
                  <a:pt x="1275" y="1253"/>
                  <a:pt x="1308" y="1210"/>
                  <a:pt x="1331" y="1179"/>
                </a:cubicBezTo>
                <a:cubicBezTo>
                  <a:pt x="1331" y="1179"/>
                  <a:pt x="1332" y="1179"/>
                  <a:pt x="1332" y="1179"/>
                </a:cubicBezTo>
                <a:cubicBezTo>
                  <a:pt x="1333" y="1181"/>
                  <a:pt x="1334" y="1183"/>
                  <a:pt x="1335" y="1185"/>
                </a:cubicBezTo>
                <a:cubicBezTo>
                  <a:pt x="1339" y="1190"/>
                  <a:pt x="1343" y="1194"/>
                  <a:pt x="1349" y="1198"/>
                </a:cubicBezTo>
                <a:cubicBezTo>
                  <a:pt x="1343" y="1218"/>
                  <a:pt x="1339" y="1238"/>
                  <a:pt x="1339" y="1258"/>
                </a:cubicBezTo>
                <a:cubicBezTo>
                  <a:pt x="1339" y="1259"/>
                  <a:pt x="1339" y="1260"/>
                  <a:pt x="1339" y="1262"/>
                </a:cubicBezTo>
                <a:cubicBezTo>
                  <a:pt x="1340" y="1284"/>
                  <a:pt x="1357" y="1303"/>
                  <a:pt x="1379" y="1305"/>
                </a:cubicBezTo>
                <a:cubicBezTo>
                  <a:pt x="1426" y="1311"/>
                  <a:pt x="1465" y="1273"/>
                  <a:pt x="1506" y="1222"/>
                </a:cubicBezTo>
                <a:cubicBezTo>
                  <a:pt x="1508" y="1232"/>
                  <a:pt x="1513" y="1240"/>
                  <a:pt x="1521" y="1247"/>
                </a:cubicBezTo>
                <a:cubicBezTo>
                  <a:pt x="1532" y="1256"/>
                  <a:pt x="1547" y="1259"/>
                  <a:pt x="1561" y="1256"/>
                </a:cubicBezTo>
                <a:cubicBezTo>
                  <a:pt x="1597" y="1246"/>
                  <a:pt x="1622" y="1213"/>
                  <a:pt x="1639" y="1189"/>
                </a:cubicBezTo>
                <a:cubicBezTo>
                  <a:pt x="1648" y="1177"/>
                  <a:pt x="1648" y="1177"/>
                  <a:pt x="1648" y="1177"/>
                </a:cubicBezTo>
                <a:cubicBezTo>
                  <a:pt x="1673" y="1147"/>
                  <a:pt x="1698" y="1117"/>
                  <a:pt x="1722" y="1088"/>
                </a:cubicBezTo>
                <a:cubicBezTo>
                  <a:pt x="1722" y="1089"/>
                  <a:pt x="1721" y="1091"/>
                  <a:pt x="1721" y="1092"/>
                </a:cubicBezTo>
                <a:cubicBezTo>
                  <a:pt x="1707" y="1126"/>
                  <a:pt x="1690" y="1166"/>
                  <a:pt x="1690" y="1203"/>
                </a:cubicBezTo>
                <a:cubicBezTo>
                  <a:pt x="1690" y="1217"/>
                  <a:pt x="1692" y="1230"/>
                  <a:pt x="1698" y="1243"/>
                </a:cubicBezTo>
                <a:cubicBezTo>
                  <a:pt x="1703" y="1255"/>
                  <a:pt x="1713" y="1264"/>
                  <a:pt x="1726" y="1268"/>
                </a:cubicBezTo>
                <a:cubicBezTo>
                  <a:pt x="1738" y="1272"/>
                  <a:pt x="1752" y="1270"/>
                  <a:pt x="1763" y="1263"/>
                </a:cubicBezTo>
                <a:cubicBezTo>
                  <a:pt x="1784" y="1249"/>
                  <a:pt x="1803" y="1231"/>
                  <a:pt x="1821" y="1211"/>
                </a:cubicBezTo>
                <a:cubicBezTo>
                  <a:pt x="1823" y="1212"/>
                  <a:pt x="1826" y="1212"/>
                  <a:pt x="1829" y="1213"/>
                </a:cubicBezTo>
                <a:cubicBezTo>
                  <a:pt x="1862" y="1216"/>
                  <a:pt x="1889" y="1196"/>
                  <a:pt x="1912" y="1176"/>
                </a:cubicBezTo>
                <a:cubicBezTo>
                  <a:pt x="1913" y="1183"/>
                  <a:pt x="1916" y="1190"/>
                  <a:pt x="1921" y="1196"/>
                </a:cubicBezTo>
                <a:cubicBezTo>
                  <a:pt x="1933" y="1210"/>
                  <a:pt x="1952" y="1216"/>
                  <a:pt x="1969" y="1210"/>
                </a:cubicBezTo>
                <a:cubicBezTo>
                  <a:pt x="1992" y="1203"/>
                  <a:pt x="2012" y="1188"/>
                  <a:pt x="2029" y="1172"/>
                </a:cubicBezTo>
                <a:cubicBezTo>
                  <a:pt x="2038" y="1184"/>
                  <a:pt x="2052" y="1191"/>
                  <a:pt x="2067" y="1190"/>
                </a:cubicBezTo>
                <a:cubicBezTo>
                  <a:pt x="2072" y="1190"/>
                  <a:pt x="2078" y="1189"/>
                  <a:pt x="2083" y="1188"/>
                </a:cubicBezTo>
                <a:cubicBezTo>
                  <a:pt x="2080" y="1196"/>
                  <a:pt x="2078" y="1204"/>
                  <a:pt x="2077" y="1212"/>
                </a:cubicBezTo>
                <a:cubicBezTo>
                  <a:pt x="2077" y="1214"/>
                  <a:pt x="2077" y="1215"/>
                  <a:pt x="2077" y="1216"/>
                </a:cubicBezTo>
                <a:cubicBezTo>
                  <a:pt x="2077" y="1231"/>
                  <a:pt x="2084" y="1245"/>
                  <a:pt x="2096" y="1253"/>
                </a:cubicBezTo>
                <a:cubicBezTo>
                  <a:pt x="2110" y="1263"/>
                  <a:pt x="2127" y="1264"/>
                  <a:pt x="2142" y="1257"/>
                </a:cubicBezTo>
                <a:cubicBezTo>
                  <a:pt x="2157" y="1249"/>
                  <a:pt x="2171" y="1240"/>
                  <a:pt x="2183" y="1229"/>
                </a:cubicBezTo>
                <a:cubicBezTo>
                  <a:pt x="2181" y="1233"/>
                  <a:pt x="2180" y="1237"/>
                  <a:pt x="2179" y="1241"/>
                </a:cubicBezTo>
                <a:cubicBezTo>
                  <a:pt x="2178" y="1245"/>
                  <a:pt x="2177" y="1249"/>
                  <a:pt x="2177" y="1253"/>
                </a:cubicBezTo>
                <a:cubicBezTo>
                  <a:pt x="2177" y="1264"/>
                  <a:pt x="2182" y="1276"/>
                  <a:pt x="2190" y="1284"/>
                </a:cubicBezTo>
                <a:cubicBezTo>
                  <a:pt x="2201" y="1296"/>
                  <a:pt x="2218" y="1300"/>
                  <a:pt x="2233" y="1296"/>
                </a:cubicBezTo>
                <a:cubicBezTo>
                  <a:pt x="2235" y="1296"/>
                  <a:pt x="2237" y="1295"/>
                  <a:pt x="2239" y="1295"/>
                </a:cubicBezTo>
                <a:cubicBezTo>
                  <a:pt x="2239" y="1297"/>
                  <a:pt x="2240" y="1300"/>
                  <a:pt x="2242" y="1303"/>
                </a:cubicBezTo>
                <a:cubicBezTo>
                  <a:pt x="2250" y="1317"/>
                  <a:pt x="2264" y="1325"/>
                  <a:pt x="2280" y="1326"/>
                </a:cubicBezTo>
                <a:cubicBezTo>
                  <a:pt x="2319" y="1326"/>
                  <a:pt x="2357" y="1304"/>
                  <a:pt x="2397" y="1269"/>
                </a:cubicBezTo>
                <a:cubicBezTo>
                  <a:pt x="2397" y="1281"/>
                  <a:pt x="2402" y="1292"/>
                  <a:pt x="2411" y="1301"/>
                </a:cubicBezTo>
                <a:cubicBezTo>
                  <a:pt x="2428" y="1316"/>
                  <a:pt x="2454" y="1316"/>
                  <a:pt x="2471" y="1301"/>
                </a:cubicBezTo>
                <a:cubicBezTo>
                  <a:pt x="2472" y="1301"/>
                  <a:pt x="2473" y="1300"/>
                  <a:pt x="2473" y="1300"/>
                </a:cubicBezTo>
                <a:cubicBezTo>
                  <a:pt x="2473" y="1311"/>
                  <a:pt x="2477" y="1322"/>
                  <a:pt x="2485" y="1330"/>
                </a:cubicBezTo>
                <a:cubicBezTo>
                  <a:pt x="2502" y="1348"/>
                  <a:pt x="2530" y="1349"/>
                  <a:pt x="2548" y="1333"/>
                </a:cubicBezTo>
                <a:cubicBezTo>
                  <a:pt x="2570" y="1313"/>
                  <a:pt x="2570" y="1313"/>
                  <a:pt x="2570" y="1313"/>
                </a:cubicBezTo>
                <a:cubicBezTo>
                  <a:pt x="2595" y="1290"/>
                  <a:pt x="2628" y="1260"/>
                  <a:pt x="2660" y="1239"/>
                </a:cubicBezTo>
                <a:cubicBezTo>
                  <a:pt x="2675" y="1254"/>
                  <a:pt x="2698" y="1258"/>
                  <a:pt x="2716" y="1247"/>
                </a:cubicBezTo>
                <a:cubicBezTo>
                  <a:pt x="2744" y="1230"/>
                  <a:pt x="2762" y="1203"/>
                  <a:pt x="2763" y="1174"/>
                </a:cubicBezTo>
                <a:cubicBezTo>
                  <a:pt x="2763" y="1174"/>
                  <a:pt x="2763" y="1173"/>
                  <a:pt x="2763" y="1172"/>
                </a:cubicBezTo>
                <a:cubicBezTo>
                  <a:pt x="2763" y="1160"/>
                  <a:pt x="2759" y="1149"/>
                  <a:pt x="2751" y="1140"/>
                </a:cubicBezTo>
                <a:cubicBezTo>
                  <a:pt x="2743" y="1132"/>
                  <a:pt x="2732" y="1127"/>
                  <a:pt x="2721" y="1127"/>
                </a:cubicBezTo>
                <a:cubicBezTo>
                  <a:pt x="2741" y="1097"/>
                  <a:pt x="2759" y="1065"/>
                  <a:pt x="2766" y="1032"/>
                </a:cubicBezTo>
                <a:cubicBezTo>
                  <a:pt x="2766" y="1029"/>
                  <a:pt x="2767" y="1025"/>
                  <a:pt x="2767" y="1022"/>
                </a:cubicBezTo>
                <a:cubicBezTo>
                  <a:pt x="2767" y="1011"/>
                  <a:pt x="2763" y="1001"/>
                  <a:pt x="2755" y="992"/>
                </a:cubicBezTo>
                <a:cubicBezTo>
                  <a:pt x="2747" y="984"/>
                  <a:pt x="2737" y="979"/>
                  <a:pt x="2725" y="978"/>
                </a:cubicBezTo>
                <a:cubicBezTo>
                  <a:pt x="2729" y="967"/>
                  <a:pt x="2731" y="956"/>
                  <a:pt x="2731" y="945"/>
                </a:cubicBezTo>
                <a:cubicBezTo>
                  <a:pt x="2731" y="944"/>
                  <a:pt x="2731" y="942"/>
                  <a:pt x="2731" y="940"/>
                </a:cubicBezTo>
                <a:cubicBezTo>
                  <a:pt x="2731" y="928"/>
                  <a:pt x="2725" y="917"/>
                  <a:pt x="2716" y="909"/>
                </a:cubicBezTo>
                <a:cubicBezTo>
                  <a:pt x="2716" y="909"/>
                  <a:pt x="2716" y="909"/>
                  <a:pt x="2715" y="909"/>
                </a:cubicBezTo>
                <a:cubicBezTo>
                  <a:pt x="2737" y="885"/>
                  <a:pt x="2758" y="862"/>
                  <a:pt x="2777" y="837"/>
                </a:cubicBezTo>
                <a:cubicBezTo>
                  <a:pt x="2784" y="829"/>
                  <a:pt x="2787" y="819"/>
                  <a:pt x="2787" y="809"/>
                </a:cubicBezTo>
                <a:cubicBezTo>
                  <a:pt x="2787" y="797"/>
                  <a:pt x="2783" y="785"/>
                  <a:pt x="2774" y="777"/>
                </a:cubicBezTo>
                <a:cubicBezTo>
                  <a:pt x="2757" y="760"/>
                  <a:pt x="2731" y="760"/>
                  <a:pt x="2713" y="775"/>
                </a:cubicBezTo>
                <a:cubicBezTo>
                  <a:pt x="2663" y="818"/>
                  <a:pt x="2609" y="858"/>
                  <a:pt x="2556" y="896"/>
                </a:cubicBezTo>
                <a:cubicBezTo>
                  <a:pt x="2552" y="899"/>
                  <a:pt x="2548" y="902"/>
                  <a:pt x="2544" y="905"/>
                </a:cubicBezTo>
                <a:cubicBezTo>
                  <a:pt x="2595" y="839"/>
                  <a:pt x="2648" y="771"/>
                  <a:pt x="2709" y="715"/>
                </a:cubicBezTo>
                <a:cubicBezTo>
                  <a:pt x="2722" y="704"/>
                  <a:pt x="2735" y="693"/>
                  <a:pt x="2748" y="682"/>
                </a:cubicBezTo>
                <a:cubicBezTo>
                  <a:pt x="2759" y="673"/>
                  <a:pt x="2764" y="660"/>
                  <a:pt x="2764" y="647"/>
                </a:cubicBezTo>
                <a:cubicBezTo>
                  <a:pt x="2764" y="637"/>
                  <a:pt x="2761" y="627"/>
                  <a:pt x="2754" y="619"/>
                </a:cubicBezTo>
                <a:cubicBezTo>
                  <a:pt x="2738" y="600"/>
                  <a:pt x="2711" y="597"/>
                  <a:pt x="2691" y="612"/>
                </a:cubicBezTo>
                <a:cubicBezTo>
                  <a:pt x="2691" y="612"/>
                  <a:pt x="2690" y="613"/>
                  <a:pt x="2690" y="613"/>
                </a:cubicBezTo>
                <a:cubicBezTo>
                  <a:pt x="2690" y="613"/>
                  <a:pt x="2690" y="613"/>
                  <a:pt x="2690" y="613"/>
                </a:cubicBezTo>
                <a:cubicBezTo>
                  <a:pt x="2690" y="614"/>
                  <a:pt x="2689" y="614"/>
                  <a:pt x="2689" y="614"/>
                </a:cubicBezTo>
                <a:cubicBezTo>
                  <a:pt x="2684" y="618"/>
                  <a:pt x="2678" y="623"/>
                  <a:pt x="2673" y="627"/>
                </a:cubicBezTo>
                <a:cubicBezTo>
                  <a:pt x="2677" y="621"/>
                  <a:pt x="2679" y="614"/>
                  <a:pt x="2679" y="606"/>
                </a:cubicBezTo>
                <a:cubicBezTo>
                  <a:pt x="2679" y="598"/>
                  <a:pt x="2676" y="589"/>
                  <a:pt x="2671" y="582"/>
                </a:cubicBezTo>
                <a:cubicBezTo>
                  <a:pt x="2662" y="568"/>
                  <a:pt x="2647" y="561"/>
                  <a:pt x="2631" y="562"/>
                </a:cubicBezTo>
                <a:cubicBezTo>
                  <a:pt x="2645" y="551"/>
                  <a:pt x="2660" y="542"/>
                  <a:pt x="2674" y="533"/>
                </a:cubicBezTo>
                <a:cubicBezTo>
                  <a:pt x="2688" y="524"/>
                  <a:pt x="2696" y="509"/>
                  <a:pt x="2696" y="494"/>
                </a:cubicBezTo>
                <a:cubicBezTo>
                  <a:pt x="2696" y="486"/>
                  <a:pt x="2694" y="478"/>
                  <a:pt x="2689" y="471"/>
                </a:cubicBezTo>
                <a:cubicBezTo>
                  <a:pt x="2676" y="450"/>
                  <a:pt x="2649" y="443"/>
                  <a:pt x="2628" y="456"/>
                </a:cubicBezTo>
                <a:cubicBezTo>
                  <a:pt x="2628" y="456"/>
                  <a:pt x="2627" y="456"/>
                  <a:pt x="2627" y="456"/>
                </a:cubicBezTo>
                <a:cubicBezTo>
                  <a:pt x="2627" y="456"/>
                  <a:pt x="2627" y="456"/>
                  <a:pt x="2627" y="456"/>
                </a:cubicBezTo>
                <a:cubicBezTo>
                  <a:pt x="2627" y="456"/>
                  <a:pt x="2627" y="456"/>
                  <a:pt x="2627" y="456"/>
                </a:cubicBezTo>
                <a:cubicBezTo>
                  <a:pt x="2624" y="458"/>
                  <a:pt x="2620" y="460"/>
                  <a:pt x="2617" y="462"/>
                </a:cubicBezTo>
                <a:cubicBezTo>
                  <a:pt x="2625" y="456"/>
                  <a:pt x="2632" y="450"/>
                  <a:pt x="2640" y="443"/>
                </a:cubicBezTo>
                <a:cubicBezTo>
                  <a:pt x="2650" y="435"/>
                  <a:pt x="2656" y="422"/>
                  <a:pt x="2656" y="409"/>
                </a:cubicBezTo>
                <a:cubicBezTo>
                  <a:pt x="2656" y="400"/>
                  <a:pt x="2654" y="392"/>
                  <a:pt x="2649" y="384"/>
                </a:cubicBezTo>
                <a:cubicBezTo>
                  <a:pt x="2644" y="376"/>
                  <a:pt x="2636" y="371"/>
                  <a:pt x="2628" y="367"/>
                </a:cubicBezTo>
                <a:cubicBezTo>
                  <a:pt x="2633" y="364"/>
                  <a:pt x="2638" y="360"/>
                  <a:pt x="2643" y="357"/>
                </a:cubicBezTo>
                <a:cubicBezTo>
                  <a:pt x="2643" y="357"/>
                  <a:pt x="2642" y="357"/>
                  <a:pt x="2642" y="358"/>
                </a:cubicBezTo>
                <a:cubicBezTo>
                  <a:pt x="2643" y="357"/>
                  <a:pt x="2644" y="357"/>
                  <a:pt x="2644" y="356"/>
                </a:cubicBezTo>
                <a:cubicBezTo>
                  <a:pt x="2657" y="348"/>
                  <a:pt x="2663" y="334"/>
                  <a:pt x="2663" y="320"/>
                </a:cubicBezTo>
                <a:cubicBezTo>
                  <a:pt x="2663" y="311"/>
                  <a:pt x="2661" y="302"/>
                  <a:pt x="2656" y="294"/>
                </a:cubicBezTo>
                <a:cubicBezTo>
                  <a:pt x="2642" y="274"/>
                  <a:pt x="2614" y="269"/>
                  <a:pt x="2594" y="282"/>
                </a:cubicBezTo>
                <a:cubicBezTo>
                  <a:pt x="2593" y="282"/>
                  <a:pt x="2593" y="283"/>
                  <a:pt x="2592" y="283"/>
                </a:cubicBezTo>
                <a:cubicBezTo>
                  <a:pt x="2572" y="298"/>
                  <a:pt x="2547" y="309"/>
                  <a:pt x="2521" y="321"/>
                </a:cubicBezTo>
                <a:cubicBezTo>
                  <a:pt x="2516" y="323"/>
                  <a:pt x="2512" y="325"/>
                  <a:pt x="2508" y="327"/>
                </a:cubicBezTo>
                <a:cubicBezTo>
                  <a:pt x="2524" y="315"/>
                  <a:pt x="2540" y="302"/>
                  <a:pt x="2553" y="287"/>
                </a:cubicBezTo>
                <a:cubicBezTo>
                  <a:pt x="2561" y="278"/>
                  <a:pt x="2566" y="267"/>
                  <a:pt x="2566" y="256"/>
                </a:cubicBezTo>
                <a:cubicBezTo>
                  <a:pt x="2566" y="249"/>
                  <a:pt x="2564" y="241"/>
                  <a:pt x="2560" y="234"/>
                </a:cubicBezTo>
                <a:cubicBezTo>
                  <a:pt x="2550" y="217"/>
                  <a:pt x="2531" y="208"/>
                  <a:pt x="2512" y="212"/>
                </a:cubicBezTo>
                <a:cubicBezTo>
                  <a:pt x="2484" y="218"/>
                  <a:pt x="2457" y="232"/>
                  <a:pt x="2431" y="249"/>
                </a:cubicBezTo>
                <a:cubicBezTo>
                  <a:pt x="2436" y="242"/>
                  <a:pt x="2438" y="234"/>
                  <a:pt x="2438" y="226"/>
                </a:cubicBezTo>
                <a:cubicBezTo>
                  <a:pt x="2438" y="218"/>
                  <a:pt x="2436" y="210"/>
                  <a:pt x="2432" y="203"/>
                </a:cubicBezTo>
                <a:cubicBezTo>
                  <a:pt x="2421" y="184"/>
                  <a:pt x="2399" y="176"/>
                  <a:pt x="2378" y="183"/>
                </a:cubicBezTo>
                <a:cubicBezTo>
                  <a:pt x="2301" y="211"/>
                  <a:pt x="2231" y="266"/>
                  <a:pt x="2175" y="310"/>
                </a:cubicBezTo>
                <a:cubicBezTo>
                  <a:pt x="2086" y="380"/>
                  <a:pt x="2003" y="462"/>
                  <a:pt x="1913" y="568"/>
                </a:cubicBezTo>
                <a:cubicBezTo>
                  <a:pt x="1982" y="478"/>
                  <a:pt x="2056" y="390"/>
                  <a:pt x="2141" y="311"/>
                </a:cubicBezTo>
                <a:cubicBezTo>
                  <a:pt x="2148" y="305"/>
                  <a:pt x="2159" y="296"/>
                  <a:pt x="2172" y="286"/>
                </a:cubicBezTo>
                <a:cubicBezTo>
                  <a:pt x="2213" y="255"/>
                  <a:pt x="2259" y="219"/>
                  <a:pt x="2270" y="177"/>
                </a:cubicBezTo>
                <a:cubicBezTo>
                  <a:pt x="2271" y="174"/>
                  <a:pt x="2271" y="170"/>
                  <a:pt x="2271" y="166"/>
                </a:cubicBezTo>
                <a:cubicBezTo>
                  <a:pt x="2271" y="154"/>
                  <a:pt x="2266" y="142"/>
                  <a:pt x="2257" y="133"/>
                </a:cubicBezTo>
                <a:cubicBezTo>
                  <a:pt x="2246" y="122"/>
                  <a:pt x="2228" y="118"/>
                  <a:pt x="2213" y="123"/>
                </a:cubicBezTo>
                <a:cubicBezTo>
                  <a:pt x="2201" y="127"/>
                  <a:pt x="2189" y="132"/>
                  <a:pt x="2177" y="138"/>
                </a:cubicBezTo>
                <a:cubicBezTo>
                  <a:pt x="2175" y="136"/>
                  <a:pt x="2173" y="135"/>
                  <a:pt x="2170" y="135"/>
                </a:cubicBezTo>
                <a:cubicBezTo>
                  <a:pt x="2126" y="119"/>
                  <a:pt x="2074" y="143"/>
                  <a:pt x="2019" y="176"/>
                </a:cubicBezTo>
                <a:cubicBezTo>
                  <a:pt x="2025" y="160"/>
                  <a:pt x="2029" y="145"/>
                  <a:pt x="2029" y="130"/>
                </a:cubicBezTo>
                <a:cubicBezTo>
                  <a:pt x="2029" y="126"/>
                  <a:pt x="2028" y="122"/>
                  <a:pt x="2028" y="119"/>
                </a:cubicBezTo>
                <a:cubicBezTo>
                  <a:pt x="2025" y="98"/>
                  <a:pt x="2009" y="82"/>
                  <a:pt x="1988" y="80"/>
                </a:cubicBezTo>
                <a:cubicBezTo>
                  <a:pt x="1970" y="78"/>
                  <a:pt x="1952" y="81"/>
                  <a:pt x="1934" y="86"/>
                </a:cubicBezTo>
                <a:cubicBezTo>
                  <a:pt x="1934" y="86"/>
                  <a:pt x="1934" y="86"/>
                  <a:pt x="1934" y="86"/>
                </a:cubicBezTo>
                <a:cubicBezTo>
                  <a:pt x="1918" y="69"/>
                  <a:pt x="1890" y="68"/>
                  <a:pt x="1872" y="84"/>
                </a:cubicBezTo>
                <a:cubicBezTo>
                  <a:pt x="1866" y="88"/>
                  <a:pt x="1861" y="94"/>
                  <a:pt x="1856" y="99"/>
                </a:cubicBezTo>
                <a:cubicBezTo>
                  <a:pt x="1845" y="108"/>
                  <a:pt x="1833" y="117"/>
                  <a:pt x="1821" y="126"/>
                </a:cubicBezTo>
                <a:cubicBezTo>
                  <a:pt x="1823" y="121"/>
                  <a:pt x="1824" y="115"/>
                  <a:pt x="1825" y="109"/>
                </a:cubicBezTo>
                <a:cubicBezTo>
                  <a:pt x="1825" y="107"/>
                  <a:pt x="1825" y="105"/>
                  <a:pt x="1825" y="102"/>
                </a:cubicBezTo>
                <a:cubicBezTo>
                  <a:pt x="1825" y="90"/>
                  <a:pt x="1821" y="79"/>
                  <a:pt x="1812" y="70"/>
                </a:cubicBezTo>
                <a:cubicBezTo>
                  <a:pt x="1802" y="60"/>
                  <a:pt x="1787" y="56"/>
                  <a:pt x="1773" y="58"/>
                </a:cubicBezTo>
                <a:cubicBezTo>
                  <a:pt x="1714" y="68"/>
                  <a:pt x="1657" y="106"/>
                  <a:pt x="1611" y="136"/>
                </a:cubicBezTo>
                <a:cubicBezTo>
                  <a:pt x="1611" y="136"/>
                  <a:pt x="1610" y="137"/>
                  <a:pt x="1610" y="137"/>
                </a:cubicBezTo>
                <a:cubicBezTo>
                  <a:pt x="1610" y="135"/>
                  <a:pt x="1610" y="134"/>
                  <a:pt x="1610" y="132"/>
                </a:cubicBezTo>
                <a:cubicBezTo>
                  <a:pt x="1610" y="124"/>
                  <a:pt x="1608" y="116"/>
                  <a:pt x="1603" y="109"/>
                </a:cubicBezTo>
                <a:cubicBezTo>
                  <a:pt x="1593" y="91"/>
                  <a:pt x="1571" y="83"/>
                  <a:pt x="1551" y="89"/>
                </a:cubicBezTo>
                <a:cubicBezTo>
                  <a:pt x="1495" y="108"/>
                  <a:pt x="1446" y="151"/>
                  <a:pt x="1403" y="190"/>
                </a:cubicBezTo>
                <a:cubicBezTo>
                  <a:pt x="1405" y="183"/>
                  <a:pt x="1407" y="176"/>
                  <a:pt x="1408" y="169"/>
                </a:cubicBezTo>
                <a:cubicBezTo>
                  <a:pt x="1408" y="167"/>
                  <a:pt x="1408" y="165"/>
                  <a:pt x="1408" y="163"/>
                </a:cubicBezTo>
                <a:cubicBezTo>
                  <a:pt x="1408" y="162"/>
                  <a:pt x="1408" y="160"/>
                  <a:pt x="1408" y="159"/>
                </a:cubicBezTo>
                <a:cubicBezTo>
                  <a:pt x="1429" y="143"/>
                  <a:pt x="1450" y="127"/>
                  <a:pt x="1470" y="110"/>
                </a:cubicBezTo>
                <a:cubicBezTo>
                  <a:pt x="1481" y="101"/>
                  <a:pt x="1486" y="88"/>
                  <a:pt x="1486" y="76"/>
                </a:cubicBezTo>
                <a:cubicBezTo>
                  <a:pt x="1486" y="69"/>
                  <a:pt x="1485" y="62"/>
                  <a:pt x="1482" y="56"/>
                </a:cubicBezTo>
                <a:cubicBezTo>
                  <a:pt x="1472" y="37"/>
                  <a:pt x="1452" y="27"/>
                  <a:pt x="1431" y="32"/>
                </a:cubicBezTo>
                <a:cubicBezTo>
                  <a:pt x="1397" y="39"/>
                  <a:pt x="1365" y="56"/>
                  <a:pt x="1334" y="77"/>
                </a:cubicBezTo>
                <a:cubicBezTo>
                  <a:pt x="1321" y="43"/>
                  <a:pt x="1293" y="22"/>
                  <a:pt x="1254" y="17"/>
                </a:cubicBezTo>
                <a:cubicBezTo>
                  <a:pt x="1228" y="13"/>
                  <a:pt x="1202" y="17"/>
                  <a:pt x="1180" y="21"/>
                </a:cubicBezTo>
                <a:cubicBezTo>
                  <a:pt x="1084" y="39"/>
                  <a:pt x="1001" y="92"/>
                  <a:pt x="927" y="156"/>
                </a:cubicBezTo>
                <a:cubicBezTo>
                  <a:pt x="926" y="153"/>
                  <a:pt x="924" y="151"/>
                  <a:pt x="922" y="148"/>
                </a:cubicBezTo>
                <a:cubicBezTo>
                  <a:pt x="911" y="134"/>
                  <a:pt x="892" y="128"/>
                  <a:pt x="874" y="133"/>
                </a:cubicBezTo>
                <a:cubicBezTo>
                  <a:pt x="800" y="155"/>
                  <a:pt x="699" y="288"/>
                  <a:pt x="540" y="502"/>
                </a:cubicBezTo>
                <a:cubicBezTo>
                  <a:pt x="538" y="506"/>
                  <a:pt x="535" y="509"/>
                  <a:pt x="533" y="512"/>
                </a:cubicBezTo>
                <a:cubicBezTo>
                  <a:pt x="510" y="542"/>
                  <a:pt x="487" y="573"/>
                  <a:pt x="466" y="603"/>
                </a:cubicBezTo>
                <a:cubicBezTo>
                  <a:pt x="430" y="651"/>
                  <a:pt x="394" y="696"/>
                  <a:pt x="363" y="734"/>
                </a:cubicBezTo>
                <a:cubicBezTo>
                  <a:pt x="342" y="758"/>
                  <a:pt x="325" y="777"/>
                  <a:pt x="311" y="791"/>
                </a:cubicBezTo>
                <a:cubicBezTo>
                  <a:pt x="353" y="736"/>
                  <a:pt x="406" y="656"/>
                  <a:pt x="474" y="545"/>
                </a:cubicBezTo>
                <a:cubicBezTo>
                  <a:pt x="490" y="519"/>
                  <a:pt x="505" y="495"/>
                  <a:pt x="509" y="489"/>
                </a:cubicBezTo>
                <a:cubicBezTo>
                  <a:pt x="576" y="398"/>
                  <a:pt x="634" y="324"/>
                  <a:pt x="705" y="260"/>
                </a:cubicBezTo>
                <a:cubicBezTo>
                  <a:pt x="717" y="249"/>
                  <a:pt x="717" y="249"/>
                  <a:pt x="717" y="249"/>
                </a:cubicBezTo>
                <a:cubicBezTo>
                  <a:pt x="739" y="231"/>
                  <a:pt x="763" y="210"/>
                  <a:pt x="778" y="182"/>
                </a:cubicBezTo>
                <a:cubicBezTo>
                  <a:pt x="782" y="175"/>
                  <a:pt x="784" y="167"/>
                  <a:pt x="784" y="160"/>
                </a:cubicBezTo>
                <a:cubicBezTo>
                  <a:pt x="784" y="148"/>
                  <a:pt x="779" y="136"/>
                  <a:pt x="770" y="127"/>
                </a:cubicBezTo>
                <a:cubicBezTo>
                  <a:pt x="755" y="113"/>
                  <a:pt x="732" y="111"/>
                  <a:pt x="715" y="122"/>
                </a:cubicBezTo>
                <a:cubicBezTo>
                  <a:pt x="605" y="192"/>
                  <a:pt x="514" y="303"/>
                  <a:pt x="433" y="402"/>
                </a:cubicBezTo>
                <a:cubicBezTo>
                  <a:pt x="420" y="418"/>
                  <a:pt x="420" y="418"/>
                  <a:pt x="420" y="418"/>
                </a:cubicBezTo>
                <a:cubicBezTo>
                  <a:pt x="376" y="472"/>
                  <a:pt x="332" y="529"/>
                  <a:pt x="293" y="590"/>
                </a:cubicBezTo>
                <a:cubicBezTo>
                  <a:pt x="327" y="536"/>
                  <a:pt x="367" y="484"/>
                  <a:pt x="404" y="437"/>
                </a:cubicBezTo>
                <a:cubicBezTo>
                  <a:pt x="433" y="400"/>
                  <a:pt x="459" y="360"/>
                  <a:pt x="484" y="321"/>
                </a:cubicBezTo>
                <a:cubicBezTo>
                  <a:pt x="515" y="272"/>
                  <a:pt x="545" y="226"/>
                  <a:pt x="580" y="187"/>
                </a:cubicBezTo>
                <a:cubicBezTo>
                  <a:pt x="592" y="177"/>
                  <a:pt x="603" y="166"/>
                  <a:pt x="615" y="155"/>
                </a:cubicBezTo>
                <a:cubicBezTo>
                  <a:pt x="625" y="150"/>
                  <a:pt x="640" y="146"/>
                  <a:pt x="651" y="143"/>
                </a:cubicBezTo>
                <a:cubicBezTo>
                  <a:pt x="687" y="134"/>
                  <a:pt x="732" y="122"/>
                  <a:pt x="753" y="82"/>
                </a:cubicBezTo>
                <a:cubicBezTo>
                  <a:pt x="756" y="76"/>
                  <a:pt x="758" y="69"/>
                  <a:pt x="758" y="62"/>
                </a:cubicBezTo>
                <a:cubicBezTo>
                  <a:pt x="758" y="56"/>
                  <a:pt x="757" y="50"/>
                  <a:pt x="754" y="44"/>
                </a:cubicBezTo>
                <a:cubicBezTo>
                  <a:pt x="749" y="32"/>
                  <a:pt x="739" y="23"/>
                  <a:pt x="726" y="19"/>
                </a:cubicBezTo>
                <a:cubicBezTo>
                  <a:pt x="669" y="0"/>
                  <a:pt x="594" y="50"/>
                  <a:pt x="573" y="70"/>
                </a:cubicBezTo>
                <a:close/>
                <a:moveTo>
                  <a:pt x="1117" y="136"/>
                </a:moveTo>
                <a:cubicBezTo>
                  <a:pt x="1109" y="140"/>
                  <a:pt x="1102" y="144"/>
                  <a:pt x="1095" y="149"/>
                </a:cubicBezTo>
                <a:cubicBezTo>
                  <a:pt x="1094" y="149"/>
                  <a:pt x="1094" y="148"/>
                  <a:pt x="1093" y="148"/>
                </a:cubicBezTo>
                <a:cubicBezTo>
                  <a:pt x="1101" y="143"/>
                  <a:pt x="1109" y="139"/>
                  <a:pt x="1117" y="136"/>
                </a:cubicBezTo>
                <a:close/>
                <a:moveTo>
                  <a:pt x="1249" y="107"/>
                </a:moveTo>
                <a:cubicBezTo>
                  <a:pt x="1250" y="108"/>
                  <a:pt x="1250" y="108"/>
                  <a:pt x="1250" y="108"/>
                </a:cubicBezTo>
                <a:cubicBezTo>
                  <a:pt x="1250" y="108"/>
                  <a:pt x="1250" y="109"/>
                  <a:pt x="1250" y="110"/>
                </a:cubicBezTo>
                <a:cubicBezTo>
                  <a:pt x="1250" y="115"/>
                  <a:pt x="1249" y="125"/>
                  <a:pt x="1240" y="146"/>
                </a:cubicBezTo>
                <a:cubicBezTo>
                  <a:pt x="1239" y="137"/>
                  <a:pt x="1236" y="128"/>
                  <a:pt x="1230" y="120"/>
                </a:cubicBezTo>
                <a:cubicBezTo>
                  <a:pt x="1225" y="114"/>
                  <a:pt x="1218" y="110"/>
                  <a:pt x="1211" y="107"/>
                </a:cubicBezTo>
                <a:cubicBezTo>
                  <a:pt x="1237" y="104"/>
                  <a:pt x="1246" y="105"/>
                  <a:pt x="1249" y="107"/>
                </a:cubicBezTo>
                <a:close/>
                <a:moveTo>
                  <a:pt x="590" y="586"/>
                </a:moveTo>
                <a:cubicBezTo>
                  <a:pt x="580" y="605"/>
                  <a:pt x="569" y="624"/>
                  <a:pt x="559" y="643"/>
                </a:cubicBezTo>
                <a:cubicBezTo>
                  <a:pt x="543" y="673"/>
                  <a:pt x="543" y="673"/>
                  <a:pt x="543" y="673"/>
                </a:cubicBezTo>
                <a:cubicBezTo>
                  <a:pt x="527" y="702"/>
                  <a:pt x="509" y="735"/>
                  <a:pt x="494" y="771"/>
                </a:cubicBezTo>
                <a:cubicBezTo>
                  <a:pt x="473" y="803"/>
                  <a:pt x="452" y="836"/>
                  <a:pt x="432" y="869"/>
                </a:cubicBezTo>
                <a:cubicBezTo>
                  <a:pt x="409" y="905"/>
                  <a:pt x="385" y="942"/>
                  <a:pt x="361" y="979"/>
                </a:cubicBezTo>
                <a:cubicBezTo>
                  <a:pt x="395" y="888"/>
                  <a:pt x="440" y="801"/>
                  <a:pt x="496" y="717"/>
                </a:cubicBezTo>
                <a:cubicBezTo>
                  <a:pt x="510" y="695"/>
                  <a:pt x="526" y="674"/>
                  <a:pt x="541" y="652"/>
                </a:cubicBezTo>
                <a:cubicBezTo>
                  <a:pt x="557" y="631"/>
                  <a:pt x="573" y="609"/>
                  <a:pt x="590" y="586"/>
                </a:cubicBezTo>
                <a:close/>
                <a:moveTo>
                  <a:pt x="665" y="689"/>
                </a:moveTo>
                <a:cubicBezTo>
                  <a:pt x="675" y="674"/>
                  <a:pt x="684" y="659"/>
                  <a:pt x="694" y="645"/>
                </a:cubicBezTo>
                <a:cubicBezTo>
                  <a:pt x="667" y="690"/>
                  <a:pt x="642" y="734"/>
                  <a:pt x="620" y="775"/>
                </a:cubicBezTo>
                <a:cubicBezTo>
                  <a:pt x="615" y="779"/>
                  <a:pt x="611" y="783"/>
                  <a:pt x="606" y="787"/>
                </a:cubicBezTo>
                <a:cubicBezTo>
                  <a:pt x="625" y="755"/>
                  <a:pt x="645" y="722"/>
                  <a:pt x="665" y="689"/>
                </a:cubicBezTo>
                <a:close/>
                <a:moveTo>
                  <a:pt x="636" y="1095"/>
                </a:moveTo>
                <a:cubicBezTo>
                  <a:pt x="635" y="1096"/>
                  <a:pt x="634" y="1097"/>
                  <a:pt x="633" y="1098"/>
                </a:cubicBezTo>
                <a:cubicBezTo>
                  <a:pt x="633" y="1098"/>
                  <a:pt x="633" y="1097"/>
                  <a:pt x="633" y="1097"/>
                </a:cubicBezTo>
                <a:cubicBezTo>
                  <a:pt x="634" y="1096"/>
                  <a:pt x="635" y="1095"/>
                  <a:pt x="636" y="1095"/>
                </a:cubicBezTo>
                <a:close/>
                <a:moveTo>
                  <a:pt x="1275" y="453"/>
                </a:moveTo>
                <a:cubicBezTo>
                  <a:pt x="1244" y="495"/>
                  <a:pt x="1217" y="535"/>
                  <a:pt x="1196" y="569"/>
                </a:cubicBezTo>
                <a:cubicBezTo>
                  <a:pt x="1154" y="636"/>
                  <a:pt x="1115" y="711"/>
                  <a:pt x="1074" y="800"/>
                </a:cubicBezTo>
                <a:cubicBezTo>
                  <a:pt x="1066" y="811"/>
                  <a:pt x="1059" y="823"/>
                  <a:pt x="1051" y="834"/>
                </a:cubicBezTo>
                <a:cubicBezTo>
                  <a:pt x="1004" y="903"/>
                  <a:pt x="956" y="975"/>
                  <a:pt x="905" y="1042"/>
                </a:cubicBezTo>
                <a:cubicBezTo>
                  <a:pt x="891" y="1061"/>
                  <a:pt x="891" y="1061"/>
                  <a:pt x="891" y="1061"/>
                </a:cubicBezTo>
                <a:cubicBezTo>
                  <a:pt x="889" y="1064"/>
                  <a:pt x="886" y="1068"/>
                  <a:pt x="882" y="1073"/>
                </a:cubicBezTo>
                <a:cubicBezTo>
                  <a:pt x="893" y="1042"/>
                  <a:pt x="906" y="1011"/>
                  <a:pt x="916" y="988"/>
                </a:cubicBezTo>
                <a:cubicBezTo>
                  <a:pt x="926" y="964"/>
                  <a:pt x="926" y="964"/>
                  <a:pt x="926" y="964"/>
                </a:cubicBezTo>
                <a:cubicBezTo>
                  <a:pt x="974" y="842"/>
                  <a:pt x="1042" y="721"/>
                  <a:pt x="1129" y="605"/>
                </a:cubicBezTo>
                <a:cubicBezTo>
                  <a:pt x="1145" y="584"/>
                  <a:pt x="1162" y="563"/>
                  <a:pt x="1179" y="542"/>
                </a:cubicBezTo>
                <a:cubicBezTo>
                  <a:pt x="1210" y="511"/>
                  <a:pt x="1242" y="482"/>
                  <a:pt x="1275" y="453"/>
                </a:cubicBezTo>
                <a:close/>
                <a:moveTo>
                  <a:pt x="1253" y="701"/>
                </a:moveTo>
                <a:cubicBezTo>
                  <a:pt x="1290" y="652"/>
                  <a:pt x="1332" y="597"/>
                  <a:pt x="1378" y="541"/>
                </a:cubicBezTo>
                <a:cubicBezTo>
                  <a:pt x="1360" y="567"/>
                  <a:pt x="1341" y="594"/>
                  <a:pt x="1322" y="623"/>
                </a:cubicBezTo>
                <a:cubicBezTo>
                  <a:pt x="1282" y="683"/>
                  <a:pt x="1244" y="745"/>
                  <a:pt x="1207" y="805"/>
                </a:cubicBezTo>
                <a:cubicBezTo>
                  <a:pt x="1198" y="820"/>
                  <a:pt x="1188" y="836"/>
                  <a:pt x="1179" y="851"/>
                </a:cubicBezTo>
                <a:cubicBezTo>
                  <a:pt x="1190" y="819"/>
                  <a:pt x="1202" y="787"/>
                  <a:pt x="1214" y="755"/>
                </a:cubicBezTo>
                <a:cubicBezTo>
                  <a:pt x="1227" y="737"/>
                  <a:pt x="1240" y="719"/>
                  <a:pt x="1253" y="701"/>
                </a:cubicBezTo>
                <a:close/>
                <a:moveTo>
                  <a:pt x="1852" y="240"/>
                </a:moveTo>
                <a:cubicBezTo>
                  <a:pt x="1872" y="226"/>
                  <a:pt x="1872" y="226"/>
                  <a:pt x="1872" y="226"/>
                </a:cubicBezTo>
                <a:cubicBezTo>
                  <a:pt x="1874" y="224"/>
                  <a:pt x="1877" y="222"/>
                  <a:pt x="1880" y="220"/>
                </a:cubicBezTo>
                <a:cubicBezTo>
                  <a:pt x="1866" y="236"/>
                  <a:pt x="1852" y="251"/>
                  <a:pt x="1839" y="264"/>
                </a:cubicBezTo>
                <a:cubicBezTo>
                  <a:pt x="1825" y="279"/>
                  <a:pt x="1813" y="292"/>
                  <a:pt x="1805" y="302"/>
                </a:cubicBezTo>
                <a:cubicBezTo>
                  <a:pt x="1788" y="323"/>
                  <a:pt x="1771" y="345"/>
                  <a:pt x="1753" y="367"/>
                </a:cubicBezTo>
                <a:cubicBezTo>
                  <a:pt x="1683" y="431"/>
                  <a:pt x="1622" y="502"/>
                  <a:pt x="1572" y="578"/>
                </a:cubicBezTo>
                <a:cubicBezTo>
                  <a:pt x="1555" y="603"/>
                  <a:pt x="1539" y="629"/>
                  <a:pt x="1525" y="656"/>
                </a:cubicBezTo>
                <a:cubicBezTo>
                  <a:pt x="1506" y="680"/>
                  <a:pt x="1487" y="704"/>
                  <a:pt x="1469" y="729"/>
                </a:cubicBezTo>
                <a:cubicBezTo>
                  <a:pt x="1449" y="756"/>
                  <a:pt x="1429" y="783"/>
                  <a:pt x="1410" y="811"/>
                </a:cubicBezTo>
                <a:cubicBezTo>
                  <a:pt x="1419" y="788"/>
                  <a:pt x="1428" y="766"/>
                  <a:pt x="1438" y="743"/>
                </a:cubicBezTo>
                <a:cubicBezTo>
                  <a:pt x="1444" y="735"/>
                  <a:pt x="1450" y="727"/>
                  <a:pt x="1455" y="719"/>
                </a:cubicBezTo>
                <a:cubicBezTo>
                  <a:pt x="1549" y="587"/>
                  <a:pt x="1647" y="462"/>
                  <a:pt x="1749" y="349"/>
                </a:cubicBezTo>
                <a:cubicBezTo>
                  <a:pt x="1749" y="349"/>
                  <a:pt x="1797" y="294"/>
                  <a:pt x="1797" y="294"/>
                </a:cubicBezTo>
                <a:cubicBezTo>
                  <a:pt x="1807" y="281"/>
                  <a:pt x="1818" y="269"/>
                  <a:pt x="1829" y="257"/>
                </a:cubicBezTo>
                <a:cubicBezTo>
                  <a:pt x="1837" y="251"/>
                  <a:pt x="1844" y="245"/>
                  <a:pt x="1852" y="240"/>
                </a:cubicBezTo>
                <a:close/>
                <a:moveTo>
                  <a:pt x="1894" y="365"/>
                </a:moveTo>
                <a:cubicBezTo>
                  <a:pt x="1808" y="450"/>
                  <a:pt x="1732" y="541"/>
                  <a:pt x="1666" y="637"/>
                </a:cubicBezTo>
                <a:cubicBezTo>
                  <a:pt x="1654" y="654"/>
                  <a:pt x="1643" y="672"/>
                  <a:pt x="1632" y="689"/>
                </a:cubicBezTo>
                <a:cubicBezTo>
                  <a:pt x="1613" y="709"/>
                  <a:pt x="1595" y="729"/>
                  <a:pt x="1577" y="748"/>
                </a:cubicBezTo>
                <a:cubicBezTo>
                  <a:pt x="1584" y="734"/>
                  <a:pt x="1592" y="720"/>
                  <a:pt x="1600" y="706"/>
                </a:cubicBezTo>
                <a:cubicBezTo>
                  <a:pt x="1674" y="609"/>
                  <a:pt x="1749" y="515"/>
                  <a:pt x="1818" y="429"/>
                </a:cubicBezTo>
                <a:cubicBezTo>
                  <a:pt x="1842" y="407"/>
                  <a:pt x="1868" y="386"/>
                  <a:pt x="1894" y="365"/>
                </a:cubicBezTo>
                <a:close/>
                <a:moveTo>
                  <a:pt x="2264" y="375"/>
                </a:moveTo>
                <a:cubicBezTo>
                  <a:pt x="2282" y="361"/>
                  <a:pt x="2301" y="348"/>
                  <a:pt x="2321" y="335"/>
                </a:cubicBezTo>
                <a:cubicBezTo>
                  <a:pt x="2335" y="325"/>
                  <a:pt x="2350" y="315"/>
                  <a:pt x="2364" y="305"/>
                </a:cubicBezTo>
                <a:cubicBezTo>
                  <a:pt x="2357" y="312"/>
                  <a:pt x="2349" y="320"/>
                  <a:pt x="2342" y="327"/>
                </a:cubicBezTo>
                <a:cubicBezTo>
                  <a:pt x="2336" y="331"/>
                  <a:pt x="2329" y="335"/>
                  <a:pt x="2323" y="340"/>
                </a:cubicBezTo>
                <a:cubicBezTo>
                  <a:pt x="2134" y="479"/>
                  <a:pt x="1989" y="622"/>
                  <a:pt x="1879" y="775"/>
                </a:cubicBezTo>
                <a:cubicBezTo>
                  <a:pt x="1873" y="785"/>
                  <a:pt x="1866" y="795"/>
                  <a:pt x="1859" y="805"/>
                </a:cubicBezTo>
                <a:cubicBezTo>
                  <a:pt x="1837" y="827"/>
                  <a:pt x="1816" y="850"/>
                  <a:pt x="1794" y="873"/>
                </a:cubicBezTo>
                <a:cubicBezTo>
                  <a:pt x="1822" y="832"/>
                  <a:pt x="1852" y="791"/>
                  <a:pt x="1883" y="751"/>
                </a:cubicBezTo>
                <a:cubicBezTo>
                  <a:pt x="1979" y="634"/>
                  <a:pt x="2107" y="491"/>
                  <a:pt x="2264" y="375"/>
                </a:cubicBezTo>
                <a:close/>
                <a:moveTo>
                  <a:pt x="1932" y="859"/>
                </a:moveTo>
                <a:cubicBezTo>
                  <a:pt x="2029" y="762"/>
                  <a:pt x="2029" y="762"/>
                  <a:pt x="2029" y="762"/>
                </a:cubicBezTo>
                <a:cubicBezTo>
                  <a:pt x="2033" y="757"/>
                  <a:pt x="2038" y="752"/>
                  <a:pt x="2043" y="748"/>
                </a:cubicBezTo>
                <a:cubicBezTo>
                  <a:pt x="2009" y="799"/>
                  <a:pt x="1977" y="852"/>
                  <a:pt x="1946" y="903"/>
                </a:cubicBezTo>
                <a:cubicBezTo>
                  <a:pt x="1923" y="943"/>
                  <a:pt x="1923" y="943"/>
                  <a:pt x="1923" y="943"/>
                </a:cubicBezTo>
                <a:cubicBezTo>
                  <a:pt x="1914" y="958"/>
                  <a:pt x="1903" y="973"/>
                  <a:pt x="1893" y="989"/>
                </a:cubicBezTo>
                <a:cubicBezTo>
                  <a:pt x="1871" y="1013"/>
                  <a:pt x="1849" y="1037"/>
                  <a:pt x="1829" y="1060"/>
                </a:cubicBezTo>
                <a:cubicBezTo>
                  <a:pt x="1856" y="989"/>
                  <a:pt x="1889" y="923"/>
                  <a:pt x="1929" y="862"/>
                </a:cubicBezTo>
                <a:cubicBezTo>
                  <a:pt x="1930" y="861"/>
                  <a:pt x="1931" y="860"/>
                  <a:pt x="1932" y="859"/>
                </a:cubicBezTo>
                <a:close/>
              </a:path>
            </a:pathLst>
          </a:custGeom>
          <a:solidFill>
            <a:schemeClr val="accent6">
              <a:lumMod val="40000"/>
              <a:lumOff val="60000"/>
            </a:schemeClr>
          </a:solidFill>
          <a:ln>
            <a:noFill/>
          </a:ln>
        </p:spPr>
        <p:txBody>
          <a:bodyPr/>
          <a:lstStyle/>
          <a:p>
            <a:endParaRPr lang="zh-CN" altLang="en-US"/>
          </a:p>
        </p:txBody>
      </p:sp>
      <p:sp>
        <p:nvSpPr>
          <p:cNvPr id="12" name="PA_文本框 7"/>
          <p:cNvSpPr txBox="1">
            <a:spLocks noChangeArrowheads="1"/>
          </p:cNvSpPr>
          <p:nvPr>
            <p:custDataLst>
              <p:tags r:id="rId3"/>
            </p:custDataLst>
          </p:nvPr>
        </p:nvSpPr>
        <p:spPr bwMode="auto">
          <a:xfrm>
            <a:off x="2915816" y="2480915"/>
            <a:ext cx="343004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latin typeface="微软雅黑" panose="020b0503020204020204" pitchFamily="34" charset="-122"/>
                <a:ea typeface="微软雅黑" panose="020b0503020204020204" pitchFamily="34" charset="-122"/>
              </a:rPr>
              <a:t>请在此添加您的标题</a:t>
            </a:r>
            <a:endParaRPr lang="zh-CN" altLang="en-US" sz="2800">
              <a:latin typeface="微软雅黑" panose="020b0503020204020204" pitchFamily="34" charset="-122"/>
              <a:ea typeface="微软雅黑" panose="020b0503020204020204" pitchFamily="34" charset="-122"/>
            </a:endParaRPr>
          </a:p>
        </p:txBody>
      </p:sp>
      <p:sp>
        <p:nvSpPr>
          <p:cNvPr id="13" name="PA_文本框 5"/>
          <p:cNvSpPr txBox="1"/>
          <p:nvPr>
            <p:custDataLst>
              <p:tags r:id="rId4"/>
            </p:custDataLst>
          </p:nvPr>
        </p:nvSpPr>
        <p:spPr>
          <a:xfrm>
            <a:off x="3422014" y="1812761"/>
            <a:ext cx="2533066" cy="830997"/>
          </a:xfrm>
          <a:prstGeom prst="rect">
            <a:avLst/>
          </a:prstGeom>
          <a:noFill/>
        </p:spPr>
        <p:txBody>
          <a:bodyPr wrap="none" rtlCol="0">
            <a:spAutoFit/>
          </a:bodyPr>
          <a:lstStyle/>
          <a:p>
            <a:r>
              <a:rPr lang="en-US" altLang="zh-CN" sz="4800">
                <a:latin typeface="落落补 汤圆" pitchFamily="2" charset="-128"/>
                <a:ea typeface="落落补 汤圆" pitchFamily="2" charset="-128"/>
                <a:cs typeface="落落补 汤圆" pitchFamily="2" charset="-128"/>
              </a:rPr>
              <a:t>THE TWO</a:t>
            </a:r>
            <a:endParaRPr lang="zh-CN" altLang="en-US" sz="4800">
              <a:latin typeface="落落补 汤圆" pitchFamily="2" charset="-128"/>
              <a:ea typeface="落落补 汤圆" pitchFamily="2" charset="-128"/>
              <a:cs typeface="落落补 汤圆" pitchFamily="2" charset="-128"/>
            </a:endParaRPr>
          </a:p>
        </p:txBody>
      </p:sp>
      <p:sp>
        <p:nvSpPr>
          <p:cNvPr id="14" name="PA_文本框 5"/>
          <p:cNvSpPr txBox="1"/>
          <p:nvPr>
            <p:custDataLst>
              <p:tags r:id="rId5"/>
            </p:custDataLst>
          </p:nvPr>
        </p:nvSpPr>
        <p:spPr>
          <a:xfrm>
            <a:off x="3126849" y="3000937"/>
            <a:ext cx="2957861" cy="215444"/>
          </a:xfrm>
          <a:prstGeom prst="rect">
            <a:avLst/>
          </a:prstGeom>
          <a:noFill/>
        </p:spPr>
        <p:txBody>
          <a:bodyPr wrap="none" rtlCol="0">
            <a:spAutoFit/>
          </a:bodyPr>
          <a:lstStyle/>
          <a:p>
            <a:r>
              <a:rPr lang="en-US" altLang="zh-CN" sz="800">
                <a:latin typeface="落落补 汤圆" pitchFamily="2" charset="-128"/>
                <a:ea typeface="落落补 汤圆" pitchFamily="2" charset="-128"/>
                <a:cs typeface="落落补 汤圆" pitchFamily="2" charset="-128"/>
              </a:rPr>
              <a:t>CHUANGYI SHOUHUI SHANGWU MICROSOFT POWERPOINT MY 2017</a:t>
            </a:r>
            <a:endParaRPr lang="zh-CN" altLang="en-US" sz="800">
              <a:latin typeface="落落补 汤圆" pitchFamily="2" charset="-128"/>
              <a:ea typeface="落落补 汤圆" pitchFamily="2" charset="-128"/>
              <a:cs typeface="落落补 汤圆" pitchFamily="2" charset="-128"/>
            </a:endParaRPr>
          </a:p>
        </p:txBody>
      </p:sp>
    </p:spTree>
  </p:cSld>
  <p:clrMapOvr>
    <a:masterClrMapping/>
  </p:clrMapOvr>
  <mc:AlternateContent>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3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60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9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animBg="1"/>
    </p:bldLst>
  </p:timing>
</p:sld>
</file>

<file path=ppt/tags/tag1.xml><?xml version="1.0" encoding="utf-8"?>
<p:tagLst xmlns:p="http://schemas.openxmlformats.org/presentationml/2006/main">
  <p:tag name="PA" val="v3.0.0"/>
</p:tagLst>
</file>

<file path=ppt/tags/tag10.xml><?xml version="1.0" encoding="utf-8"?>
<p:tagLst xmlns:p="http://schemas.openxmlformats.org/presentationml/2006/main">
  <p:tag name="PA" val="v3.0.0"/>
</p:tagLst>
</file>

<file path=ppt/tags/tag100.xml><?xml version="1.0" encoding="utf-8"?>
<p:tagLst xmlns:p="http://schemas.openxmlformats.org/presentationml/2006/main">
  <p:tag name="PA" val="v3.0.0"/>
</p:tagLst>
</file>

<file path=ppt/tags/tag101.xml><?xml version="1.0" encoding="utf-8"?>
<p:tagLst xmlns:p="http://schemas.openxmlformats.org/presentationml/2006/main">
  <p:tag name="PA" val="v3.0.0"/>
</p:tagLst>
</file>

<file path=ppt/tags/tag102.xml><?xml version="1.0" encoding="utf-8"?>
<p:tagLst xmlns:p="http://schemas.openxmlformats.org/presentationml/2006/main">
  <p:tag name="PA" val="v3.0.0"/>
</p:tagLst>
</file>

<file path=ppt/tags/tag103.xml><?xml version="1.0" encoding="utf-8"?>
<p:tagLst xmlns:p="http://schemas.openxmlformats.org/presentationml/2006/main">
  <p:tag name="PA" val="v3.0.0"/>
</p:tagLst>
</file>

<file path=ppt/tags/tag104.xml><?xml version="1.0" encoding="utf-8"?>
<p:tagLst xmlns:p="http://schemas.openxmlformats.org/presentationml/2006/main">
  <p:tag name="PA" val="v3.0.0"/>
</p:tagLst>
</file>

<file path=ppt/tags/tag105.xml><?xml version="1.0" encoding="utf-8"?>
<p:tagLst xmlns:p="http://schemas.openxmlformats.org/presentationml/2006/main">
  <p:tag name="PA" val="v3.0.0"/>
</p:tagLst>
</file>

<file path=ppt/tags/tag106.xml><?xml version="1.0" encoding="utf-8"?>
<p:tagLst xmlns:p="http://schemas.openxmlformats.org/presentationml/2006/main">
  <p:tag name="PA" val="v3.0.0"/>
</p:tagLst>
</file>

<file path=ppt/tags/tag107.xml><?xml version="1.0" encoding="utf-8"?>
<p:tagLst xmlns:p="http://schemas.openxmlformats.org/presentationml/2006/main">
  <p:tag name="PA" val="v3.0.0"/>
</p:tagLst>
</file>

<file path=ppt/tags/tag108.xml><?xml version="1.0" encoding="utf-8"?>
<p:tagLst xmlns:p="http://schemas.openxmlformats.org/presentationml/2006/main">
  <p:tag name="PA" val="v3.0.0"/>
</p:tagLst>
</file>

<file path=ppt/tags/tag109.xml><?xml version="1.0" encoding="utf-8"?>
<p:tagLst xmlns:p="http://schemas.openxmlformats.org/presentationml/2006/main">
  <p:tag name="PA" val="v3.0.0"/>
</p:tagLst>
</file>

<file path=ppt/tags/tag11.xml><?xml version="1.0" encoding="utf-8"?>
<p:tagLst xmlns:p="http://schemas.openxmlformats.org/presentationml/2006/main">
  <p:tag name="PA" val="v3.0.0"/>
</p:tagLst>
</file>

<file path=ppt/tags/tag110.xml><?xml version="1.0" encoding="utf-8"?>
<p:tagLst xmlns:p="http://schemas.openxmlformats.org/presentationml/2006/main">
  <p:tag name="PA" val="v3.0.0"/>
</p:tagLst>
</file>

<file path=ppt/tags/tag111.xml><?xml version="1.0" encoding="utf-8"?>
<p:tagLst xmlns:p="http://schemas.openxmlformats.org/presentationml/2006/main">
  <p:tag name="PA" val="v3.0.0"/>
</p:tagLst>
</file>

<file path=ppt/tags/tag112.xml><?xml version="1.0" encoding="utf-8"?>
<p:tagLst xmlns:p="http://schemas.openxmlformats.org/presentationml/2006/main">
  <p:tag name="PA" val="v3.0.0"/>
</p:tagLst>
</file>

<file path=ppt/tags/tag113.xml><?xml version="1.0" encoding="utf-8"?>
<p:tagLst xmlns:p="http://schemas.openxmlformats.org/presentationml/2006/main">
  <p:tag name="PA" val="v3.0.0"/>
</p:tagLst>
</file>

<file path=ppt/tags/tag114.xml><?xml version="1.0" encoding="utf-8"?>
<p:tagLst xmlns:p="http://schemas.openxmlformats.org/presentationml/2006/main">
  <p:tag name="PA" val="v3.0.0"/>
</p:tagLst>
</file>

<file path=ppt/tags/tag115.xml><?xml version="1.0" encoding="utf-8"?>
<p:tagLst xmlns:p="http://schemas.openxmlformats.org/presentationml/2006/main">
  <p:tag name="PA" val="v3.0.0"/>
</p:tagLst>
</file>

<file path=ppt/tags/tag116.xml><?xml version="1.0" encoding="utf-8"?>
<p:tagLst xmlns:p="http://schemas.openxmlformats.org/presentationml/2006/main">
  <p:tag name="PA" val="v3.0.0"/>
</p:tagLst>
</file>

<file path=ppt/tags/tag117.xml><?xml version="1.0" encoding="utf-8"?>
<p:tagLst xmlns:p="http://schemas.openxmlformats.org/presentationml/2006/main">
  <p:tag name="PA" val="v3.0.0"/>
</p:tagLst>
</file>

<file path=ppt/tags/tag118.xml><?xml version="1.0" encoding="utf-8"?>
<p:tagLst xmlns:p="http://schemas.openxmlformats.org/presentationml/2006/main">
  <p:tag name="PA" val="v3.0.0"/>
</p:tagLst>
</file>

<file path=ppt/tags/tag119.xml><?xml version="1.0" encoding="utf-8"?>
<p:tagLst xmlns:p="http://schemas.openxmlformats.org/presentationml/2006/main">
  <p:tag name="PA" val="v3.0.0"/>
</p:tagLst>
</file>

<file path=ppt/tags/tag12.xml><?xml version="1.0" encoding="utf-8"?>
<p:tagLst xmlns:p="http://schemas.openxmlformats.org/presentationml/2006/main">
  <p:tag name="PA" val="v3.0.0"/>
</p:tagLst>
</file>

<file path=ppt/tags/tag120.xml><?xml version="1.0" encoding="utf-8"?>
<p:tagLst xmlns:p="http://schemas.openxmlformats.org/presentationml/2006/main">
  <p:tag name="PA" val="v3.0.0"/>
</p:tagLst>
</file>

<file path=ppt/tags/tag121.xml><?xml version="1.0" encoding="utf-8"?>
<p:tagLst xmlns:p="http://schemas.openxmlformats.org/presentationml/2006/main">
  <p:tag name="PA" val="v3.0.0"/>
</p:tagLst>
</file>

<file path=ppt/tags/tag122.xml><?xml version="1.0" encoding="utf-8"?>
<p:tagLst xmlns:p="http://schemas.openxmlformats.org/presentationml/2006/main">
  <p:tag name="PA" val="v3.0.0"/>
</p:tagLst>
</file>

<file path=ppt/tags/tag123.xml><?xml version="1.0" encoding="utf-8"?>
<p:tagLst xmlns:p="http://schemas.openxmlformats.org/presentationml/2006/main">
  <p:tag name="PA" val="v3.0.0"/>
</p:tagLst>
</file>

<file path=ppt/tags/tag124.xml><?xml version="1.0" encoding="utf-8"?>
<p:tagLst xmlns:p="http://schemas.openxmlformats.org/presentationml/2006/main">
  <p:tag name="PA" val="v3.0.0"/>
</p:tagLst>
</file>

<file path=ppt/tags/tag125.xml><?xml version="1.0" encoding="utf-8"?>
<p:tagLst xmlns:p="http://schemas.openxmlformats.org/presentationml/2006/main">
  <p:tag name="PA" val="v3.0.0"/>
</p:tagLst>
</file>

<file path=ppt/tags/tag126.xml><?xml version="1.0" encoding="utf-8"?>
<p:tagLst xmlns:p="http://schemas.openxmlformats.org/presentationml/2006/main">
  <p:tag name="PA" val="v3.0.0"/>
</p:tagLst>
</file>

<file path=ppt/tags/tag127.xml><?xml version="1.0" encoding="utf-8"?>
<p:tagLst xmlns:p="http://schemas.openxmlformats.org/presentationml/2006/main">
  <p:tag name="PA" val="v3.0.0"/>
</p:tagLst>
</file>

<file path=ppt/tags/tag128.xml><?xml version="1.0" encoding="utf-8"?>
<p:tagLst xmlns:p="http://schemas.openxmlformats.org/presentationml/2006/main">
  <p:tag name="PA" val="v3.0.0"/>
</p:tagLst>
</file>

<file path=ppt/tags/tag129.xml><?xml version="1.0" encoding="utf-8"?>
<p:tagLst xmlns:p="http://schemas.openxmlformats.org/presentationml/2006/main">
  <p:tag name="PA" val="v3.0.0"/>
</p:tagLst>
</file>

<file path=ppt/tags/tag13.xml><?xml version="1.0" encoding="utf-8"?>
<p:tagLst xmlns:p="http://schemas.openxmlformats.org/presentationml/2006/main">
  <p:tag name="PA" val="v3.0.0"/>
</p:tagLst>
</file>

<file path=ppt/tags/tag130.xml><?xml version="1.0" encoding="utf-8"?>
<p:tagLst xmlns:p="http://schemas.openxmlformats.org/presentationml/2006/main">
  <p:tag name="PA" val="v3.0.0"/>
</p:tagLst>
</file>

<file path=ppt/tags/tag131.xml><?xml version="1.0" encoding="utf-8"?>
<p:tagLst xmlns:p="http://schemas.openxmlformats.org/presentationml/2006/main">
  <p:tag name="PA" val="v3.0.0"/>
</p:tagLst>
</file>

<file path=ppt/tags/tag132.xml><?xml version="1.0" encoding="utf-8"?>
<p:tagLst xmlns:p="http://schemas.openxmlformats.org/presentationml/2006/main">
  <p:tag name="PA" val="v3.0.0"/>
</p:tagLst>
</file>

<file path=ppt/tags/tag133.xml><?xml version="1.0" encoding="utf-8"?>
<p:tagLst xmlns:p="http://schemas.openxmlformats.org/presentationml/2006/main">
  <p:tag name="PA" val="v3.0.0"/>
</p:tagLst>
</file>

<file path=ppt/tags/tag134.xml><?xml version="1.0" encoding="utf-8"?>
<p:tagLst xmlns:p="http://schemas.openxmlformats.org/presentationml/2006/main">
  <p:tag name="PA" val="v3.0.0"/>
</p:tagLst>
</file>

<file path=ppt/tags/tag135.xml><?xml version="1.0" encoding="utf-8"?>
<p:tagLst xmlns:p="http://schemas.openxmlformats.org/presentationml/2006/main">
  <p:tag name="PA" val="v3.0.0"/>
</p:tagLst>
</file>

<file path=ppt/tags/tag136.xml><?xml version="1.0" encoding="utf-8"?>
<p:tagLst xmlns:p="http://schemas.openxmlformats.org/presentationml/2006/main">
  <p:tag name="PA" val="v3.0.0"/>
</p:tagLst>
</file>

<file path=ppt/tags/tag137.xml><?xml version="1.0" encoding="utf-8"?>
<p:tagLst xmlns:p="http://schemas.openxmlformats.org/presentationml/2006/main">
  <p:tag name="PA" val="v3.0.0"/>
</p:tagLst>
</file>

<file path=ppt/tags/tag138.xml><?xml version="1.0" encoding="utf-8"?>
<p:tagLst xmlns:p="http://schemas.openxmlformats.org/presentationml/2006/main">
  <p:tag name="PA" val="v3.0.0"/>
</p:tagLst>
</file>

<file path=ppt/tags/tag139.xml><?xml version="1.0" encoding="utf-8"?>
<p:tagLst xmlns:p="http://schemas.openxmlformats.org/presentationml/2006/main">
  <p:tag name="PA" val="v3.0.0"/>
</p:tagLst>
</file>

<file path=ppt/tags/tag14.xml><?xml version="1.0" encoding="utf-8"?>
<p:tagLst xmlns:p="http://schemas.openxmlformats.org/presentationml/2006/main">
  <p:tag name="PA" val="v3.0.0"/>
</p:tagLst>
</file>

<file path=ppt/tags/tag140.xml><?xml version="1.0" encoding="utf-8"?>
<p:tagLst xmlns:p="http://schemas.openxmlformats.org/presentationml/2006/main">
  <p:tag name="PA" val="v3.0.0"/>
</p:tagLst>
</file>

<file path=ppt/tags/tag141.xml><?xml version="1.0" encoding="utf-8"?>
<p:tagLst xmlns:p="http://schemas.openxmlformats.org/presentationml/2006/main">
  <p:tag name="PA" val="v3.0.0"/>
</p:tagLst>
</file>

<file path=ppt/tags/tag142.xml><?xml version="1.0" encoding="utf-8"?>
<p:tagLst xmlns:p="http://schemas.openxmlformats.org/presentationml/2006/main">
  <p:tag name="PA" val="v3.0.0"/>
</p:tagLst>
</file>

<file path=ppt/tags/tag143.xml><?xml version="1.0" encoding="utf-8"?>
<p:tagLst xmlns:p="http://schemas.openxmlformats.org/presentationml/2006/main">
  <p:tag name="PA" val="v3.0.0"/>
</p:tagLst>
</file>

<file path=ppt/tags/tag144.xml><?xml version="1.0" encoding="utf-8"?>
<p:tagLst xmlns:p="http://schemas.openxmlformats.org/presentationml/2006/main">
  <p:tag name="PA" val="v3.0.0"/>
</p:tagLst>
</file>

<file path=ppt/tags/tag145.xml><?xml version="1.0" encoding="utf-8"?>
<p:tagLst xmlns:p="http://schemas.openxmlformats.org/presentationml/2006/main">
  <p:tag name="PA" val="v3.0.0"/>
</p:tagLst>
</file>

<file path=ppt/tags/tag146.xml><?xml version="1.0" encoding="utf-8"?>
<p:tagLst xmlns:p="http://schemas.openxmlformats.org/presentationml/2006/main">
  <p:tag name="PA" val="v3.0.0"/>
</p:tagLst>
</file>

<file path=ppt/tags/tag147.xml><?xml version="1.0" encoding="utf-8"?>
<p:tagLst xmlns:p="http://schemas.openxmlformats.org/presentationml/2006/main">
  <p:tag name="PA" val="v3.0.0"/>
</p:tagLst>
</file>

<file path=ppt/tags/tag148.xml><?xml version="1.0" encoding="utf-8"?>
<p:tagLst xmlns:p="http://schemas.openxmlformats.org/presentationml/2006/main">
  <p:tag name="PA" val="v3.0.0"/>
</p:tagLst>
</file>

<file path=ppt/tags/tag149.xml><?xml version="1.0" encoding="utf-8"?>
<p:tagLst xmlns:p="http://schemas.openxmlformats.org/presentationml/2006/main">
  <p:tag name="PA" val="v3.0.0"/>
</p:tagLst>
</file>

<file path=ppt/tags/tag15.xml><?xml version="1.0" encoding="utf-8"?>
<p:tagLst xmlns:p="http://schemas.openxmlformats.org/presentationml/2006/main">
  <p:tag name="PA" val="v3.0.0"/>
</p:tagLst>
</file>

<file path=ppt/tags/tag150.xml><?xml version="1.0" encoding="utf-8"?>
<p:tagLst xmlns:p="http://schemas.openxmlformats.org/presentationml/2006/main">
  <p:tag name="PA" val="v3.0.0"/>
</p:tagLst>
</file>

<file path=ppt/tags/tag151.xml><?xml version="1.0" encoding="utf-8"?>
<p:tagLst xmlns:p="http://schemas.openxmlformats.org/presentationml/2006/main">
  <p:tag name="PA" val="v3.0.0"/>
</p:tagLst>
</file>

<file path=ppt/tags/tag152.xml><?xml version="1.0" encoding="utf-8"?>
<p:tagLst xmlns:p="http://schemas.openxmlformats.org/presentationml/2006/main">
  <p:tag name="PA" val="v3.0.0"/>
</p:tagLst>
</file>

<file path=ppt/tags/tag153.xml><?xml version="1.0" encoding="utf-8"?>
<p:tagLst xmlns:p="http://schemas.openxmlformats.org/presentationml/2006/main">
  <p:tag name="PA" val="v3.0.0"/>
</p:tagLst>
</file>

<file path=ppt/tags/tag154.xml><?xml version="1.0" encoding="utf-8"?>
<p:tagLst xmlns:p="http://schemas.openxmlformats.org/presentationml/2006/main">
  <p:tag name="PA" val="v3.0.0"/>
</p:tagLst>
</file>

<file path=ppt/tags/tag155.xml><?xml version="1.0" encoding="utf-8"?>
<p:tagLst xmlns:p="http://schemas.openxmlformats.org/presentationml/2006/main">
  <p:tag name="PA" val="v3.0.0"/>
</p:tagLst>
</file>

<file path=ppt/tags/tag156.xml><?xml version="1.0" encoding="utf-8"?>
<p:tagLst xmlns:p="http://schemas.openxmlformats.org/presentationml/2006/main">
  <p:tag name="PA" val="v3.0.0"/>
</p:tagLst>
</file>

<file path=ppt/tags/tag157.xml><?xml version="1.0" encoding="utf-8"?>
<p:tagLst xmlns:p="http://schemas.openxmlformats.org/presentationml/2006/main">
  <p:tag name="PA" val="v3.0.0"/>
</p:tagLst>
</file>

<file path=ppt/tags/tag158.xml><?xml version="1.0" encoding="utf-8"?>
<p:tagLst xmlns:p="http://schemas.openxmlformats.org/presentationml/2006/main">
  <p:tag name="PA" val="v3.0.0"/>
</p:tagLst>
</file>

<file path=ppt/tags/tag159.xml><?xml version="1.0" encoding="utf-8"?>
<p:tagLst xmlns:p="http://schemas.openxmlformats.org/presentationml/2006/main">
  <p:tag name="PA" val="v3.0.0"/>
</p:tagLst>
</file>

<file path=ppt/tags/tag16.xml><?xml version="1.0" encoding="utf-8"?>
<p:tagLst xmlns:p="http://schemas.openxmlformats.org/presentationml/2006/main">
  <p:tag name="PA" val="v3.0.0"/>
</p:tagLst>
</file>

<file path=ppt/tags/tag160.xml><?xml version="1.0" encoding="utf-8"?>
<p:tagLst xmlns:p="http://schemas.openxmlformats.org/presentationml/2006/main">
  <p:tag name="PA" val="v3.0.0"/>
</p:tagLst>
</file>

<file path=ppt/tags/tag161.xml><?xml version="1.0" encoding="utf-8"?>
<p:tagLst xmlns:p="http://schemas.openxmlformats.org/presentationml/2006/main">
  <p:tag name="PA" val="v3.0.0"/>
</p:tagLst>
</file>

<file path=ppt/tags/tag162.xml><?xml version="1.0" encoding="utf-8"?>
<p:tagLst xmlns:p="http://schemas.openxmlformats.org/presentationml/2006/main">
  <p:tag name="PA" val="v3.0.0"/>
</p:tagLst>
</file>

<file path=ppt/tags/tag163.xml><?xml version="1.0" encoding="utf-8"?>
<p:tagLst xmlns:p="http://schemas.openxmlformats.org/presentationml/2006/main">
  <p:tag name="PA" val="v3.0.0"/>
</p:tagLst>
</file>

<file path=ppt/tags/tag164.xml><?xml version="1.0" encoding="utf-8"?>
<p:tagLst xmlns:p="http://schemas.openxmlformats.org/presentationml/2006/main">
  <p:tag name="PA" val="v3.0.0"/>
</p:tagLst>
</file>

<file path=ppt/tags/tag165.xml><?xml version="1.0" encoding="utf-8"?>
<p:tagLst xmlns:p="http://schemas.openxmlformats.org/presentationml/2006/main">
  <p:tag name="PA" val="v3.0.0"/>
</p:tagLst>
</file>

<file path=ppt/tags/tag166.xml><?xml version="1.0" encoding="utf-8"?>
<p:tagLst xmlns:p="http://schemas.openxmlformats.org/presentationml/2006/main">
  <p:tag name="PA" val="v3.0.0"/>
</p:tagLst>
</file>

<file path=ppt/tags/tag167.xml><?xml version="1.0" encoding="utf-8"?>
<p:tagLst xmlns:p="http://schemas.openxmlformats.org/presentationml/2006/main">
  <p:tag name="PA" val="v3.0.0"/>
</p:tagLst>
</file>

<file path=ppt/tags/tag168.xml><?xml version="1.0" encoding="utf-8"?>
<p:tagLst xmlns:p="http://schemas.openxmlformats.org/presentationml/2006/main">
  <p:tag name="PA" val="v3.0.0"/>
</p:tagLst>
</file>

<file path=ppt/tags/tag169.xml><?xml version="1.0" encoding="utf-8"?>
<p:tagLst xmlns:p="http://schemas.openxmlformats.org/presentationml/2006/main">
  <p:tag name="PA" val="v3.0.0"/>
</p:tagLst>
</file>

<file path=ppt/tags/tag17.xml><?xml version="1.0" encoding="utf-8"?>
<p:tagLst xmlns:p="http://schemas.openxmlformats.org/presentationml/2006/main">
  <p:tag name="PA" val="v3.0.0"/>
</p:tagLst>
</file>

<file path=ppt/tags/tag170.xml><?xml version="1.0" encoding="utf-8"?>
<p:tagLst xmlns:p="http://schemas.openxmlformats.org/presentationml/2006/main">
  <p:tag name="PA" val="v3.0.0"/>
</p:tagLst>
</file>

<file path=ppt/tags/tag171.xml><?xml version="1.0" encoding="utf-8"?>
<p:tagLst xmlns:p="http://schemas.openxmlformats.org/presentationml/2006/main">
  <p:tag name="PA" val="v3.0.0"/>
</p:tagLst>
</file>

<file path=ppt/tags/tag172.xml><?xml version="1.0" encoding="utf-8"?>
<p:tagLst xmlns:p="http://schemas.openxmlformats.org/presentationml/2006/main">
  <p:tag name="PA" val="v3.0.0"/>
</p:tagLst>
</file>

<file path=ppt/tags/tag173.xml><?xml version="1.0" encoding="utf-8"?>
<p:tagLst xmlns:p="http://schemas.openxmlformats.org/presentationml/2006/main">
  <p:tag name="PA" val="v3.0.0"/>
</p:tagLst>
</file>

<file path=ppt/tags/tag174.xml><?xml version="1.0" encoding="utf-8"?>
<p:tagLst xmlns:p="http://schemas.openxmlformats.org/presentationml/2006/main">
  <p:tag name="PA" val="v3.0.0"/>
</p:tagLst>
</file>

<file path=ppt/tags/tag175.xml><?xml version="1.0" encoding="utf-8"?>
<p:tagLst xmlns:p="http://schemas.openxmlformats.org/presentationml/2006/main">
  <p:tag name="PA" val="v3.0.0"/>
</p:tagLst>
</file>

<file path=ppt/tags/tag176.xml><?xml version="1.0" encoding="utf-8"?>
<p:tagLst xmlns:p="http://schemas.openxmlformats.org/presentationml/2006/main">
  <p:tag name="PA" val="v3.0.0"/>
</p:tagLst>
</file>

<file path=ppt/tags/tag177.xml><?xml version="1.0" encoding="utf-8"?>
<p:tagLst xmlns:p="http://schemas.openxmlformats.org/presentationml/2006/main">
  <p:tag name="PA" val="v3.0.0"/>
</p:tagLst>
</file>

<file path=ppt/tags/tag178.xml><?xml version="1.0" encoding="utf-8"?>
<p:tagLst xmlns:p="http://schemas.openxmlformats.org/presentationml/2006/main">
  <p:tag name="PA" val="v3.0.0"/>
</p:tagLst>
</file>

<file path=ppt/tags/tag179.xml><?xml version="1.0" encoding="utf-8"?>
<p:tagLst xmlns:p="http://schemas.openxmlformats.org/presentationml/2006/main">
  <p:tag name="PA" val="v3.0.0"/>
</p:tagLst>
</file>

<file path=ppt/tags/tag18.xml><?xml version="1.0" encoding="utf-8"?>
<p:tagLst xmlns:p="http://schemas.openxmlformats.org/presentationml/2006/main">
  <p:tag name="PA" val="v3.0.0"/>
</p:tagLst>
</file>

<file path=ppt/tags/tag180.xml><?xml version="1.0" encoding="utf-8"?>
<p:tagLst xmlns:p="http://schemas.openxmlformats.org/presentationml/2006/main">
  <p:tag name="PA" val="v3.0.0"/>
</p:tagLst>
</file>

<file path=ppt/tags/tag181.xml><?xml version="1.0" encoding="utf-8"?>
<p:tagLst xmlns:p="http://schemas.openxmlformats.org/presentationml/2006/main">
  <p:tag name="PA" val="v3.0.0"/>
</p:tagLst>
</file>

<file path=ppt/tags/tag182.xml><?xml version="1.0" encoding="utf-8"?>
<p:tagLst xmlns:p="http://schemas.openxmlformats.org/presentationml/2006/main">
  <p:tag name="PA" val="v3.0.0"/>
</p:tagLst>
</file>

<file path=ppt/tags/tag183.xml><?xml version="1.0" encoding="utf-8"?>
<p:tagLst xmlns:p="http://schemas.openxmlformats.org/presentationml/2006/main">
  <p:tag name="PA" val="v3.0.0"/>
</p:tagLst>
</file>

<file path=ppt/tags/tag184.xml><?xml version="1.0" encoding="utf-8"?>
<p:tagLst xmlns:p="http://schemas.openxmlformats.org/presentationml/2006/main">
  <p:tag name="PA" val="v3.0.0"/>
</p:tagLst>
</file>

<file path=ppt/tags/tag185.xml><?xml version="1.0" encoding="utf-8"?>
<p:tagLst xmlns:p="http://schemas.openxmlformats.org/presentationml/2006/main">
  <p:tag name="PA" val="v3.0.0"/>
</p:tagLst>
</file>

<file path=ppt/tags/tag186.xml><?xml version="1.0" encoding="utf-8"?>
<p:tagLst xmlns:p="http://schemas.openxmlformats.org/presentationml/2006/main">
  <p:tag name="PA" val="v3.0.0"/>
</p:tagLst>
</file>

<file path=ppt/tags/tag187.xml><?xml version="1.0" encoding="utf-8"?>
<p:tagLst xmlns:p="http://schemas.openxmlformats.org/presentationml/2006/main">
  <p:tag name="PA" val="v3.0.0"/>
</p:tagLst>
</file>

<file path=ppt/tags/tag188.xml><?xml version="1.0" encoding="utf-8"?>
<p:tagLst xmlns:p="http://schemas.openxmlformats.org/presentationml/2006/main">
  <p:tag name="PA" val="v3.0.0"/>
</p:tagLst>
</file>

<file path=ppt/tags/tag189.xml><?xml version="1.0" encoding="utf-8"?>
<p:tagLst xmlns:p="http://schemas.openxmlformats.org/presentationml/2006/main">
  <p:tag name="PA" val="v3.0.0"/>
</p:tagLst>
</file>

<file path=ppt/tags/tag19.xml><?xml version="1.0" encoding="utf-8"?>
<p:tagLst xmlns:p="http://schemas.openxmlformats.org/presentationml/2006/main">
  <p:tag name="PA" val="v3.0.0"/>
</p:tagLst>
</file>

<file path=ppt/tags/tag190.xml><?xml version="1.0" encoding="utf-8"?>
<p:tagLst xmlns:p="http://schemas.openxmlformats.org/presentationml/2006/main">
  <p:tag name="PA" val="v3.0.0"/>
</p:tagLst>
</file>

<file path=ppt/tags/tag191.xml><?xml version="1.0" encoding="utf-8"?>
<p:tagLst xmlns:p="http://schemas.openxmlformats.org/presentationml/2006/main">
  <p:tag name="PA" val="v3.0.0"/>
</p:tagLst>
</file>

<file path=ppt/tags/tag192.xml><?xml version="1.0" encoding="utf-8"?>
<p:tagLst xmlns:p="http://schemas.openxmlformats.org/presentationml/2006/main">
  <p:tag name="PA" val="v3.0.0"/>
</p:tagLst>
</file>

<file path=ppt/tags/tag193.xml><?xml version="1.0" encoding="utf-8"?>
<p:tagLst xmlns:p="http://schemas.openxmlformats.org/presentationml/2006/main">
  <p:tag name="PA" val="v3.0.0"/>
</p:tagLst>
</file>

<file path=ppt/tags/tag194.xml><?xml version="1.0" encoding="utf-8"?>
<p:tagLst xmlns:p="http://schemas.openxmlformats.org/presentationml/2006/main">
  <p:tag name="PA" val="v3.0.0"/>
</p:tagLst>
</file>

<file path=ppt/tags/tag195.xml><?xml version="1.0" encoding="utf-8"?>
<p:tagLst xmlns:p="http://schemas.openxmlformats.org/presentationml/2006/main">
  <p:tag name="PA" val="v3.0.0"/>
</p:tagLst>
</file>

<file path=ppt/tags/tag196.xml><?xml version="1.0" encoding="utf-8"?>
<p:tagLst xmlns:p="http://schemas.openxmlformats.org/presentationml/2006/main">
  <p:tag name="PA" val="v3.0.0"/>
</p:tagLst>
</file>

<file path=ppt/tags/tag197.xml><?xml version="1.0" encoding="utf-8"?>
<p:tagLst xmlns:p="http://schemas.openxmlformats.org/presentationml/2006/main">
  <p:tag name="PA" val="v3.0.0"/>
</p:tagLst>
</file>

<file path=ppt/tags/tag198.xml><?xml version="1.0" encoding="utf-8"?>
<p:tagLst xmlns:p="http://schemas.openxmlformats.org/presentationml/2006/main">
  <p:tag name="PA" val="v3.0.0"/>
</p:tagLst>
</file>

<file path=ppt/tags/tag199.xml><?xml version="1.0" encoding="utf-8"?>
<p:tagLst xmlns:p="http://schemas.openxmlformats.org/presentationml/2006/main">
  <p:tag name="PA" val="v3.0.0"/>
</p:tagLst>
</file>

<file path=ppt/tags/tag2.xml><?xml version="1.0" encoding="utf-8"?>
<p:tagLst xmlns:p="http://schemas.openxmlformats.org/presentationml/2006/main">
  <p:tag name="PA" val="v3.0.0"/>
</p:tagLst>
</file>

<file path=ppt/tags/tag20.xml><?xml version="1.0" encoding="utf-8"?>
<p:tagLst xmlns:p="http://schemas.openxmlformats.org/presentationml/2006/main">
  <p:tag name="PA" val="v3.0.0"/>
</p:tagLst>
</file>

<file path=ppt/tags/tag200.xml><?xml version="1.0" encoding="utf-8"?>
<p:tagLst xmlns:p="http://schemas.openxmlformats.org/presentationml/2006/main">
  <p:tag name="PA" val="v3.0.0"/>
</p:tagLst>
</file>

<file path=ppt/tags/tag201.xml><?xml version="1.0" encoding="utf-8"?>
<p:tagLst xmlns:p="http://schemas.openxmlformats.org/presentationml/2006/main">
  <p:tag name="PA" val="v3.0.0"/>
</p:tagLst>
</file>

<file path=ppt/tags/tag202.xml><?xml version="1.0" encoding="utf-8"?>
<p:tagLst xmlns:p="http://schemas.openxmlformats.org/presentationml/2006/main">
  <p:tag name="PA" val="v3.0.0"/>
</p:tagLst>
</file>

<file path=ppt/tags/tag203.xml><?xml version="1.0" encoding="utf-8"?>
<p:tagLst xmlns:p="http://schemas.openxmlformats.org/presentationml/2006/main">
  <p:tag name="PA" val="v3.0.0"/>
</p:tagLst>
</file>

<file path=ppt/tags/tag204.xml><?xml version="1.0" encoding="utf-8"?>
<p:tagLst xmlns:p="http://schemas.openxmlformats.org/presentationml/2006/main">
  <p:tag name="PA" val="v3.0.0"/>
</p:tagLst>
</file>

<file path=ppt/tags/tag205.xml><?xml version="1.0" encoding="utf-8"?>
<p:tagLst xmlns:p="http://schemas.openxmlformats.org/presentationml/2006/main">
  <p:tag name="PA" val="v3.0.0"/>
</p:tagLst>
</file>

<file path=ppt/tags/tag206.xml><?xml version="1.0" encoding="utf-8"?>
<p:tagLst xmlns:p="http://schemas.openxmlformats.org/presentationml/2006/main">
  <p:tag name="PA" val="v3.0.0"/>
</p:tagLst>
</file>

<file path=ppt/tags/tag207.xml><?xml version="1.0" encoding="utf-8"?>
<p:tagLst xmlns:p="http://schemas.openxmlformats.org/presentationml/2006/main">
  <p:tag name="PA" val="v3.0.0"/>
</p:tagLst>
</file>

<file path=ppt/tags/tag208.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COMMONDATA" val="eyJoZGlkIjoiNGUwYjA4ZWY2NjA5ODhlZjcwNTFkMjRlOTA5YTE4MWMifQ=="/>
</p:tagLst>
</file>

<file path=ppt/tags/tag21.xml><?xml version="1.0" encoding="utf-8"?>
<p:tagLst xmlns:p="http://schemas.openxmlformats.org/presentationml/2006/main">
  <p:tag name="PA" val="v3.0.0"/>
</p:tagLst>
</file>

<file path=ppt/tags/tag22.xml><?xml version="1.0" encoding="utf-8"?>
<p:tagLst xmlns:p="http://schemas.openxmlformats.org/presentationml/2006/main">
  <p:tag name="PA" val="v3.0.0"/>
</p:tagLst>
</file>

<file path=ppt/tags/tag23.xml><?xml version="1.0" encoding="utf-8"?>
<p:tagLst xmlns:p="http://schemas.openxmlformats.org/presentationml/2006/main">
  <p:tag name="PA" val="v3.0.0"/>
</p:tagLst>
</file>

<file path=ppt/tags/tag24.xml><?xml version="1.0" encoding="utf-8"?>
<p:tagLst xmlns:p="http://schemas.openxmlformats.org/presentationml/2006/main">
  <p:tag name="PA" val="v3.0.0"/>
</p:tagLst>
</file>

<file path=ppt/tags/tag25.xml><?xml version="1.0" encoding="utf-8"?>
<p:tagLst xmlns:p="http://schemas.openxmlformats.org/presentationml/2006/main">
  <p:tag name="PA" val="v3.0.0"/>
</p:tagLst>
</file>

<file path=ppt/tags/tag26.xml><?xml version="1.0" encoding="utf-8"?>
<p:tagLst xmlns:p="http://schemas.openxmlformats.org/presentationml/2006/main">
  <p:tag name="PA" val="v3.0.0"/>
</p:tagLst>
</file>

<file path=ppt/tags/tag27.xml><?xml version="1.0" encoding="utf-8"?>
<p:tagLst xmlns:p="http://schemas.openxmlformats.org/presentationml/2006/main">
  <p:tag name="PA" val="v3.0.0"/>
</p:tagLst>
</file>

<file path=ppt/tags/tag28.xml><?xml version="1.0" encoding="utf-8"?>
<p:tagLst xmlns:p="http://schemas.openxmlformats.org/presentationml/2006/main">
  <p:tag name="PA" val="v3.0.0"/>
</p:tagLst>
</file>

<file path=ppt/tags/tag29.xml><?xml version="1.0" encoding="utf-8"?>
<p:tagLst xmlns:p="http://schemas.openxmlformats.org/presentationml/2006/main">
  <p:tag name="PA" val="v3.0.0"/>
</p:tagLst>
</file>

<file path=ppt/tags/tag3.xml><?xml version="1.0" encoding="utf-8"?>
<p:tagLst xmlns:p="http://schemas.openxmlformats.org/presentationml/2006/main">
  <p:tag name="PA" val="v3.0.0"/>
</p:tagLst>
</file>

<file path=ppt/tags/tag30.xml><?xml version="1.0" encoding="utf-8"?>
<p:tagLst xmlns:p="http://schemas.openxmlformats.org/presentationml/2006/main">
  <p:tag name="PA" val="v3.0.0"/>
</p:tagLst>
</file>

<file path=ppt/tags/tag31.xml><?xml version="1.0" encoding="utf-8"?>
<p:tagLst xmlns:p="http://schemas.openxmlformats.org/presentationml/2006/main">
  <p:tag name="PA" val="v3.0.0"/>
</p:tagLst>
</file>

<file path=ppt/tags/tag32.xml><?xml version="1.0" encoding="utf-8"?>
<p:tagLst xmlns:p="http://schemas.openxmlformats.org/presentationml/2006/main">
  <p:tag name="PA" val="v3.0.0"/>
</p:tagLst>
</file>

<file path=ppt/tags/tag33.xml><?xml version="1.0" encoding="utf-8"?>
<p:tagLst xmlns:p="http://schemas.openxmlformats.org/presentationml/2006/main">
  <p:tag name="PA" val="v3.0.0"/>
</p:tagLst>
</file>

<file path=ppt/tags/tag34.xml><?xml version="1.0" encoding="utf-8"?>
<p:tagLst xmlns:p="http://schemas.openxmlformats.org/presentationml/2006/main">
  <p:tag name="PA" val="v3.0.0"/>
</p:tagLst>
</file>

<file path=ppt/tags/tag35.xml><?xml version="1.0" encoding="utf-8"?>
<p:tagLst xmlns:p="http://schemas.openxmlformats.org/presentationml/2006/main">
  <p:tag name="PA" val="v3.0.0"/>
</p:tagLst>
</file>

<file path=ppt/tags/tag36.xml><?xml version="1.0" encoding="utf-8"?>
<p:tagLst xmlns:p="http://schemas.openxmlformats.org/presentationml/2006/main">
  <p:tag name="PA" val="v3.0.0"/>
</p:tagLst>
</file>

<file path=ppt/tags/tag37.xml><?xml version="1.0" encoding="utf-8"?>
<p:tagLst xmlns:p="http://schemas.openxmlformats.org/presentationml/2006/main">
  <p:tag name="PA" val="v3.0.0"/>
</p:tagLst>
</file>

<file path=ppt/tags/tag38.xml><?xml version="1.0" encoding="utf-8"?>
<p:tagLst xmlns:p="http://schemas.openxmlformats.org/presentationml/2006/main">
  <p:tag name="PA" val="v3.0.0"/>
</p:tagLst>
</file>

<file path=ppt/tags/tag39.xml><?xml version="1.0" encoding="utf-8"?>
<p:tagLst xmlns:p="http://schemas.openxmlformats.org/presentationml/2006/main">
  <p:tag name="PA" val="v3.0.0"/>
</p:tagLst>
</file>

<file path=ppt/tags/tag4.xml><?xml version="1.0" encoding="utf-8"?>
<p:tagLst xmlns:p="http://schemas.openxmlformats.org/presentationml/2006/main">
  <p:tag name="PA" val="v3.0.0"/>
</p:tagLst>
</file>

<file path=ppt/tags/tag40.xml><?xml version="1.0" encoding="utf-8"?>
<p:tagLst xmlns:p="http://schemas.openxmlformats.org/presentationml/2006/main">
  <p:tag name="PA" val="v3.0.0"/>
</p:tagLst>
</file>

<file path=ppt/tags/tag41.xml><?xml version="1.0" encoding="utf-8"?>
<p:tagLst xmlns:p="http://schemas.openxmlformats.org/presentationml/2006/main">
  <p:tag name="PA" val="v3.0.0"/>
</p:tagLst>
</file>

<file path=ppt/tags/tag42.xml><?xml version="1.0" encoding="utf-8"?>
<p:tagLst xmlns:p="http://schemas.openxmlformats.org/presentationml/2006/main">
  <p:tag name="PA" val="v3.0.0"/>
</p:tagLst>
</file>

<file path=ppt/tags/tag43.xml><?xml version="1.0" encoding="utf-8"?>
<p:tagLst xmlns:p="http://schemas.openxmlformats.org/presentationml/2006/main">
  <p:tag name="PA" val="v3.0.0"/>
</p:tagLst>
</file>

<file path=ppt/tags/tag44.xml><?xml version="1.0" encoding="utf-8"?>
<p:tagLst xmlns:p="http://schemas.openxmlformats.org/presentationml/2006/main">
  <p:tag name="PA" val="v3.0.0"/>
</p:tagLst>
</file>

<file path=ppt/tags/tag45.xml><?xml version="1.0" encoding="utf-8"?>
<p:tagLst xmlns:p="http://schemas.openxmlformats.org/presentationml/2006/main">
  <p:tag name="PA" val="v3.0.0"/>
</p:tagLst>
</file>

<file path=ppt/tags/tag46.xml><?xml version="1.0" encoding="utf-8"?>
<p:tagLst xmlns:p="http://schemas.openxmlformats.org/presentationml/2006/main">
  <p:tag name="PA" val="v3.0.0"/>
</p:tagLst>
</file>

<file path=ppt/tags/tag47.xml><?xml version="1.0" encoding="utf-8"?>
<p:tagLst xmlns:p="http://schemas.openxmlformats.org/presentationml/2006/main">
  <p:tag name="PA" val="v3.0.0"/>
</p:tagLst>
</file>

<file path=ppt/tags/tag48.xml><?xml version="1.0" encoding="utf-8"?>
<p:tagLst xmlns:p="http://schemas.openxmlformats.org/presentationml/2006/main">
  <p:tag name="PA" val="v3.0.0"/>
</p:tagLst>
</file>

<file path=ppt/tags/tag49.xml><?xml version="1.0" encoding="utf-8"?>
<p:tagLst xmlns:p="http://schemas.openxmlformats.org/presentationml/2006/main">
  <p:tag name="PA" val="v3.0.0"/>
</p:tagLst>
</file>

<file path=ppt/tags/tag5.xml><?xml version="1.0" encoding="utf-8"?>
<p:tagLst xmlns:p="http://schemas.openxmlformats.org/presentationml/2006/main">
  <p:tag name="PA" val="v3.0.0"/>
</p:tagLst>
</file>

<file path=ppt/tags/tag50.xml><?xml version="1.0" encoding="utf-8"?>
<p:tagLst xmlns:p="http://schemas.openxmlformats.org/presentationml/2006/main">
  <p:tag name="PA" val="v3.0.0"/>
</p:tagLst>
</file>

<file path=ppt/tags/tag51.xml><?xml version="1.0" encoding="utf-8"?>
<p:tagLst xmlns:p="http://schemas.openxmlformats.org/presentationml/2006/main">
  <p:tag name="PA" val="v3.0.0"/>
</p:tagLst>
</file>

<file path=ppt/tags/tag52.xml><?xml version="1.0" encoding="utf-8"?>
<p:tagLst xmlns:p="http://schemas.openxmlformats.org/presentationml/2006/main">
  <p:tag name="PA" val="v3.0.0"/>
</p:tagLst>
</file>

<file path=ppt/tags/tag53.xml><?xml version="1.0" encoding="utf-8"?>
<p:tagLst xmlns:p="http://schemas.openxmlformats.org/presentationml/2006/main">
  <p:tag name="PA" val="v3.0.0"/>
</p:tagLst>
</file>

<file path=ppt/tags/tag54.xml><?xml version="1.0" encoding="utf-8"?>
<p:tagLst xmlns:p="http://schemas.openxmlformats.org/presentationml/2006/main">
  <p:tag name="PA" val="v3.0.0"/>
</p:tagLst>
</file>

<file path=ppt/tags/tag55.xml><?xml version="1.0" encoding="utf-8"?>
<p:tagLst xmlns:p="http://schemas.openxmlformats.org/presentationml/2006/main">
  <p:tag name="PA" val="v3.0.0"/>
</p:tagLst>
</file>

<file path=ppt/tags/tag56.xml><?xml version="1.0" encoding="utf-8"?>
<p:tagLst xmlns:p="http://schemas.openxmlformats.org/presentationml/2006/main">
  <p:tag name="PA" val="v3.0.0"/>
</p:tagLst>
</file>

<file path=ppt/tags/tag57.xml><?xml version="1.0" encoding="utf-8"?>
<p:tagLst xmlns:p="http://schemas.openxmlformats.org/presentationml/2006/main">
  <p:tag name="PA" val="v3.0.0"/>
</p:tagLst>
</file>

<file path=ppt/tags/tag58.xml><?xml version="1.0" encoding="utf-8"?>
<p:tagLst xmlns:p="http://schemas.openxmlformats.org/presentationml/2006/main">
  <p:tag name="PA" val="v3.0.0"/>
</p:tagLst>
</file>

<file path=ppt/tags/tag59.xml><?xml version="1.0" encoding="utf-8"?>
<p:tagLst xmlns:p="http://schemas.openxmlformats.org/presentationml/2006/main">
  <p:tag name="PA" val="v3.0.0"/>
</p:tagLst>
</file>

<file path=ppt/tags/tag6.xml><?xml version="1.0" encoding="utf-8"?>
<p:tagLst xmlns:p="http://schemas.openxmlformats.org/presentationml/2006/main">
  <p:tag name="PA" val="v3.0.0"/>
</p:tagLst>
</file>

<file path=ppt/tags/tag60.xml><?xml version="1.0" encoding="utf-8"?>
<p:tagLst xmlns:p="http://schemas.openxmlformats.org/presentationml/2006/main">
  <p:tag name="PA" val="v3.0.0"/>
</p:tagLst>
</file>

<file path=ppt/tags/tag61.xml><?xml version="1.0" encoding="utf-8"?>
<p:tagLst xmlns:p="http://schemas.openxmlformats.org/presentationml/2006/main">
  <p:tag name="PA" val="v3.0.0"/>
</p:tagLst>
</file>

<file path=ppt/tags/tag62.xml><?xml version="1.0" encoding="utf-8"?>
<p:tagLst xmlns:p="http://schemas.openxmlformats.org/presentationml/2006/main">
  <p:tag name="PA" val="v3.0.0"/>
</p:tagLst>
</file>

<file path=ppt/tags/tag63.xml><?xml version="1.0" encoding="utf-8"?>
<p:tagLst xmlns:p="http://schemas.openxmlformats.org/presentationml/2006/main">
  <p:tag name="PA" val="v3.0.0"/>
</p:tagLst>
</file>

<file path=ppt/tags/tag64.xml><?xml version="1.0" encoding="utf-8"?>
<p:tagLst xmlns:p="http://schemas.openxmlformats.org/presentationml/2006/main">
  <p:tag name="PA" val="v3.0.0"/>
</p:tagLst>
</file>

<file path=ppt/tags/tag65.xml><?xml version="1.0" encoding="utf-8"?>
<p:tagLst xmlns:p="http://schemas.openxmlformats.org/presentationml/2006/main">
  <p:tag name="PA" val="v3.0.0"/>
</p:tagLst>
</file>

<file path=ppt/tags/tag66.xml><?xml version="1.0" encoding="utf-8"?>
<p:tagLst xmlns:p="http://schemas.openxmlformats.org/presentationml/2006/main">
  <p:tag name="PA" val="v3.0.0"/>
</p:tagLst>
</file>

<file path=ppt/tags/tag67.xml><?xml version="1.0" encoding="utf-8"?>
<p:tagLst xmlns:p="http://schemas.openxmlformats.org/presentationml/2006/main">
  <p:tag name="PA" val="v3.0.0"/>
</p:tagLst>
</file>

<file path=ppt/tags/tag68.xml><?xml version="1.0" encoding="utf-8"?>
<p:tagLst xmlns:p="http://schemas.openxmlformats.org/presentationml/2006/main">
  <p:tag name="PA" val="v3.0.0"/>
</p:tagLst>
</file>

<file path=ppt/tags/tag69.xml><?xml version="1.0" encoding="utf-8"?>
<p:tagLst xmlns:p="http://schemas.openxmlformats.org/presentationml/2006/main">
  <p:tag name="PA" val="v3.0.0"/>
</p:tagLst>
</file>

<file path=ppt/tags/tag7.xml><?xml version="1.0" encoding="utf-8"?>
<p:tagLst xmlns:p="http://schemas.openxmlformats.org/presentationml/2006/main">
  <p:tag name="PA" val="v3.0.0"/>
</p:tagLst>
</file>

<file path=ppt/tags/tag70.xml><?xml version="1.0" encoding="utf-8"?>
<p:tagLst xmlns:p="http://schemas.openxmlformats.org/presentationml/2006/main">
  <p:tag name="PA" val="v3.0.0"/>
</p:tagLst>
</file>

<file path=ppt/tags/tag71.xml><?xml version="1.0" encoding="utf-8"?>
<p:tagLst xmlns:p="http://schemas.openxmlformats.org/presentationml/2006/main">
  <p:tag name="PA" val="v3.0.0"/>
</p:tagLst>
</file>

<file path=ppt/tags/tag72.xml><?xml version="1.0" encoding="utf-8"?>
<p:tagLst xmlns:p="http://schemas.openxmlformats.org/presentationml/2006/main">
  <p:tag name="PA" val="v3.0.0"/>
</p:tagLst>
</file>

<file path=ppt/tags/tag73.xml><?xml version="1.0" encoding="utf-8"?>
<p:tagLst xmlns:p="http://schemas.openxmlformats.org/presentationml/2006/main">
  <p:tag name="PA" val="v3.0.0"/>
</p:tagLst>
</file>

<file path=ppt/tags/tag74.xml><?xml version="1.0" encoding="utf-8"?>
<p:tagLst xmlns:p="http://schemas.openxmlformats.org/presentationml/2006/main">
  <p:tag name="PA" val="v3.0.0"/>
</p:tagLst>
</file>

<file path=ppt/tags/tag75.xml><?xml version="1.0" encoding="utf-8"?>
<p:tagLst xmlns:p="http://schemas.openxmlformats.org/presentationml/2006/main">
  <p:tag name="PA" val="v3.0.0"/>
</p:tagLst>
</file>

<file path=ppt/tags/tag76.xml><?xml version="1.0" encoding="utf-8"?>
<p:tagLst xmlns:p="http://schemas.openxmlformats.org/presentationml/2006/main">
  <p:tag name="PA" val="v3.0.0"/>
</p:tagLst>
</file>

<file path=ppt/tags/tag77.xml><?xml version="1.0" encoding="utf-8"?>
<p:tagLst xmlns:p="http://schemas.openxmlformats.org/presentationml/2006/main">
  <p:tag name="PA" val="v3.0.0"/>
</p:tagLst>
</file>

<file path=ppt/tags/tag78.xml><?xml version="1.0" encoding="utf-8"?>
<p:tagLst xmlns:p="http://schemas.openxmlformats.org/presentationml/2006/main">
  <p:tag name="PA" val="v3.0.0"/>
</p:tagLst>
</file>

<file path=ppt/tags/tag79.xml><?xml version="1.0" encoding="utf-8"?>
<p:tagLst xmlns:p="http://schemas.openxmlformats.org/presentationml/2006/main">
  <p:tag name="PA" val="v3.0.0"/>
</p:tagLst>
</file>

<file path=ppt/tags/tag8.xml><?xml version="1.0" encoding="utf-8"?>
<p:tagLst xmlns:p="http://schemas.openxmlformats.org/presentationml/2006/main">
  <p:tag name="PA" val="v3.0.0"/>
</p:tagLst>
</file>

<file path=ppt/tags/tag80.xml><?xml version="1.0" encoding="utf-8"?>
<p:tagLst xmlns:p="http://schemas.openxmlformats.org/presentationml/2006/main">
  <p:tag name="PA" val="v3.0.0"/>
</p:tagLst>
</file>

<file path=ppt/tags/tag81.xml><?xml version="1.0" encoding="utf-8"?>
<p:tagLst xmlns:p="http://schemas.openxmlformats.org/presentationml/2006/main">
  <p:tag name="PA" val="v3.0.0"/>
</p:tagLst>
</file>

<file path=ppt/tags/tag82.xml><?xml version="1.0" encoding="utf-8"?>
<p:tagLst xmlns:p="http://schemas.openxmlformats.org/presentationml/2006/main">
  <p:tag name="PA" val="v3.0.0"/>
</p:tagLst>
</file>

<file path=ppt/tags/tag83.xml><?xml version="1.0" encoding="utf-8"?>
<p:tagLst xmlns:p="http://schemas.openxmlformats.org/presentationml/2006/main">
  <p:tag name="PA" val="v3.0.0"/>
</p:tagLst>
</file>

<file path=ppt/tags/tag84.xml><?xml version="1.0" encoding="utf-8"?>
<p:tagLst xmlns:p="http://schemas.openxmlformats.org/presentationml/2006/main">
  <p:tag name="PA" val="v3.0.0"/>
</p:tagLst>
</file>

<file path=ppt/tags/tag85.xml><?xml version="1.0" encoding="utf-8"?>
<p:tagLst xmlns:p="http://schemas.openxmlformats.org/presentationml/2006/main">
  <p:tag name="PA" val="v3.0.0"/>
</p:tagLst>
</file>

<file path=ppt/tags/tag86.xml><?xml version="1.0" encoding="utf-8"?>
<p:tagLst xmlns:p="http://schemas.openxmlformats.org/presentationml/2006/main">
  <p:tag name="PA" val="v3.0.0"/>
</p:tagLst>
</file>

<file path=ppt/tags/tag87.xml><?xml version="1.0" encoding="utf-8"?>
<p:tagLst xmlns:p="http://schemas.openxmlformats.org/presentationml/2006/main">
  <p:tag name="PA" val="v3.0.0"/>
</p:tagLst>
</file>

<file path=ppt/tags/tag88.xml><?xml version="1.0" encoding="utf-8"?>
<p:tagLst xmlns:p="http://schemas.openxmlformats.org/presentationml/2006/main">
  <p:tag name="PA" val="v3.0.0"/>
</p:tagLst>
</file>

<file path=ppt/tags/tag89.xml><?xml version="1.0" encoding="utf-8"?>
<p:tagLst xmlns:p="http://schemas.openxmlformats.org/presentationml/2006/main">
  <p:tag name="PA" val="v3.0.0"/>
</p:tagLst>
</file>

<file path=ppt/tags/tag9.xml><?xml version="1.0" encoding="utf-8"?>
<p:tagLst xmlns:p="http://schemas.openxmlformats.org/presentationml/2006/main">
  <p:tag name="PA" val="v3.0.0"/>
</p:tagLst>
</file>

<file path=ppt/tags/tag90.xml><?xml version="1.0" encoding="utf-8"?>
<p:tagLst xmlns:p="http://schemas.openxmlformats.org/presentationml/2006/main">
  <p:tag name="PA" val="v3.0.0"/>
</p:tagLst>
</file>

<file path=ppt/tags/tag91.xml><?xml version="1.0" encoding="utf-8"?>
<p:tagLst xmlns:p="http://schemas.openxmlformats.org/presentationml/2006/main">
  <p:tag name="PA" val="v3.0.0"/>
</p:tagLst>
</file>

<file path=ppt/tags/tag92.xml><?xml version="1.0" encoding="utf-8"?>
<p:tagLst xmlns:p="http://schemas.openxmlformats.org/presentationml/2006/main">
  <p:tag name="PA" val="v3.0.0"/>
</p:tagLst>
</file>

<file path=ppt/tags/tag93.xml><?xml version="1.0" encoding="utf-8"?>
<p:tagLst xmlns:p="http://schemas.openxmlformats.org/presentationml/2006/main">
  <p:tag name="PA" val="v3.0.0"/>
</p:tagLst>
</file>

<file path=ppt/tags/tag94.xml><?xml version="1.0" encoding="utf-8"?>
<p:tagLst xmlns:p="http://schemas.openxmlformats.org/presentationml/2006/main">
  <p:tag name="PA" val="v3.0.0"/>
</p:tagLst>
</file>

<file path=ppt/tags/tag95.xml><?xml version="1.0" encoding="utf-8"?>
<p:tagLst xmlns:p="http://schemas.openxmlformats.org/presentationml/2006/main">
  <p:tag name="PA" val="v3.0.0"/>
</p:tagLst>
</file>

<file path=ppt/tags/tag96.xml><?xml version="1.0" encoding="utf-8"?>
<p:tagLst xmlns:p="http://schemas.openxmlformats.org/presentationml/2006/main">
  <p:tag name="PA" val="v3.0.0"/>
</p:tagLst>
</file>

<file path=ppt/tags/tag97.xml><?xml version="1.0" encoding="utf-8"?>
<p:tagLst xmlns:p="http://schemas.openxmlformats.org/presentationml/2006/main">
  <p:tag name="PA" val="v3.0.0"/>
</p:tagLst>
</file>

<file path=ppt/tags/tag98.xml><?xml version="1.0" encoding="utf-8"?>
<p:tagLst xmlns:p="http://schemas.openxmlformats.org/presentationml/2006/main">
  <p:tag name="PA" val="v3.0.0"/>
</p:tagLst>
</file>

<file path=ppt/tags/tag99.xml><?xml version="1.0" encoding="utf-8"?>
<p:tagLst xmlns:p="http://schemas.openxmlformats.org/presentationml/2006/main">
  <p:tag name="PA" val="v3.0.0"/>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On-screen Show (16:9)</PresentationFormat>
  <Paragraphs>171</Paragraphs>
  <Slides>27</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27</vt:i4>
      </vt:variant>
    </vt:vector>
  </HeadingPairs>
  <TitlesOfParts>
    <vt:vector baseType="lpstr" size="35">
      <vt:lpstr>Arial</vt:lpstr>
      <vt:lpstr>Calibri</vt:lpstr>
      <vt:lpstr>宋体</vt:lpstr>
      <vt:lpstr>Calibri Light</vt:lpstr>
      <vt:lpstr>落落补 汤圆</vt:lpstr>
      <vt:lpstr>微软雅黑</vt:lpstr>
      <vt:lpstr>方正静蕾简体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微信公众号：设计指引</dc:creator>
  <cp:lastModifiedBy>明天 </cp:lastModifiedBy>
  <cp:revision>79</cp:revision>
  <dcterms:created xsi:type="dcterms:W3CDTF">2016-05-27T01:57:00Z</dcterms:created>
  <dcterms:modified xsi:type="dcterms:W3CDTF">2023-10-16T15:59:01Z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ICV">
    <vt:lpwstr>50CEBAD1E0EC44368423A298EB3DCB87_12</vt:lpwstr>
  </property>
  <property fmtid="{D5CDD505-2E9C-101B-9397-08002B2CF9AE}" pid="3" name="KSOProductBuildVer">
    <vt:lpwstr>2052-12.1.0.15712</vt:lpwstr>
  </property>
</Properties>
</file>