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7" r:id="rId5"/>
    <p:sldId id="265" r:id="rId6"/>
    <p:sldId id="263" r:id="rId7"/>
    <p:sldId id="264" r:id="rId8"/>
    <p:sldId id="261" r:id="rId9"/>
    <p:sldId id="266" r:id="rId10"/>
    <p:sldId id="268" r:id="rId11"/>
    <p:sldId id="262" r:id="rId12"/>
    <p:sldId id="269" r:id="rId13"/>
    <p:sldId id="270" r:id="rId14"/>
    <p:sldId id="271" r:id="rId15"/>
    <p:sldId id="26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3D34"/>
    <a:srgbClr val="EBE4DE"/>
    <a:srgbClr val="CA9A74"/>
    <a:srgbClr val="557083"/>
    <a:srgbClr val="F5F2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12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rgbClr val="55708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982-42E3-9E57-B577AAC1C67A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982-42E3-9E57-B577AAC1C67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982-42E3-9E57-B577AAC1C6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rgbClr val="CA9A7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E79-4921-BC1C-3CA7FC70764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E79-4921-BC1C-3CA7FC70764D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0.68</c:v>
                </c:pt>
                <c:pt idx="1">
                  <c:v>0.32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E79-4921-BC1C-3CA7FC7076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rgbClr val="4B3D3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4A6-4A4E-83D9-CC4D86EDF322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4A6-4A4E-83D9-CC4D86EDF32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4A6-4A4E-83D9-CC4D86EDF3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55708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14A-463D-88CD-BD2A6448A254}"/>
              </c:ext>
            </c:extLst>
          </c:dPt>
          <c:dPt>
            <c:idx val="1"/>
            <c:invertIfNegative val="0"/>
            <c:bubble3D val="0"/>
            <c:spPr>
              <a:solidFill>
                <a:srgbClr val="CA9A7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14A-463D-88CD-BD2A6448A254}"/>
              </c:ext>
            </c:extLst>
          </c:dPt>
          <c:dPt>
            <c:idx val="2"/>
            <c:invertIfNegative val="0"/>
            <c:bubble3D val="0"/>
            <c:spPr>
              <a:solidFill>
                <a:srgbClr val="55708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14A-463D-88CD-BD2A6448A254}"/>
              </c:ext>
            </c:extLst>
          </c:dPt>
          <c:dPt>
            <c:idx val="3"/>
            <c:invertIfNegative val="0"/>
            <c:bubble3D val="0"/>
            <c:spPr>
              <a:solidFill>
                <a:srgbClr val="CA9A7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14A-463D-88CD-BD2A6448A254}"/>
              </c:ext>
            </c:extLst>
          </c:dPt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80</c:v>
                </c:pt>
                <c:pt idx="1">
                  <c:v>38</c:v>
                </c:pt>
                <c:pt idx="2">
                  <c:v>55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14A-463D-88CD-BD2A6448A25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20</c:v>
                </c:pt>
                <c:pt idx="1">
                  <c:v>62</c:v>
                </c:pt>
                <c:pt idx="2">
                  <c:v>45</c:v>
                </c:pt>
                <c:pt idx="3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14A-463D-88CD-BD2A6448A2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45222896"/>
        <c:axId val="645226176"/>
      </c:barChart>
      <c:catAx>
        <c:axId val="645222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45226176"/>
        <c:crosses val="autoZero"/>
        <c:auto val="1"/>
        <c:lblAlgn val="ctr"/>
        <c:lblOffset val="100"/>
        <c:noMultiLvlLbl val="0"/>
      </c:catAx>
      <c:valAx>
        <c:axId val="64522617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645222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>
            <a:extLst>
              <a:ext uri="{FF2B5EF4-FFF2-40B4-BE49-F238E27FC236}">
                <a16:creationId xmlns:a16="http://schemas.microsoft.com/office/drawing/2014/main" id="{90187B9B-5AB2-4339-A1C7-74841AEA2E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3118" t="21304" r="5376" b="193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8">
            <a:extLst>
              <a:ext uri="{FF2B5EF4-FFF2-40B4-BE49-F238E27FC236}">
                <a16:creationId xmlns:a16="http://schemas.microsoft.com/office/drawing/2014/main" id="{485EED59-930E-4653-A5FA-FEB3E6EC1A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855" t="26528" r="54506" b="16547"/>
          <a:stretch/>
        </p:blipFill>
        <p:spPr>
          <a:xfrm>
            <a:off x="0" y="0"/>
            <a:ext cx="4800600" cy="6858000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FD4912ED-4AD4-4172-9795-8F67F44746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0357" t="26528" r="14141" b="16547"/>
          <a:stretch/>
        </p:blipFill>
        <p:spPr>
          <a:xfrm>
            <a:off x="6629400" y="0"/>
            <a:ext cx="5562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8">
            <a:extLst>
              <a:ext uri="{FF2B5EF4-FFF2-40B4-BE49-F238E27FC236}">
                <a16:creationId xmlns:a16="http://schemas.microsoft.com/office/drawing/2014/main" id="{80B4DBCD-EB83-4679-8516-17E365773E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5989" t="18119" r="9528" b="36617"/>
          <a:stretch/>
        </p:blipFill>
        <p:spPr>
          <a:xfrm>
            <a:off x="4626276" y="1384366"/>
            <a:ext cx="7565724" cy="5473634"/>
          </a:xfrm>
          <a:custGeom>
            <a:avLst/>
            <a:gdLst>
              <a:gd name="connsiteX0" fmla="*/ 7565724 w 7565724"/>
              <a:gd name="connsiteY0" fmla="*/ 0 h 5473634"/>
              <a:gd name="connsiteX1" fmla="*/ 7565724 w 7565724"/>
              <a:gd name="connsiteY1" fmla="*/ 5473634 h 5473634"/>
              <a:gd name="connsiteX2" fmla="*/ 0 w 7565724"/>
              <a:gd name="connsiteY2" fmla="*/ 5473634 h 5473634"/>
              <a:gd name="connsiteX3" fmla="*/ 589164 w 7565724"/>
              <a:gd name="connsiteY3" fmla="*/ 4513514 h 5473634"/>
              <a:gd name="connsiteX4" fmla="*/ 4033404 w 7565724"/>
              <a:gd name="connsiteY4" fmla="*/ 368234 h 5473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5724" h="5473634">
                <a:moveTo>
                  <a:pt x="7565724" y="0"/>
                </a:moveTo>
                <a:lnTo>
                  <a:pt x="7565724" y="5473634"/>
                </a:lnTo>
                <a:lnTo>
                  <a:pt x="0" y="5473634"/>
                </a:lnTo>
                <a:lnTo>
                  <a:pt x="589164" y="4513514"/>
                </a:lnTo>
                <a:lnTo>
                  <a:pt x="4033404" y="368234"/>
                </a:lnTo>
                <a:close/>
              </a:path>
            </a:pathLst>
          </a:cu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384EBAC5-6FD0-45FA-9A6C-A55D66331A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393" t="6671" r="9528" b="36617"/>
          <a:stretch/>
        </p:blipFill>
        <p:spPr>
          <a:xfrm>
            <a:off x="0" y="0"/>
            <a:ext cx="11259000" cy="6858000"/>
          </a:xfrm>
          <a:custGeom>
            <a:avLst/>
            <a:gdLst>
              <a:gd name="connsiteX0" fmla="*/ 0 w 11259000"/>
              <a:gd name="connsiteY0" fmla="*/ 0 h 6858000"/>
              <a:gd name="connsiteX1" fmla="*/ 11259000 w 11259000"/>
              <a:gd name="connsiteY1" fmla="*/ 0 h 6858000"/>
              <a:gd name="connsiteX2" fmla="*/ 11259000 w 11259000"/>
              <a:gd name="connsiteY2" fmla="*/ 1384366 h 6858000"/>
              <a:gd name="connsiteX3" fmla="*/ 7726680 w 11259000"/>
              <a:gd name="connsiteY3" fmla="*/ 1752600 h 6858000"/>
              <a:gd name="connsiteX4" fmla="*/ 4282440 w 11259000"/>
              <a:gd name="connsiteY4" fmla="*/ 5897880 h 6858000"/>
              <a:gd name="connsiteX5" fmla="*/ 3693276 w 11259000"/>
              <a:gd name="connsiteY5" fmla="*/ 6858000 h 6858000"/>
              <a:gd name="connsiteX6" fmla="*/ 0 w 11259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59000" h="6858000">
                <a:moveTo>
                  <a:pt x="0" y="0"/>
                </a:moveTo>
                <a:lnTo>
                  <a:pt x="11259000" y="0"/>
                </a:lnTo>
                <a:lnTo>
                  <a:pt x="11259000" y="1384366"/>
                </a:lnTo>
                <a:lnTo>
                  <a:pt x="7726680" y="1752600"/>
                </a:lnTo>
                <a:lnTo>
                  <a:pt x="4282440" y="5897880"/>
                </a:lnTo>
                <a:lnTo>
                  <a:pt x="3693276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>
            <a:extLst>
              <a:ext uri="{FF2B5EF4-FFF2-40B4-BE49-F238E27FC236}">
                <a16:creationId xmlns:a16="http://schemas.microsoft.com/office/drawing/2014/main" id="{4F5559E9-3DED-4C34-A54B-3535911B75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137" t="35805" r="55122" b="15232"/>
          <a:stretch/>
        </p:blipFill>
        <p:spPr>
          <a:xfrm>
            <a:off x="-1" y="0"/>
            <a:ext cx="1219200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形 9">
            <a:extLst>
              <a:ext uri="{FF2B5EF4-FFF2-40B4-BE49-F238E27FC236}">
                <a16:creationId xmlns:a16="http://schemas.microsoft.com/office/drawing/2014/main" id="{961D521B-04D6-48B0-98D3-FDC0D4ACFF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1467" t="35805" r="12792" b="15232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形 5">
            <a:extLst>
              <a:ext uri="{FF2B5EF4-FFF2-40B4-BE49-F238E27FC236}">
                <a16:creationId xmlns:a16="http://schemas.microsoft.com/office/drawing/2014/main" id="{ED23F9F0-7DFF-485F-802A-8569AE8643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81475" y="585787"/>
            <a:ext cx="3829050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形 4">
            <a:extLst>
              <a:ext uri="{FF2B5EF4-FFF2-40B4-BE49-F238E27FC236}">
                <a16:creationId xmlns:a16="http://schemas.microsoft.com/office/drawing/2014/main" id="{C6D16964-72F6-4D69-8A75-041B5567B5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82879"/>
            <a:ext cx="1179195" cy="830419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51FA4814-0CBE-468C-80CD-3598CCF669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5403"/>
          <a:stretch/>
        </p:blipFill>
        <p:spPr>
          <a:xfrm flipH="1">
            <a:off x="11109960" y="4909557"/>
            <a:ext cx="1082040" cy="1948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chart" Target="../charts/chart3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754BFA0-CFA3-41A5-AB70-5284AA8124CF}"/>
              </a:ext>
            </a:extLst>
          </p:cNvPr>
          <p:cNvSpPr txBox="1"/>
          <p:nvPr/>
        </p:nvSpPr>
        <p:spPr>
          <a:xfrm>
            <a:off x="3569505" y="2863145"/>
            <a:ext cx="50529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莫</a:t>
            </a:r>
            <a:r>
              <a:rPr lang="en-US" altLang="zh-CN" sz="60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60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兰</a:t>
            </a:r>
            <a:r>
              <a:rPr lang="en-US" altLang="zh-CN" sz="60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60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迪</a:t>
            </a:r>
            <a:r>
              <a:rPr lang="en-US" altLang="zh-CN" sz="60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60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</a:t>
            </a:r>
            <a:r>
              <a:rPr lang="en-US" altLang="zh-CN" sz="60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60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4283ACD-3101-4EDD-8854-063F6A76D02A}"/>
              </a:ext>
            </a:extLst>
          </p:cNvPr>
          <p:cNvSpPr txBox="1"/>
          <p:nvPr/>
        </p:nvSpPr>
        <p:spPr>
          <a:xfrm>
            <a:off x="3144814" y="4084530"/>
            <a:ext cx="590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err="1">
                <a:solidFill>
                  <a:srgbClr val="CA9A74"/>
                </a:solidFill>
              </a:rPr>
              <a:t>Fusce</a:t>
            </a:r>
            <a:r>
              <a:rPr lang="en-US" altLang="zh-CN" sz="1400" dirty="0">
                <a:solidFill>
                  <a:srgbClr val="CA9A74"/>
                </a:solidFill>
              </a:rPr>
              <a:t> posuere, magna sed pulvinar ultricies, purus lectus malesuada libero, sit amet commodo magna eros </a:t>
            </a:r>
            <a:r>
              <a:rPr lang="en-US" altLang="zh-CN" sz="1400" dirty="0" err="1">
                <a:solidFill>
                  <a:srgbClr val="CA9A74"/>
                </a:solidFill>
              </a:rPr>
              <a:t>quis</a:t>
            </a:r>
            <a:r>
              <a:rPr lang="en-US" altLang="zh-CN" sz="1400" dirty="0">
                <a:solidFill>
                  <a:srgbClr val="CA9A74"/>
                </a:solidFill>
              </a:rPr>
              <a:t> </a:t>
            </a:r>
            <a:r>
              <a:rPr lang="en-US" altLang="zh-CN" sz="1400" dirty="0" err="1">
                <a:solidFill>
                  <a:srgbClr val="CA9A74"/>
                </a:solidFill>
              </a:rPr>
              <a:t>urna</a:t>
            </a:r>
            <a:endParaRPr lang="en-US" altLang="zh-CN" sz="1400" dirty="0">
              <a:solidFill>
                <a:srgbClr val="CA9A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056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FAC03D9-2898-407B-9F51-2A74C991633E}"/>
              </a:ext>
            </a:extLst>
          </p:cNvPr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0FE7E5A-6233-4AC0-9EBA-62D66AF9C390}"/>
              </a:ext>
            </a:extLst>
          </p:cNvPr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CA9A74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509B1D45-CF78-498F-ABB0-55BDBE4B726C}"/>
              </a:ext>
            </a:extLst>
          </p:cNvPr>
          <p:cNvSpPr/>
          <p:nvPr/>
        </p:nvSpPr>
        <p:spPr bwMode="auto">
          <a:xfrm>
            <a:off x="4867025" y="2691196"/>
            <a:ext cx="493459" cy="998134"/>
          </a:xfrm>
          <a:custGeom>
            <a:avLst/>
            <a:gdLst>
              <a:gd name="T0" fmla="*/ 8 w 112"/>
              <a:gd name="T1" fmla="*/ 0 h 226"/>
              <a:gd name="T2" fmla="*/ 15 w 112"/>
              <a:gd name="T3" fmla="*/ 126 h 226"/>
              <a:gd name="T4" fmla="*/ 61 w 112"/>
              <a:gd name="T5" fmla="*/ 226 h 226"/>
              <a:gd name="T6" fmla="*/ 112 w 112"/>
              <a:gd name="T7" fmla="*/ 226 h 226"/>
              <a:gd name="T8" fmla="*/ 71 w 112"/>
              <a:gd name="T9" fmla="*/ 145 h 226"/>
              <a:gd name="T10" fmla="*/ 56 w 112"/>
              <a:gd name="T11" fmla="*/ 0 h 226"/>
              <a:gd name="T12" fmla="*/ 8 w 112"/>
              <a:gd name="T13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226">
                <a:moveTo>
                  <a:pt x="8" y="0"/>
                </a:moveTo>
                <a:cubicBezTo>
                  <a:pt x="0" y="51"/>
                  <a:pt x="8" y="96"/>
                  <a:pt x="15" y="126"/>
                </a:cubicBezTo>
                <a:cubicBezTo>
                  <a:pt x="22" y="153"/>
                  <a:pt x="41" y="191"/>
                  <a:pt x="61" y="226"/>
                </a:cubicBezTo>
                <a:cubicBezTo>
                  <a:pt x="112" y="226"/>
                  <a:pt x="112" y="226"/>
                  <a:pt x="112" y="226"/>
                </a:cubicBezTo>
                <a:cubicBezTo>
                  <a:pt x="99" y="203"/>
                  <a:pt x="84" y="176"/>
                  <a:pt x="71" y="145"/>
                </a:cubicBezTo>
                <a:cubicBezTo>
                  <a:pt x="56" y="107"/>
                  <a:pt x="47" y="54"/>
                  <a:pt x="56" y="0"/>
                </a:cubicBezTo>
                <a:lnTo>
                  <a:pt x="8" y="0"/>
                </a:lnTo>
                <a:close/>
              </a:path>
            </a:pathLst>
          </a:custGeom>
          <a:solidFill>
            <a:srgbClr val="55708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773B71B8-2C28-4CDE-A68B-7F11E7F107ED}"/>
              </a:ext>
            </a:extLst>
          </p:cNvPr>
          <p:cNvSpPr/>
          <p:nvPr/>
        </p:nvSpPr>
        <p:spPr bwMode="auto">
          <a:xfrm>
            <a:off x="4902539" y="1670633"/>
            <a:ext cx="1186920" cy="1007480"/>
          </a:xfrm>
          <a:custGeom>
            <a:avLst/>
            <a:gdLst>
              <a:gd name="T0" fmla="*/ 48 w 269"/>
              <a:gd name="T1" fmla="*/ 228 h 228"/>
              <a:gd name="T2" fmla="*/ 91 w 269"/>
              <a:gd name="T3" fmla="*/ 130 h 228"/>
              <a:gd name="T4" fmla="*/ 269 w 269"/>
              <a:gd name="T5" fmla="*/ 46 h 228"/>
              <a:gd name="T6" fmla="*/ 269 w 269"/>
              <a:gd name="T7" fmla="*/ 0 h 228"/>
              <a:gd name="T8" fmla="*/ 50 w 269"/>
              <a:gd name="T9" fmla="*/ 110 h 228"/>
              <a:gd name="T10" fmla="*/ 0 w 269"/>
              <a:gd name="T11" fmla="*/ 228 h 228"/>
              <a:gd name="T12" fmla="*/ 48 w 269"/>
              <a:gd name="T13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9" h="228">
                <a:moveTo>
                  <a:pt x="48" y="228"/>
                </a:moveTo>
                <a:cubicBezTo>
                  <a:pt x="54" y="194"/>
                  <a:pt x="67" y="160"/>
                  <a:pt x="91" y="130"/>
                </a:cubicBezTo>
                <a:cubicBezTo>
                  <a:pt x="153" y="50"/>
                  <a:pt x="246" y="46"/>
                  <a:pt x="269" y="46"/>
                </a:cubicBezTo>
                <a:cubicBezTo>
                  <a:pt x="269" y="0"/>
                  <a:pt x="269" y="0"/>
                  <a:pt x="269" y="0"/>
                </a:cubicBezTo>
                <a:cubicBezTo>
                  <a:pt x="226" y="0"/>
                  <a:pt x="123" y="10"/>
                  <a:pt x="50" y="110"/>
                </a:cubicBezTo>
                <a:cubicBezTo>
                  <a:pt x="21" y="150"/>
                  <a:pt x="6" y="190"/>
                  <a:pt x="0" y="228"/>
                </a:cubicBezTo>
                <a:lnTo>
                  <a:pt x="48" y="228"/>
                </a:lnTo>
                <a:close/>
              </a:path>
            </a:pathLst>
          </a:custGeom>
          <a:solidFill>
            <a:srgbClr val="CA9A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C4652EEC-E041-482C-ACA9-2B042E55AD1E}"/>
              </a:ext>
            </a:extLst>
          </p:cNvPr>
          <p:cNvSpPr/>
          <p:nvPr/>
        </p:nvSpPr>
        <p:spPr bwMode="auto">
          <a:xfrm>
            <a:off x="5143660" y="3702415"/>
            <a:ext cx="945797" cy="1001872"/>
          </a:xfrm>
          <a:custGeom>
            <a:avLst/>
            <a:gdLst>
              <a:gd name="T0" fmla="*/ 108 w 214"/>
              <a:gd name="T1" fmla="*/ 146 h 227"/>
              <a:gd name="T2" fmla="*/ 82 w 214"/>
              <a:gd name="T3" fmla="*/ 51 h 227"/>
              <a:gd name="T4" fmla="*/ 51 w 214"/>
              <a:gd name="T5" fmla="*/ 0 h 227"/>
              <a:gd name="T6" fmla="*/ 0 w 214"/>
              <a:gd name="T7" fmla="*/ 0 h 227"/>
              <a:gd name="T8" fmla="*/ 47 w 214"/>
              <a:gd name="T9" fmla="*/ 82 h 227"/>
              <a:gd name="T10" fmla="*/ 65 w 214"/>
              <a:gd name="T11" fmla="*/ 158 h 227"/>
              <a:gd name="T12" fmla="*/ 85 w 214"/>
              <a:gd name="T13" fmla="*/ 205 h 227"/>
              <a:gd name="T14" fmla="*/ 109 w 214"/>
              <a:gd name="T15" fmla="*/ 227 h 227"/>
              <a:gd name="T16" fmla="*/ 214 w 214"/>
              <a:gd name="T17" fmla="*/ 227 h 227"/>
              <a:gd name="T18" fmla="*/ 214 w 214"/>
              <a:gd name="T19" fmla="*/ 184 h 227"/>
              <a:gd name="T20" fmla="*/ 126 w 214"/>
              <a:gd name="T21" fmla="*/ 184 h 227"/>
              <a:gd name="T22" fmla="*/ 108 w 214"/>
              <a:gd name="T23" fmla="*/ 146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4" h="227">
                <a:moveTo>
                  <a:pt x="108" y="146"/>
                </a:moveTo>
                <a:cubicBezTo>
                  <a:pt x="108" y="127"/>
                  <a:pt x="98" y="80"/>
                  <a:pt x="82" y="51"/>
                </a:cubicBezTo>
                <a:cubicBezTo>
                  <a:pt x="74" y="37"/>
                  <a:pt x="63" y="20"/>
                  <a:pt x="51" y="0"/>
                </a:cubicBezTo>
                <a:cubicBezTo>
                  <a:pt x="0" y="0"/>
                  <a:pt x="0" y="0"/>
                  <a:pt x="0" y="0"/>
                </a:cubicBezTo>
                <a:cubicBezTo>
                  <a:pt x="20" y="36"/>
                  <a:pt x="40" y="68"/>
                  <a:pt x="47" y="82"/>
                </a:cubicBezTo>
                <a:cubicBezTo>
                  <a:pt x="59" y="107"/>
                  <a:pt x="65" y="146"/>
                  <a:pt x="65" y="158"/>
                </a:cubicBezTo>
                <a:cubicBezTo>
                  <a:pt x="66" y="171"/>
                  <a:pt x="72" y="190"/>
                  <a:pt x="85" y="205"/>
                </a:cubicBezTo>
                <a:cubicBezTo>
                  <a:pt x="99" y="220"/>
                  <a:pt x="109" y="227"/>
                  <a:pt x="109" y="227"/>
                </a:cubicBezTo>
                <a:cubicBezTo>
                  <a:pt x="214" y="227"/>
                  <a:pt x="214" y="227"/>
                  <a:pt x="214" y="227"/>
                </a:cubicBezTo>
                <a:cubicBezTo>
                  <a:pt x="214" y="184"/>
                  <a:pt x="214" y="184"/>
                  <a:pt x="214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23" y="183"/>
                  <a:pt x="108" y="174"/>
                  <a:pt x="108" y="146"/>
                </a:cubicBezTo>
                <a:close/>
              </a:path>
            </a:pathLst>
          </a:custGeom>
          <a:solidFill>
            <a:srgbClr val="CA9A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C6FDA0EE-7402-4C32-9A8A-9D304848F035}"/>
              </a:ext>
            </a:extLst>
          </p:cNvPr>
          <p:cNvSpPr/>
          <p:nvPr/>
        </p:nvSpPr>
        <p:spPr bwMode="auto">
          <a:xfrm>
            <a:off x="6831516" y="2691196"/>
            <a:ext cx="493459" cy="998134"/>
          </a:xfrm>
          <a:custGeom>
            <a:avLst/>
            <a:gdLst>
              <a:gd name="T0" fmla="*/ 104 w 112"/>
              <a:gd name="T1" fmla="*/ 0 h 226"/>
              <a:gd name="T2" fmla="*/ 97 w 112"/>
              <a:gd name="T3" fmla="*/ 126 h 226"/>
              <a:gd name="T4" fmla="*/ 51 w 112"/>
              <a:gd name="T5" fmla="*/ 226 h 226"/>
              <a:gd name="T6" fmla="*/ 0 w 112"/>
              <a:gd name="T7" fmla="*/ 226 h 226"/>
              <a:gd name="T8" fmla="*/ 41 w 112"/>
              <a:gd name="T9" fmla="*/ 145 h 226"/>
              <a:gd name="T10" fmla="*/ 57 w 112"/>
              <a:gd name="T11" fmla="*/ 0 h 226"/>
              <a:gd name="T12" fmla="*/ 104 w 112"/>
              <a:gd name="T13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226">
                <a:moveTo>
                  <a:pt x="104" y="0"/>
                </a:moveTo>
                <a:cubicBezTo>
                  <a:pt x="112" y="51"/>
                  <a:pt x="104" y="96"/>
                  <a:pt x="97" y="126"/>
                </a:cubicBezTo>
                <a:cubicBezTo>
                  <a:pt x="90" y="153"/>
                  <a:pt x="71" y="191"/>
                  <a:pt x="51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14" y="203"/>
                  <a:pt x="28" y="176"/>
                  <a:pt x="41" y="145"/>
                </a:cubicBezTo>
                <a:cubicBezTo>
                  <a:pt x="56" y="107"/>
                  <a:pt x="65" y="54"/>
                  <a:pt x="57" y="0"/>
                </a:cubicBezTo>
                <a:lnTo>
                  <a:pt x="104" y="0"/>
                </a:lnTo>
                <a:close/>
              </a:path>
            </a:pathLst>
          </a:custGeom>
          <a:solidFill>
            <a:srgbClr val="55708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E1FE0B1A-C9A2-4DDD-9658-52FACB166AA4}"/>
              </a:ext>
            </a:extLst>
          </p:cNvPr>
          <p:cNvSpPr/>
          <p:nvPr/>
        </p:nvSpPr>
        <p:spPr bwMode="auto">
          <a:xfrm>
            <a:off x="6102542" y="1670633"/>
            <a:ext cx="1186920" cy="1007480"/>
          </a:xfrm>
          <a:custGeom>
            <a:avLst/>
            <a:gdLst>
              <a:gd name="T0" fmla="*/ 221 w 269"/>
              <a:gd name="T1" fmla="*/ 228 h 228"/>
              <a:gd name="T2" fmla="*/ 178 w 269"/>
              <a:gd name="T3" fmla="*/ 130 h 228"/>
              <a:gd name="T4" fmla="*/ 0 w 269"/>
              <a:gd name="T5" fmla="*/ 46 h 228"/>
              <a:gd name="T6" fmla="*/ 0 w 269"/>
              <a:gd name="T7" fmla="*/ 0 h 228"/>
              <a:gd name="T8" fmla="*/ 219 w 269"/>
              <a:gd name="T9" fmla="*/ 110 h 228"/>
              <a:gd name="T10" fmla="*/ 269 w 269"/>
              <a:gd name="T11" fmla="*/ 228 h 228"/>
              <a:gd name="T12" fmla="*/ 221 w 269"/>
              <a:gd name="T13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9" h="228">
                <a:moveTo>
                  <a:pt x="221" y="228"/>
                </a:moveTo>
                <a:cubicBezTo>
                  <a:pt x="215" y="194"/>
                  <a:pt x="202" y="160"/>
                  <a:pt x="178" y="130"/>
                </a:cubicBezTo>
                <a:cubicBezTo>
                  <a:pt x="116" y="50"/>
                  <a:pt x="23" y="46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43" y="0"/>
                  <a:pt x="147" y="10"/>
                  <a:pt x="219" y="110"/>
                </a:cubicBezTo>
                <a:cubicBezTo>
                  <a:pt x="248" y="150"/>
                  <a:pt x="263" y="190"/>
                  <a:pt x="269" y="228"/>
                </a:cubicBezTo>
                <a:lnTo>
                  <a:pt x="221" y="228"/>
                </a:lnTo>
                <a:close/>
              </a:path>
            </a:pathLst>
          </a:custGeom>
          <a:solidFill>
            <a:srgbClr val="CA9A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390CDA80-3120-4FB4-BE9E-46C3D779A8B6}"/>
              </a:ext>
            </a:extLst>
          </p:cNvPr>
          <p:cNvSpPr/>
          <p:nvPr/>
        </p:nvSpPr>
        <p:spPr bwMode="auto">
          <a:xfrm>
            <a:off x="6102542" y="3702415"/>
            <a:ext cx="949536" cy="1001872"/>
          </a:xfrm>
          <a:custGeom>
            <a:avLst/>
            <a:gdLst>
              <a:gd name="T0" fmla="*/ 106 w 215"/>
              <a:gd name="T1" fmla="*/ 146 h 227"/>
              <a:gd name="T2" fmla="*/ 132 w 215"/>
              <a:gd name="T3" fmla="*/ 51 h 227"/>
              <a:gd name="T4" fmla="*/ 163 w 215"/>
              <a:gd name="T5" fmla="*/ 0 h 227"/>
              <a:gd name="T6" fmla="*/ 215 w 215"/>
              <a:gd name="T7" fmla="*/ 0 h 227"/>
              <a:gd name="T8" fmla="*/ 167 w 215"/>
              <a:gd name="T9" fmla="*/ 82 h 227"/>
              <a:gd name="T10" fmla="*/ 149 w 215"/>
              <a:gd name="T11" fmla="*/ 158 h 227"/>
              <a:gd name="T12" fmla="*/ 129 w 215"/>
              <a:gd name="T13" fmla="*/ 205 h 227"/>
              <a:gd name="T14" fmla="*/ 106 w 215"/>
              <a:gd name="T15" fmla="*/ 227 h 227"/>
              <a:gd name="T16" fmla="*/ 0 w 215"/>
              <a:gd name="T17" fmla="*/ 227 h 227"/>
              <a:gd name="T18" fmla="*/ 0 w 215"/>
              <a:gd name="T19" fmla="*/ 184 h 227"/>
              <a:gd name="T20" fmla="*/ 88 w 215"/>
              <a:gd name="T21" fmla="*/ 184 h 227"/>
              <a:gd name="T22" fmla="*/ 106 w 215"/>
              <a:gd name="T23" fmla="*/ 146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5" h="227">
                <a:moveTo>
                  <a:pt x="106" y="146"/>
                </a:moveTo>
                <a:cubicBezTo>
                  <a:pt x="106" y="127"/>
                  <a:pt x="116" y="80"/>
                  <a:pt x="132" y="51"/>
                </a:cubicBezTo>
                <a:cubicBezTo>
                  <a:pt x="140" y="37"/>
                  <a:pt x="151" y="20"/>
                  <a:pt x="163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194" y="36"/>
                  <a:pt x="174" y="68"/>
                  <a:pt x="167" y="82"/>
                </a:cubicBezTo>
                <a:cubicBezTo>
                  <a:pt x="155" y="107"/>
                  <a:pt x="149" y="146"/>
                  <a:pt x="149" y="158"/>
                </a:cubicBezTo>
                <a:cubicBezTo>
                  <a:pt x="149" y="171"/>
                  <a:pt x="143" y="190"/>
                  <a:pt x="129" y="205"/>
                </a:cubicBezTo>
                <a:cubicBezTo>
                  <a:pt x="115" y="220"/>
                  <a:pt x="106" y="227"/>
                  <a:pt x="106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184"/>
                  <a:pt x="0" y="184"/>
                  <a:pt x="0" y="18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91" y="183"/>
                  <a:pt x="106" y="174"/>
                  <a:pt x="106" y="146"/>
                </a:cubicBezTo>
                <a:close/>
              </a:path>
            </a:pathLst>
          </a:custGeom>
          <a:solidFill>
            <a:srgbClr val="CA9A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7">
            <a:extLst>
              <a:ext uri="{FF2B5EF4-FFF2-40B4-BE49-F238E27FC236}">
                <a16:creationId xmlns:a16="http://schemas.microsoft.com/office/drawing/2014/main" id="{520ECDCC-0CA9-4562-B405-6DD670D3BC2D}"/>
              </a:ext>
            </a:extLst>
          </p:cNvPr>
          <p:cNvSpPr/>
          <p:nvPr/>
        </p:nvSpPr>
        <p:spPr bwMode="auto">
          <a:xfrm>
            <a:off x="5564223" y="4818304"/>
            <a:ext cx="1063554" cy="87851"/>
          </a:xfrm>
          <a:custGeom>
            <a:avLst/>
            <a:gdLst>
              <a:gd name="T0" fmla="*/ 231 w 241"/>
              <a:gd name="T1" fmla="*/ 0 h 20"/>
              <a:gd name="T2" fmla="*/ 10 w 241"/>
              <a:gd name="T3" fmla="*/ 0 h 20"/>
              <a:gd name="T4" fmla="*/ 0 w 241"/>
              <a:gd name="T5" fmla="*/ 10 h 20"/>
              <a:gd name="T6" fmla="*/ 10 w 241"/>
              <a:gd name="T7" fmla="*/ 20 h 20"/>
              <a:gd name="T8" fmla="*/ 231 w 241"/>
              <a:gd name="T9" fmla="*/ 20 h 20"/>
              <a:gd name="T10" fmla="*/ 241 w 241"/>
              <a:gd name="T11" fmla="*/ 10 h 20"/>
              <a:gd name="T12" fmla="*/ 231 w 241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0">
                <a:moveTo>
                  <a:pt x="231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231" y="20"/>
                  <a:pt x="231" y="20"/>
                  <a:pt x="231" y="20"/>
                </a:cubicBezTo>
                <a:cubicBezTo>
                  <a:pt x="237" y="20"/>
                  <a:pt x="241" y="15"/>
                  <a:pt x="241" y="10"/>
                </a:cubicBezTo>
                <a:cubicBezTo>
                  <a:pt x="241" y="4"/>
                  <a:pt x="237" y="0"/>
                  <a:pt x="231" y="0"/>
                </a:cubicBezTo>
                <a:close/>
              </a:path>
            </a:pathLst>
          </a:custGeom>
          <a:solidFill>
            <a:srgbClr val="4B3D3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3" name="Freeform 18">
            <a:extLst>
              <a:ext uri="{FF2B5EF4-FFF2-40B4-BE49-F238E27FC236}">
                <a16:creationId xmlns:a16="http://schemas.microsoft.com/office/drawing/2014/main" id="{447E7AC9-2B59-45A7-BC35-8C9F1FA56FDA}"/>
              </a:ext>
            </a:extLst>
          </p:cNvPr>
          <p:cNvSpPr/>
          <p:nvPr/>
        </p:nvSpPr>
        <p:spPr bwMode="auto">
          <a:xfrm>
            <a:off x="5564223" y="4964099"/>
            <a:ext cx="1063554" cy="87851"/>
          </a:xfrm>
          <a:custGeom>
            <a:avLst/>
            <a:gdLst>
              <a:gd name="T0" fmla="*/ 231 w 241"/>
              <a:gd name="T1" fmla="*/ 0 h 20"/>
              <a:gd name="T2" fmla="*/ 10 w 241"/>
              <a:gd name="T3" fmla="*/ 0 h 20"/>
              <a:gd name="T4" fmla="*/ 0 w 241"/>
              <a:gd name="T5" fmla="*/ 10 h 20"/>
              <a:gd name="T6" fmla="*/ 10 w 241"/>
              <a:gd name="T7" fmla="*/ 20 h 20"/>
              <a:gd name="T8" fmla="*/ 231 w 241"/>
              <a:gd name="T9" fmla="*/ 20 h 20"/>
              <a:gd name="T10" fmla="*/ 241 w 241"/>
              <a:gd name="T11" fmla="*/ 10 h 20"/>
              <a:gd name="T12" fmla="*/ 231 w 241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0">
                <a:moveTo>
                  <a:pt x="231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6"/>
                  <a:pt x="4" y="20"/>
                  <a:pt x="10" y="20"/>
                </a:cubicBezTo>
                <a:cubicBezTo>
                  <a:pt x="231" y="20"/>
                  <a:pt x="231" y="20"/>
                  <a:pt x="231" y="20"/>
                </a:cubicBezTo>
                <a:cubicBezTo>
                  <a:pt x="237" y="20"/>
                  <a:pt x="241" y="16"/>
                  <a:pt x="241" y="10"/>
                </a:cubicBezTo>
                <a:cubicBezTo>
                  <a:pt x="241" y="5"/>
                  <a:pt x="237" y="0"/>
                  <a:pt x="231" y="0"/>
                </a:cubicBezTo>
                <a:close/>
              </a:path>
            </a:pathLst>
          </a:custGeom>
          <a:solidFill>
            <a:srgbClr val="4B3D3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9">
            <a:extLst>
              <a:ext uri="{FF2B5EF4-FFF2-40B4-BE49-F238E27FC236}">
                <a16:creationId xmlns:a16="http://schemas.microsoft.com/office/drawing/2014/main" id="{0352545A-68B3-470B-A08D-622BD1BB9E88}"/>
              </a:ext>
            </a:extLst>
          </p:cNvPr>
          <p:cNvSpPr/>
          <p:nvPr/>
        </p:nvSpPr>
        <p:spPr bwMode="auto">
          <a:xfrm>
            <a:off x="5564223" y="5113632"/>
            <a:ext cx="1063554" cy="89720"/>
          </a:xfrm>
          <a:custGeom>
            <a:avLst/>
            <a:gdLst>
              <a:gd name="T0" fmla="*/ 231 w 241"/>
              <a:gd name="T1" fmla="*/ 0 h 20"/>
              <a:gd name="T2" fmla="*/ 10 w 241"/>
              <a:gd name="T3" fmla="*/ 0 h 20"/>
              <a:gd name="T4" fmla="*/ 0 w 241"/>
              <a:gd name="T5" fmla="*/ 10 h 20"/>
              <a:gd name="T6" fmla="*/ 10 w 241"/>
              <a:gd name="T7" fmla="*/ 20 h 20"/>
              <a:gd name="T8" fmla="*/ 231 w 241"/>
              <a:gd name="T9" fmla="*/ 20 h 20"/>
              <a:gd name="T10" fmla="*/ 241 w 241"/>
              <a:gd name="T11" fmla="*/ 10 h 20"/>
              <a:gd name="T12" fmla="*/ 231 w 241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0">
                <a:moveTo>
                  <a:pt x="231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231" y="20"/>
                  <a:pt x="231" y="20"/>
                  <a:pt x="231" y="20"/>
                </a:cubicBezTo>
                <a:cubicBezTo>
                  <a:pt x="237" y="20"/>
                  <a:pt x="241" y="15"/>
                  <a:pt x="241" y="10"/>
                </a:cubicBezTo>
                <a:cubicBezTo>
                  <a:pt x="241" y="4"/>
                  <a:pt x="237" y="0"/>
                  <a:pt x="231" y="0"/>
                </a:cubicBezTo>
                <a:close/>
              </a:path>
            </a:pathLst>
          </a:custGeom>
          <a:solidFill>
            <a:srgbClr val="4B3D3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20">
            <a:extLst>
              <a:ext uri="{FF2B5EF4-FFF2-40B4-BE49-F238E27FC236}">
                <a16:creationId xmlns:a16="http://schemas.microsoft.com/office/drawing/2014/main" id="{EF54DD6E-3901-4A6B-B6F1-7197E3CEF4E1}"/>
              </a:ext>
            </a:extLst>
          </p:cNvPr>
          <p:cNvSpPr/>
          <p:nvPr/>
        </p:nvSpPr>
        <p:spPr bwMode="auto">
          <a:xfrm>
            <a:off x="5564223" y="5259427"/>
            <a:ext cx="1063554" cy="314019"/>
          </a:xfrm>
          <a:custGeom>
            <a:avLst/>
            <a:gdLst>
              <a:gd name="T0" fmla="*/ 231 w 241"/>
              <a:gd name="T1" fmla="*/ 0 h 71"/>
              <a:gd name="T2" fmla="*/ 10 w 241"/>
              <a:gd name="T3" fmla="*/ 0 h 71"/>
              <a:gd name="T4" fmla="*/ 0 w 241"/>
              <a:gd name="T5" fmla="*/ 10 h 71"/>
              <a:gd name="T6" fmla="*/ 10 w 241"/>
              <a:gd name="T7" fmla="*/ 20 h 71"/>
              <a:gd name="T8" fmla="*/ 53 w 241"/>
              <a:gd name="T9" fmla="*/ 61 h 71"/>
              <a:gd name="T10" fmla="*/ 63 w 241"/>
              <a:gd name="T11" fmla="*/ 71 h 71"/>
              <a:gd name="T12" fmla="*/ 178 w 241"/>
              <a:gd name="T13" fmla="*/ 71 h 71"/>
              <a:gd name="T14" fmla="*/ 189 w 241"/>
              <a:gd name="T15" fmla="*/ 61 h 71"/>
              <a:gd name="T16" fmla="*/ 231 w 241"/>
              <a:gd name="T17" fmla="*/ 20 h 71"/>
              <a:gd name="T18" fmla="*/ 241 w 241"/>
              <a:gd name="T19" fmla="*/ 10 h 71"/>
              <a:gd name="T20" fmla="*/ 231 w 241"/>
              <a:gd name="T21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1" h="71">
                <a:moveTo>
                  <a:pt x="231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6"/>
                  <a:pt x="4" y="20"/>
                  <a:pt x="10" y="20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7"/>
                  <a:pt x="57" y="71"/>
                  <a:pt x="63" y="71"/>
                </a:cubicBezTo>
                <a:cubicBezTo>
                  <a:pt x="178" y="71"/>
                  <a:pt x="178" y="71"/>
                  <a:pt x="178" y="71"/>
                </a:cubicBezTo>
                <a:cubicBezTo>
                  <a:pt x="184" y="71"/>
                  <a:pt x="189" y="67"/>
                  <a:pt x="189" y="61"/>
                </a:cubicBezTo>
                <a:cubicBezTo>
                  <a:pt x="231" y="20"/>
                  <a:pt x="231" y="20"/>
                  <a:pt x="231" y="20"/>
                </a:cubicBezTo>
                <a:cubicBezTo>
                  <a:pt x="237" y="20"/>
                  <a:pt x="241" y="16"/>
                  <a:pt x="241" y="10"/>
                </a:cubicBezTo>
                <a:cubicBezTo>
                  <a:pt x="241" y="5"/>
                  <a:pt x="237" y="0"/>
                  <a:pt x="231" y="0"/>
                </a:cubicBezTo>
                <a:close/>
              </a:path>
            </a:pathLst>
          </a:custGeom>
          <a:solidFill>
            <a:srgbClr val="4B3D3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73494F7-25C0-4DB5-9BA1-5C26EF8E15F6}"/>
              </a:ext>
            </a:extLst>
          </p:cNvPr>
          <p:cNvSpPr/>
          <p:nvPr/>
        </p:nvSpPr>
        <p:spPr>
          <a:xfrm>
            <a:off x="4569177" y="2691196"/>
            <a:ext cx="30667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CA9A74"/>
                </a:solidFill>
                <a:latin typeface="Century Gothic" panose="020B0502020202020204" pitchFamily="34" charset="0"/>
              </a:rPr>
              <a:t>Summary </a:t>
            </a:r>
          </a:p>
          <a:p>
            <a:pPr algn="ctr"/>
            <a:r>
              <a:rPr lang="en-US" altLang="zh-CN" sz="2400" dirty="0">
                <a:solidFill>
                  <a:srgbClr val="CA9A74"/>
                </a:solidFill>
                <a:latin typeface="Century Gothic" panose="020B0502020202020204" pitchFamily="34" charset="0"/>
              </a:rPr>
              <a:t>of work 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27D9446-2B8C-433C-B658-5187175FEF2E}"/>
              </a:ext>
            </a:extLst>
          </p:cNvPr>
          <p:cNvSpPr/>
          <p:nvPr/>
        </p:nvSpPr>
        <p:spPr>
          <a:xfrm>
            <a:off x="531944" y="1869908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Lorem ipsum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9075711-1777-4193-A5D4-49700B3993B1}"/>
              </a:ext>
            </a:extLst>
          </p:cNvPr>
          <p:cNvSpPr txBox="1"/>
          <p:nvPr/>
        </p:nvSpPr>
        <p:spPr>
          <a:xfrm>
            <a:off x="531943" y="2232128"/>
            <a:ext cx="35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4217B92D-BEE5-47A8-B2A1-B80EC83DAD4F}"/>
              </a:ext>
            </a:extLst>
          </p:cNvPr>
          <p:cNvCxnSpPr>
            <a:cxnSpLocks/>
          </p:cNvCxnSpPr>
          <p:nvPr/>
        </p:nvCxnSpPr>
        <p:spPr>
          <a:xfrm>
            <a:off x="619153" y="2994734"/>
            <a:ext cx="344356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D001509A-692C-4A8A-BF95-D0C53B99CD99}"/>
              </a:ext>
            </a:extLst>
          </p:cNvPr>
          <p:cNvSpPr/>
          <p:nvPr/>
        </p:nvSpPr>
        <p:spPr>
          <a:xfrm>
            <a:off x="531944" y="3357071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Lorem ipsum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0CC27F4-BFF9-4B3A-BF9B-C5D950C35DF3}"/>
              </a:ext>
            </a:extLst>
          </p:cNvPr>
          <p:cNvSpPr txBox="1"/>
          <p:nvPr/>
        </p:nvSpPr>
        <p:spPr>
          <a:xfrm>
            <a:off x="531943" y="3719291"/>
            <a:ext cx="35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41433E00-F5F9-4DB0-A7C1-96EF88916012}"/>
              </a:ext>
            </a:extLst>
          </p:cNvPr>
          <p:cNvCxnSpPr>
            <a:cxnSpLocks/>
          </p:cNvCxnSpPr>
          <p:nvPr/>
        </p:nvCxnSpPr>
        <p:spPr>
          <a:xfrm>
            <a:off x="619153" y="4481897"/>
            <a:ext cx="344356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E147D5B8-D2E9-4981-8BFF-9CD30FDDFA85}"/>
              </a:ext>
            </a:extLst>
          </p:cNvPr>
          <p:cNvSpPr/>
          <p:nvPr/>
        </p:nvSpPr>
        <p:spPr>
          <a:xfrm>
            <a:off x="531944" y="4869896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Lorem ipsum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93EC99F-40AE-4714-AB0E-1B5C67649CD5}"/>
              </a:ext>
            </a:extLst>
          </p:cNvPr>
          <p:cNvSpPr txBox="1"/>
          <p:nvPr/>
        </p:nvSpPr>
        <p:spPr>
          <a:xfrm>
            <a:off x="531943" y="5232116"/>
            <a:ext cx="35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480CCD87-AD5B-4F3B-8FB6-A2BB97D269FF}"/>
              </a:ext>
            </a:extLst>
          </p:cNvPr>
          <p:cNvCxnSpPr>
            <a:cxnSpLocks/>
          </p:cNvCxnSpPr>
          <p:nvPr/>
        </p:nvCxnSpPr>
        <p:spPr>
          <a:xfrm>
            <a:off x="619153" y="5994722"/>
            <a:ext cx="344356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:a16="http://schemas.microsoft.com/office/drawing/2014/main" id="{A3D17694-D2A4-4B72-BBDA-9DDAD55B4A2D}"/>
              </a:ext>
            </a:extLst>
          </p:cNvPr>
          <p:cNvSpPr/>
          <p:nvPr/>
        </p:nvSpPr>
        <p:spPr>
          <a:xfrm>
            <a:off x="8042077" y="1869908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Lorem ipsum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B3AA0FD-7411-4226-AF24-6DAB10163503}"/>
              </a:ext>
            </a:extLst>
          </p:cNvPr>
          <p:cNvSpPr txBox="1"/>
          <p:nvPr/>
        </p:nvSpPr>
        <p:spPr>
          <a:xfrm>
            <a:off x="8042076" y="2232128"/>
            <a:ext cx="35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BC273ADE-EA4B-43E5-A7C2-C2EF695842B5}"/>
              </a:ext>
            </a:extLst>
          </p:cNvPr>
          <p:cNvCxnSpPr>
            <a:cxnSpLocks/>
          </p:cNvCxnSpPr>
          <p:nvPr/>
        </p:nvCxnSpPr>
        <p:spPr>
          <a:xfrm>
            <a:off x="8129286" y="2994734"/>
            <a:ext cx="344356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id="{03CC8767-617B-463C-A61B-F125153652D9}"/>
              </a:ext>
            </a:extLst>
          </p:cNvPr>
          <p:cNvSpPr/>
          <p:nvPr/>
        </p:nvSpPr>
        <p:spPr>
          <a:xfrm>
            <a:off x="8042077" y="3357071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Lorem ipsum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A83FDA2-638F-4B9D-8361-08E8F95621CD}"/>
              </a:ext>
            </a:extLst>
          </p:cNvPr>
          <p:cNvSpPr txBox="1"/>
          <p:nvPr/>
        </p:nvSpPr>
        <p:spPr>
          <a:xfrm>
            <a:off x="8042076" y="3719291"/>
            <a:ext cx="35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33FEAEFA-9E69-4136-84C5-7272579191E3}"/>
              </a:ext>
            </a:extLst>
          </p:cNvPr>
          <p:cNvCxnSpPr>
            <a:cxnSpLocks/>
          </p:cNvCxnSpPr>
          <p:nvPr/>
        </p:nvCxnSpPr>
        <p:spPr>
          <a:xfrm>
            <a:off x="8129286" y="4481897"/>
            <a:ext cx="344356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id="{C26B61E2-67C9-43BD-8F7D-3750F14BBA4C}"/>
              </a:ext>
            </a:extLst>
          </p:cNvPr>
          <p:cNvSpPr/>
          <p:nvPr/>
        </p:nvSpPr>
        <p:spPr>
          <a:xfrm>
            <a:off x="8042077" y="4869896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Lorem ipsum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4B46C58-79B1-4E21-BD9B-CDB2B90D25E8}"/>
              </a:ext>
            </a:extLst>
          </p:cNvPr>
          <p:cNvSpPr txBox="1"/>
          <p:nvPr/>
        </p:nvSpPr>
        <p:spPr>
          <a:xfrm>
            <a:off x="8042076" y="5232116"/>
            <a:ext cx="35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F2DEA30E-54C0-4B3A-95FA-31209C3A6277}"/>
              </a:ext>
            </a:extLst>
          </p:cNvPr>
          <p:cNvCxnSpPr>
            <a:cxnSpLocks/>
          </p:cNvCxnSpPr>
          <p:nvPr/>
        </p:nvCxnSpPr>
        <p:spPr>
          <a:xfrm>
            <a:off x="8129286" y="5994722"/>
            <a:ext cx="344356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2223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FAC03D9-2898-407B-9F51-2A74C991633E}"/>
              </a:ext>
            </a:extLst>
          </p:cNvPr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0FE7E5A-6233-4AC0-9EBA-62D66AF9C390}"/>
              </a:ext>
            </a:extLst>
          </p:cNvPr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CA9A74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16AD339-940B-46B3-B310-D123495C34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" t="712" b="-1"/>
          <a:stretch/>
        </p:blipFill>
        <p:spPr>
          <a:xfrm>
            <a:off x="4974221" y="1572451"/>
            <a:ext cx="3542700" cy="236043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86024FF-81F8-4EEE-A48A-EAE6699E61AF}"/>
              </a:ext>
            </a:extLst>
          </p:cNvPr>
          <p:cNvSpPr/>
          <p:nvPr/>
        </p:nvSpPr>
        <p:spPr>
          <a:xfrm>
            <a:off x="8630921" y="1573730"/>
            <a:ext cx="2570364" cy="2359152"/>
          </a:xfrm>
          <a:prstGeom prst="rect">
            <a:avLst/>
          </a:prstGeom>
          <a:solidFill>
            <a:srgbClr val="EBE4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ACC0DB7-85BD-4E13-B5EF-3D5DCC8237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2556" y="4033466"/>
            <a:ext cx="3538728" cy="235915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2AE0975-5C44-401A-955E-3712C1BA37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 b="7194"/>
          <a:stretch/>
        </p:blipFill>
        <p:spPr>
          <a:xfrm>
            <a:off x="4974220" y="4033466"/>
            <a:ext cx="2542032" cy="235915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6C4DC959-0EE8-4E15-8702-BF1CB5A11D15}"/>
              </a:ext>
            </a:extLst>
          </p:cNvPr>
          <p:cNvSpPr txBox="1"/>
          <p:nvPr/>
        </p:nvSpPr>
        <p:spPr>
          <a:xfrm>
            <a:off x="860020" y="2289367"/>
            <a:ext cx="33384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600" dirty="0"/>
          </a:p>
          <a:p>
            <a:r>
              <a:rPr lang="en-US" altLang="zh-CN" sz="1600" dirty="0"/>
              <a:t>Nunc viverra imperdiet enim. Fusce est. Vivamus a tellus.</a:t>
            </a:r>
          </a:p>
          <a:p>
            <a:endParaRPr lang="en-US" altLang="zh-CN" sz="1600" dirty="0"/>
          </a:p>
          <a:p>
            <a:r>
              <a:rPr lang="en-US" altLang="zh-CN" sz="1600" dirty="0"/>
              <a:t>Pellentesque habitant morbi tristique senectus et netus et malesuada fames ac turpis egestas. Proin pharetra nonummy pede. Mauris et </a:t>
            </a:r>
            <a:r>
              <a:rPr lang="en-US" altLang="zh-CN" sz="1600" dirty="0" err="1"/>
              <a:t>orci</a:t>
            </a:r>
            <a:r>
              <a:rPr lang="en-US" altLang="zh-CN" sz="1600" dirty="0"/>
              <a:t>.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ADBC2A5-6E34-46E0-BCE5-AF95F657E3A2}"/>
              </a:ext>
            </a:extLst>
          </p:cNvPr>
          <p:cNvSpPr/>
          <p:nvPr/>
        </p:nvSpPr>
        <p:spPr>
          <a:xfrm>
            <a:off x="860020" y="1696143"/>
            <a:ext cx="2714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557083"/>
                </a:solidFill>
                <a:latin typeface="Century Gothic" panose="020B0502020202020204" pitchFamily="34" charset="0"/>
              </a:rPr>
              <a:t>Project display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A3CD29C-7CBE-41B4-A50A-672816DBE454}"/>
              </a:ext>
            </a:extLst>
          </p:cNvPr>
          <p:cNvSpPr/>
          <p:nvPr/>
        </p:nvSpPr>
        <p:spPr>
          <a:xfrm>
            <a:off x="9234953" y="2133800"/>
            <a:ext cx="1481121" cy="1675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/>
              <a:t>Nunc </a:t>
            </a:r>
            <a:r>
              <a:rPr lang="en-US" altLang="zh-CN" sz="1400" dirty="0" err="1"/>
              <a:t>viverra</a:t>
            </a:r>
            <a:endParaRPr lang="en-US" altLang="zh-CN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/>
              <a:t> </a:t>
            </a:r>
            <a:r>
              <a:rPr lang="en-US" altLang="zh-CN" sz="1400" dirty="0" err="1"/>
              <a:t>imperdiet</a:t>
            </a:r>
            <a:r>
              <a:rPr lang="en-US" altLang="zh-CN" sz="1400" dirty="0"/>
              <a:t>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 err="1"/>
              <a:t>enim</a:t>
            </a:r>
            <a:r>
              <a:rPr lang="en-US" altLang="zh-CN" sz="1400" dirty="0"/>
              <a:t>. </a:t>
            </a:r>
            <a:r>
              <a:rPr lang="en-US" altLang="zh-CN" sz="1400" dirty="0" err="1"/>
              <a:t>Fusce</a:t>
            </a:r>
            <a:r>
              <a:rPr lang="en-US" altLang="zh-CN" sz="1400" dirty="0"/>
              <a:t>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/>
              <a:t>est. </a:t>
            </a:r>
            <a:r>
              <a:rPr lang="en-US" altLang="zh-CN" sz="1400" dirty="0" err="1"/>
              <a:t>Vivamus</a:t>
            </a:r>
            <a:r>
              <a:rPr lang="en-US" altLang="zh-CN" sz="1400" dirty="0"/>
              <a:t>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/>
              <a:t>a </a:t>
            </a:r>
            <a:r>
              <a:rPr lang="en-US" altLang="zh-CN" sz="1400" dirty="0" err="1"/>
              <a:t>tellus</a:t>
            </a:r>
            <a:r>
              <a:rPr lang="en-US" altLang="zh-CN" sz="1400" dirty="0"/>
              <a:t>.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990F0B2-CC1C-4349-801C-51810067288D}"/>
              </a:ext>
            </a:extLst>
          </p:cNvPr>
          <p:cNvSpPr/>
          <p:nvPr/>
        </p:nvSpPr>
        <p:spPr>
          <a:xfrm>
            <a:off x="9234953" y="1672135"/>
            <a:ext cx="1600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CA9A74"/>
                </a:solidFill>
                <a:latin typeface="Century Gothic" panose="020B0502020202020204" pitchFamily="34" charset="0"/>
              </a:rPr>
              <a:t>Project</a:t>
            </a:r>
            <a:endParaRPr lang="zh-CN" altLang="en-US" sz="2400" b="1" dirty="0">
              <a:solidFill>
                <a:srgbClr val="CA9A74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641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8D88C92-41F8-48FC-9D77-1AA2D4770989}"/>
              </a:ext>
            </a:extLst>
          </p:cNvPr>
          <p:cNvSpPr txBox="1"/>
          <p:nvPr/>
        </p:nvSpPr>
        <p:spPr>
          <a:xfrm>
            <a:off x="4618672" y="2794337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C524325-A42F-41A4-A154-E89BCDB408B3}"/>
              </a:ext>
            </a:extLst>
          </p:cNvPr>
          <p:cNvSpPr/>
          <p:nvPr/>
        </p:nvSpPr>
        <p:spPr>
          <a:xfrm>
            <a:off x="4473873" y="3810000"/>
            <a:ext cx="32442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rgbClr val="CA9A74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999519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FAC03D9-2898-407B-9F51-2A74C991633E}"/>
              </a:ext>
            </a:extLst>
          </p:cNvPr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0FE7E5A-6233-4AC0-9EBA-62D66AF9C390}"/>
              </a:ext>
            </a:extLst>
          </p:cNvPr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CA9A74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1113299-2613-4BC4-B255-4220C681AAAC}"/>
              </a:ext>
            </a:extLst>
          </p:cNvPr>
          <p:cNvGrpSpPr/>
          <p:nvPr/>
        </p:nvGrpSpPr>
        <p:grpSpPr>
          <a:xfrm>
            <a:off x="1903404" y="-805453"/>
            <a:ext cx="8385193" cy="6811408"/>
            <a:chOff x="1274622" y="-1142579"/>
            <a:chExt cx="6633541" cy="5388517"/>
          </a:xfrm>
        </p:grpSpPr>
        <p:sp>
          <p:nvSpPr>
            <p:cNvPr id="22" name="Arc 54">
              <a:extLst>
                <a:ext uri="{FF2B5EF4-FFF2-40B4-BE49-F238E27FC236}">
                  <a16:creationId xmlns:a16="http://schemas.microsoft.com/office/drawing/2014/main" id="{E3833E9A-56E0-4F29-9FB3-2BB304A6497E}"/>
                </a:ext>
              </a:extLst>
            </p:cNvPr>
            <p:cNvSpPr/>
            <p:nvPr/>
          </p:nvSpPr>
          <p:spPr>
            <a:xfrm rot="10800000">
              <a:off x="1571009" y="-1142578"/>
              <a:ext cx="6047299" cy="5092130"/>
            </a:xfrm>
            <a:prstGeom prst="arc">
              <a:avLst>
                <a:gd name="adj1" fmla="val 19445014"/>
                <a:gd name="adj2" fmla="val 0"/>
              </a:avLst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Arc 55">
              <a:extLst>
                <a:ext uri="{FF2B5EF4-FFF2-40B4-BE49-F238E27FC236}">
                  <a16:creationId xmlns:a16="http://schemas.microsoft.com/office/drawing/2014/main" id="{FCAAD061-C20C-4767-B6B8-AA1E16074C7D}"/>
                </a:ext>
              </a:extLst>
            </p:cNvPr>
            <p:cNvSpPr/>
            <p:nvPr/>
          </p:nvSpPr>
          <p:spPr>
            <a:xfrm rot="10800000">
              <a:off x="1577541" y="-1142578"/>
              <a:ext cx="6047299" cy="5092130"/>
            </a:xfrm>
            <a:prstGeom prst="arc">
              <a:avLst>
                <a:gd name="adj1" fmla="val 16227456"/>
                <a:gd name="adj2" fmla="val 19322291"/>
              </a:avLst>
            </a:prstGeom>
            <a:ln w="38100">
              <a:solidFill>
                <a:srgbClr val="4B3D3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DE63DEC5-4691-4A28-87DF-8A7C126B70A8}"/>
                </a:ext>
              </a:extLst>
            </p:cNvPr>
            <p:cNvGrpSpPr/>
            <p:nvPr/>
          </p:nvGrpSpPr>
          <p:grpSpPr>
            <a:xfrm>
              <a:off x="1274622" y="-1142579"/>
              <a:ext cx="6633541" cy="5388517"/>
              <a:chOff x="1274622" y="-1142579"/>
              <a:chExt cx="6633541" cy="5388517"/>
            </a:xfrm>
          </p:grpSpPr>
          <p:sp>
            <p:nvSpPr>
              <p:cNvPr id="25" name="Arc 56">
                <a:extLst>
                  <a:ext uri="{FF2B5EF4-FFF2-40B4-BE49-F238E27FC236}">
                    <a16:creationId xmlns:a16="http://schemas.microsoft.com/office/drawing/2014/main" id="{ADFD2DFD-16CD-4632-8660-7DEFE4F3CD03}"/>
                  </a:ext>
                </a:extLst>
              </p:cNvPr>
              <p:cNvSpPr/>
              <p:nvPr/>
            </p:nvSpPr>
            <p:spPr>
              <a:xfrm rot="10800000">
                <a:off x="1571009" y="-1142579"/>
                <a:ext cx="6047299" cy="5092130"/>
              </a:xfrm>
              <a:prstGeom prst="arc">
                <a:avLst>
                  <a:gd name="adj1" fmla="val 13108932"/>
                  <a:gd name="adj2" fmla="val 16162792"/>
                </a:avLst>
              </a:prstGeom>
              <a:ln w="38100">
                <a:solidFill>
                  <a:schemeClr val="tx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D269A16A-84C7-4DDD-85A7-419C137C0BE2}"/>
                  </a:ext>
                </a:extLst>
              </p:cNvPr>
              <p:cNvGrpSpPr/>
              <p:nvPr/>
            </p:nvGrpSpPr>
            <p:grpSpPr>
              <a:xfrm>
                <a:off x="1274622" y="-1139314"/>
                <a:ext cx="6633541" cy="5385252"/>
                <a:chOff x="1274622" y="-1139314"/>
                <a:chExt cx="6633541" cy="5385252"/>
              </a:xfrm>
            </p:grpSpPr>
            <p:sp>
              <p:nvSpPr>
                <p:cNvPr id="27" name="Arc 53">
                  <a:extLst>
                    <a:ext uri="{FF2B5EF4-FFF2-40B4-BE49-F238E27FC236}">
                      <a16:creationId xmlns:a16="http://schemas.microsoft.com/office/drawing/2014/main" id="{E80A2095-E357-4F75-BE41-D7222202DC55}"/>
                    </a:ext>
                  </a:extLst>
                </p:cNvPr>
                <p:cNvSpPr/>
                <p:nvPr/>
              </p:nvSpPr>
              <p:spPr>
                <a:xfrm rot="10800000">
                  <a:off x="1567743" y="-1139314"/>
                  <a:ext cx="6047299" cy="5092130"/>
                </a:xfrm>
                <a:prstGeom prst="arc">
                  <a:avLst>
                    <a:gd name="adj1" fmla="val 10784482"/>
                    <a:gd name="adj2" fmla="val 13050527"/>
                  </a:avLst>
                </a:prstGeom>
                <a:ln w="38100">
                  <a:solidFill>
                    <a:schemeClr val="tx1">
                      <a:lumMod val="60000"/>
                      <a:lumOff val="40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Oval 58">
                  <a:extLst>
                    <a:ext uri="{FF2B5EF4-FFF2-40B4-BE49-F238E27FC236}">
                      <a16:creationId xmlns:a16="http://schemas.microsoft.com/office/drawing/2014/main" id="{E856FF65-2FBE-4749-A2FE-6906AA2D9C50}"/>
                    </a:ext>
                  </a:extLst>
                </p:cNvPr>
                <p:cNvSpPr/>
                <p:nvPr/>
              </p:nvSpPr>
              <p:spPr>
                <a:xfrm>
                  <a:off x="1274622" y="1113631"/>
                  <a:ext cx="586241" cy="586241"/>
                </a:xfrm>
                <a:prstGeom prst="ellipse">
                  <a:avLst/>
                </a:prstGeom>
                <a:solidFill>
                  <a:srgbClr val="557083"/>
                </a:solidFill>
                <a:ln w="38100">
                  <a:solidFill>
                    <a:srgbClr val="EBE4D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Oval 63">
                  <a:extLst>
                    <a:ext uri="{FF2B5EF4-FFF2-40B4-BE49-F238E27FC236}">
                      <a16:creationId xmlns:a16="http://schemas.microsoft.com/office/drawing/2014/main" id="{CF84F6B6-40F2-4ADD-9582-293AD472E1DE}"/>
                    </a:ext>
                  </a:extLst>
                </p:cNvPr>
                <p:cNvSpPr/>
                <p:nvPr/>
              </p:nvSpPr>
              <p:spPr>
                <a:xfrm>
                  <a:off x="4298271" y="3659697"/>
                  <a:ext cx="586241" cy="586241"/>
                </a:xfrm>
                <a:prstGeom prst="ellipse">
                  <a:avLst/>
                </a:prstGeom>
                <a:solidFill>
                  <a:srgbClr val="557083"/>
                </a:solidFill>
                <a:ln w="38100">
                  <a:solidFill>
                    <a:srgbClr val="EBE4D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Oval 68">
                  <a:extLst>
                    <a:ext uri="{FF2B5EF4-FFF2-40B4-BE49-F238E27FC236}">
                      <a16:creationId xmlns:a16="http://schemas.microsoft.com/office/drawing/2014/main" id="{DB95D5F6-BD88-4887-BDDE-89CD5AE64AE2}"/>
                    </a:ext>
                  </a:extLst>
                </p:cNvPr>
                <p:cNvSpPr/>
                <p:nvPr/>
              </p:nvSpPr>
              <p:spPr>
                <a:xfrm>
                  <a:off x="7321922" y="1105854"/>
                  <a:ext cx="586241" cy="586241"/>
                </a:xfrm>
                <a:prstGeom prst="ellipse">
                  <a:avLst/>
                </a:prstGeom>
                <a:solidFill>
                  <a:srgbClr val="557083"/>
                </a:solidFill>
                <a:ln w="38100">
                  <a:solidFill>
                    <a:srgbClr val="EBE4D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Oval 73">
                  <a:extLst>
                    <a:ext uri="{FF2B5EF4-FFF2-40B4-BE49-F238E27FC236}">
                      <a16:creationId xmlns:a16="http://schemas.microsoft.com/office/drawing/2014/main" id="{17F2A105-CDAC-4961-938C-076B30D364D7}"/>
                    </a:ext>
                  </a:extLst>
                </p:cNvPr>
                <p:cNvSpPr/>
                <p:nvPr/>
              </p:nvSpPr>
              <p:spPr>
                <a:xfrm>
                  <a:off x="6552561" y="2820375"/>
                  <a:ext cx="586241" cy="586241"/>
                </a:xfrm>
                <a:prstGeom prst="ellipse">
                  <a:avLst/>
                </a:prstGeom>
                <a:solidFill>
                  <a:srgbClr val="CA9A74"/>
                </a:solidFill>
                <a:ln w="38100">
                  <a:solidFill>
                    <a:srgbClr val="EBE4D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Oval 78">
                  <a:extLst>
                    <a:ext uri="{FF2B5EF4-FFF2-40B4-BE49-F238E27FC236}">
                      <a16:creationId xmlns:a16="http://schemas.microsoft.com/office/drawing/2014/main" id="{3F226AB7-09A8-4ACE-8B62-BD1EBCBB8F24}"/>
                    </a:ext>
                  </a:extLst>
                </p:cNvPr>
                <p:cNvSpPr/>
                <p:nvPr/>
              </p:nvSpPr>
              <p:spPr>
                <a:xfrm>
                  <a:off x="2080448" y="2828154"/>
                  <a:ext cx="586241" cy="586241"/>
                </a:xfrm>
                <a:prstGeom prst="ellipse">
                  <a:avLst/>
                </a:prstGeom>
                <a:solidFill>
                  <a:srgbClr val="CA9A74"/>
                </a:solidFill>
                <a:ln w="38100">
                  <a:solidFill>
                    <a:srgbClr val="EBE4D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8B72CBEA-3206-44C1-AD59-8D8048E924E9}"/>
              </a:ext>
            </a:extLst>
          </p:cNvPr>
          <p:cNvSpPr/>
          <p:nvPr/>
        </p:nvSpPr>
        <p:spPr>
          <a:xfrm>
            <a:off x="533194" y="5282631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display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E609434-1E09-4056-A25C-039ABF9F1B6C}"/>
              </a:ext>
            </a:extLst>
          </p:cNvPr>
          <p:cNvSpPr txBox="1"/>
          <p:nvPr/>
        </p:nvSpPr>
        <p:spPr>
          <a:xfrm>
            <a:off x="625045" y="5677407"/>
            <a:ext cx="288302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F3197BE6-CD37-4C0E-BA73-4F4DD077346E}"/>
              </a:ext>
            </a:extLst>
          </p:cNvPr>
          <p:cNvSpPr/>
          <p:nvPr/>
        </p:nvSpPr>
        <p:spPr>
          <a:xfrm>
            <a:off x="8755232" y="5282631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display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5327678-EFCF-4C6C-9E2F-B5E010FACF9E}"/>
              </a:ext>
            </a:extLst>
          </p:cNvPr>
          <p:cNvSpPr txBox="1"/>
          <p:nvPr/>
        </p:nvSpPr>
        <p:spPr>
          <a:xfrm>
            <a:off x="8755232" y="5677407"/>
            <a:ext cx="288302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F8A44BE2-C231-4DFC-8728-190369FBD80D}"/>
              </a:ext>
            </a:extLst>
          </p:cNvPr>
          <p:cNvSpPr/>
          <p:nvPr/>
        </p:nvSpPr>
        <p:spPr>
          <a:xfrm>
            <a:off x="6315938" y="2036701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display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C0FD082-9223-43C7-A51A-075B0B985D72}"/>
              </a:ext>
            </a:extLst>
          </p:cNvPr>
          <p:cNvSpPr txBox="1"/>
          <p:nvPr/>
        </p:nvSpPr>
        <p:spPr>
          <a:xfrm>
            <a:off x="6407789" y="2431477"/>
            <a:ext cx="288302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AEF8CBC7-5D4D-4FC0-BB9F-D6464EE31771}"/>
              </a:ext>
            </a:extLst>
          </p:cNvPr>
          <p:cNvSpPr/>
          <p:nvPr/>
        </p:nvSpPr>
        <p:spPr>
          <a:xfrm>
            <a:off x="2809333" y="2036701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display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B9F4668-243A-461B-9221-3FFF98A9952C}"/>
              </a:ext>
            </a:extLst>
          </p:cNvPr>
          <p:cNvSpPr txBox="1"/>
          <p:nvPr/>
        </p:nvSpPr>
        <p:spPr>
          <a:xfrm>
            <a:off x="2809333" y="2431477"/>
            <a:ext cx="288302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3DDD426E-2F0D-4EFA-B4F1-3ABA59910DA2}"/>
              </a:ext>
            </a:extLst>
          </p:cNvPr>
          <p:cNvSpPr/>
          <p:nvPr/>
        </p:nvSpPr>
        <p:spPr>
          <a:xfrm>
            <a:off x="4562635" y="4048597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display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BF79370-AAAB-4537-B3C7-08F901CF7841}"/>
              </a:ext>
            </a:extLst>
          </p:cNvPr>
          <p:cNvSpPr txBox="1"/>
          <p:nvPr/>
        </p:nvSpPr>
        <p:spPr>
          <a:xfrm>
            <a:off x="4654486" y="4443373"/>
            <a:ext cx="288302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66703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FAC03D9-2898-407B-9F51-2A74C991633E}"/>
              </a:ext>
            </a:extLst>
          </p:cNvPr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0FE7E5A-6233-4AC0-9EBA-62D66AF9C390}"/>
              </a:ext>
            </a:extLst>
          </p:cNvPr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CA9A74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graphicFrame>
        <p:nvGraphicFramePr>
          <p:cNvPr id="5" name="Chart Placeholder 8">
            <a:extLst>
              <a:ext uri="{FF2B5EF4-FFF2-40B4-BE49-F238E27FC236}">
                <a16:creationId xmlns:a16="http://schemas.microsoft.com/office/drawing/2014/main" id="{68FA3335-C6C8-4E2A-BFF5-4C25314224C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173927"/>
              </p:ext>
            </p:extLst>
          </p:nvPr>
        </p:nvGraphicFramePr>
        <p:xfrm>
          <a:off x="5663248" y="1862773"/>
          <a:ext cx="5903912" cy="4073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Group 20">
            <a:extLst>
              <a:ext uri="{FF2B5EF4-FFF2-40B4-BE49-F238E27FC236}">
                <a16:creationId xmlns:a16="http://schemas.microsoft.com/office/drawing/2014/main" id="{CCD73212-5FF2-4920-9940-75B240E399CC}"/>
              </a:ext>
            </a:extLst>
          </p:cNvPr>
          <p:cNvGrpSpPr/>
          <p:nvPr/>
        </p:nvGrpSpPr>
        <p:grpSpPr>
          <a:xfrm>
            <a:off x="6166808" y="1947714"/>
            <a:ext cx="670053" cy="598022"/>
            <a:chOff x="1055440" y="1628800"/>
            <a:chExt cx="936104" cy="638546"/>
          </a:xfrm>
          <a:solidFill>
            <a:srgbClr val="EBE4DE"/>
          </a:solidFill>
        </p:grpSpPr>
        <p:sp>
          <p:nvSpPr>
            <p:cNvPr id="7" name="Rectangle: Rounded Corners 21">
              <a:extLst>
                <a:ext uri="{FF2B5EF4-FFF2-40B4-BE49-F238E27FC236}">
                  <a16:creationId xmlns:a16="http://schemas.microsoft.com/office/drawing/2014/main" id="{A38E5EC2-48B1-4FE5-8AC9-1BA98FD6288C}"/>
                </a:ext>
              </a:extLst>
            </p:cNvPr>
            <p:cNvSpPr/>
            <p:nvPr/>
          </p:nvSpPr>
          <p:spPr>
            <a:xfrm>
              <a:off x="1055440" y="1628800"/>
              <a:ext cx="936104" cy="43204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  <a:latin typeface="Eras Demi ITC" panose="020B0805030504020804" pitchFamily="34" charset="0"/>
                </a:rPr>
                <a:t>80%</a:t>
              </a:r>
            </a:p>
          </p:txBody>
        </p:sp>
        <p:sp>
          <p:nvSpPr>
            <p:cNvPr id="8" name="Isosceles Triangle 22">
              <a:extLst>
                <a:ext uri="{FF2B5EF4-FFF2-40B4-BE49-F238E27FC236}">
                  <a16:creationId xmlns:a16="http://schemas.microsoft.com/office/drawing/2014/main" id="{F911B00A-BFA2-4904-A3BC-06131EC1F156}"/>
                </a:ext>
              </a:extLst>
            </p:cNvPr>
            <p:cNvSpPr/>
            <p:nvPr/>
          </p:nvSpPr>
          <p:spPr>
            <a:xfrm rot="10800000">
              <a:off x="1356433" y="2051322"/>
              <a:ext cx="334117" cy="216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  <a:latin typeface="Eras Demi ITC" panose="020B0805030504020804" pitchFamily="34" charset="0"/>
              </a:endParaRPr>
            </a:p>
          </p:txBody>
        </p:sp>
      </p:grpSp>
      <p:grpSp>
        <p:nvGrpSpPr>
          <p:cNvPr id="9" name="Group 23">
            <a:extLst>
              <a:ext uri="{FF2B5EF4-FFF2-40B4-BE49-F238E27FC236}">
                <a16:creationId xmlns:a16="http://schemas.microsoft.com/office/drawing/2014/main" id="{DA4599C4-1418-42A7-A533-471074629E5C}"/>
              </a:ext>
            </a:extLst>
          </p:cNvPr>
          <p:cNvGrpSpPr/>
          <p:nvPr/>
        </p:nvGrpSpPr>
        <p:grpSpPr>
          <a:xfrm>
            <a:off x="7575638" y="3529263"/>
            <a:ext cx="670053" cy="598022"/>
            <a:chOff x="1055440" y="1628800"/>
            <a:chExt cx="936104" cy="638546"/>
          </a:xfrm>
          <a:solidFill>
            <a:srgbClr val="EBE4DE"/>
          </a:solidFill>
        </p:grpSpPr>
        <p:sp>
          <p:nvSpPr>
            <p:cNvPr id="10" name="Rectangle: Rounded Corners 33">
              <a:extLst>
                <a:ext uri="{FF2B5EF4-FFF2-40B4-BE49-F238E27FC236}">
                  <a16:creationId xmlns:a16="http://schemas.microsoft.com/office/drawing/2014/main" id="{EE764C03-B194-4861-AB4E-E0C558C45FB6}"/>
                </a:ext>
              </a:extLst>
            </p:cNvPr>
            <p:cNvSpPr/>
            <p:nvPr/>
          </p:nvSpPr>
          <p:spPr>
            <a:xfrm>
              <a:off x="1055440" y="1628800"/>
              <a:ext cx="936104" cy="43204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  <a:latin typeface="Eras Demi ITC" panose="020B0805030504020804" pitchFamily="34" charset="0"/>
                </a:rPr>
                <a:t>38%</a:t>
              </a:r>
            </a:p>
          </p:txBody>
        </p:sp>
        <p:sp>
          <p:nvSpPr>
            <p:cNvPr id="11" name="Isosceles Triangle 34">
              <a:extLst>
                <a:ext uri="{FF2B5EF4-FFF2-40B4-BE49-F238E27FC236}">
                  <a16:creationId xmlns:a16="http://schemas.microsoft.com/office/drawing/2014/main" id="{C5014CBB-C6B1-4F6F-A651-BA241DFCF2F4}"/>
                </a:ext>
              </a:extLst>
            </p:cNvPr>
            <p:cNvSpPr/>
            <p:nvPr/>
          </p:nvSpPr>
          <p:spPr>
            <a:xfrm rot="10800000">
              <a:off x="1356433" y="2051322"/>
              <a:ext cx="334117" cy="216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  <a:latin typeface="Eras Demi ITC" panose="020B0805030504020804" pitchFamily="34" charset="0"/>
              </a:endParaRPr>
            </a:p>
          </p:txBody>
        </p:sp>
      </p:grpSp>
      <p:grpSp>
        <p:nvGrpSpPr>
          <p:cNvPr id="12" name="Group 35">
            <a:extLst>
              <a:ext uri="{FF2B5EF4-FFF2-40B4-BE49-F238E27FC236}">
                <a16:creationId xmlns:a16="http://schemas.microsoft.com/office/drawing/2014/main" id="{4DB3BB49-1CC5-415A-A25B-121A0549D32A}"/>
              </a:ext>
            </a:extLst>
          </p:cNvPr>
          <p:cNvGrpSpPr/>
          <p:nvPr/>
        </p:nvGrpSpPr>
        <p:grpSpPr>
          <a:xfrm>
            <a:off x="8984468" y="2817804"/>
            <a:ext cx="670053" cy="598022"/>
            <a:chOff x="1055440" y="1628800"/>
            <a:chExt cx="936104" cy="638546"/>
          </a:xfrm>
          <a:solidFill>
            <a:srgbClr val="EBE4DE"/>
          </a:solidFill>
        </p:grpSpPr>
        <p:sp>
          <p:nvSpPr>
            <p:cNvPr id="13" name="Rectangle: Rounded Corners 36">
              <a:extLst>
                <a:ext uri="{FF2B5EF4-FFF2-40B4-BE49-F238E27FC236}">
                  <a16:creationId xmlns:a16="http://schemas.microsoft.com/office/drawing/2014/main" id="{806D7FDB-E5A0-4B09-B45D-9E423DD1FCBD}"/>
                </a:ext>
              </a:extLst>
            </p:cNvPr>
            <p:cNvSpPr/>
            <p:nvPr/>
          </p:nvSpPr>
          <p:spPr>
            <a:xfrm>
              <a:off x="1055440" y="1628800"/>
              <a:ext cx="936104" cy="43204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  <a:latin typeface="Eras Demi ITC" panose="020B0805030504020804" pitchFamily="34" charset="0"/>
                </a:rPr>
                <a:t>55%</a:t>
              </a:r>
            </a:p>
          </p:txBody>
        </p:sp>
        <p:sp>
          <p:nvSpPr>
            <p:cNvPr id="14" name="Isosceles Triangle 37">
              <a:extLst>
                <a:ext uri="{FF2B5EF4-FFF2-40B4-BE49-F238E27FC236}">
                  <a16:creationId xmlns:a16="http://schemas.microsoft.com/office/drawing/2014/main" id="{429AE58B-AF59-4933-9A07-DB479922B02D}"/>
                </a:ext>
              </a:extLst>
            </p:cNvPr>
            <p:cNvSpPr/>
            <p:nvPr/>
          </p:nvSpPr>
          <p:spPr>
            <a:xfrm rot="10800000">
              <a:off x="1356433" y="2051322"/>
              <a:ext cx="334117" cy="216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  <a:latin typeface="Eras Demi ITC" panose="020B0805030504020804" pitchFamily="34" charset="0"/>
              </a:endParaRPr>
            </a:p>
          </p:txBody>
        </p:sp>
      </p:grpSp>
      <p:grpSp>
        <p:nvGrpSpPr>
          <p:cNvPr id="15" name="Group 38">
            <a:extLst>
              <a:ext uri="{FF2B5EF4-FFF2-40B4-BE49-F238E27FC236}">
                <a16:creationId xmlns:a16="http://schemas.microsoft.com/office/drawing/2014/main" id="{1239EC3E-D33F-43AB-AE13-472B091EFAF2}"/>
              </a:ext>
            </a:extLst>
          </p:cNvPr>
          <p:cNvGrpSpPr/>
          <p:nvPr/>
        </p:nvGrpSpPr>
        <p:grpSpPr>
          <a:xfrm>
            <a:off x="10393299" y="4383648"/>
            <a:ext cx="670053" cy="598022"/>
            <a:chOff x="1055440" y="1628800"/>
            <a:chExt cx="936104" cy="638546"/>
          </a:xfrm>
          <a:solidFill>
            <a:srgbClr val="EBE4DE"/>
          </a:solidFill>
        </p:grpSpPr>
        <p:sp>
          <p:nvSpPr>
            <p:cNvPr id="16" name="Rectangle: Rounded Corners 39">
              <a:extLst>
                <a:ext uri="{FF2B5EF4-FFF2-40B4-BE49-F238E27FC236}">
                  <a16:creationId xmlns:a16="http://schemas.microsoft.com/office/drawing/2014/main" id="{4718F88F-47A8-4BFE-9D87-CA1D33D79376}"/>
                </a:ext>
              </a:extLst>
            </p:cNvPr>
            <p:cNvSpPr/>
            <p:nvPr/>
          </p:nvSpPr>
          <p:spPr>
            <a:xfrm>
              <a:off x="1055440" y="1628800"/>
              <a:ext cx="936104" cy="43204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  <a:latin typeface="Eras Demi ITC" panose="020B0805030504020804" pitchFamily="34" charset="0"/>
                </a:rPr>
                <a:t>12%</a:t>
              </a:r>
            </a:p>
          </p:txBody>
        </p:sp>
        <p:sp>
          <p:nvSpPr>
            <p:cNvPr id="17" name="Isosceles Triangle 40">
              <a:extLst>
                <a:ext uri="{FF2B5EF4-FFF2-40B4-BE49-F238E27FC236}">
                  <a16:creationId xmlns:a16="http://schemas.microsoft.com/office/drawing/2014/main" id="{5669083C-E341-41C2-AC23-22C0B7FEA8E2}"/>
                </a:ext>
              </a:extLst>
            </p:cNvPr>
            <p:cNvSpPr/>
            <p:nvPr/>
          </p:nvSpPr>
          <p:spPr>
            <a:xfrm rot="10800000">
              <a:off x="1356433" y="2051322"/>
              <a:ext cx="334117" cy="216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  <a:latin typeface="Eras Demi ITC" panose="020B0805030504020804" pitchFamily="34" charset="0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8140F60C-4F40-4CE7-8FED-D59E18AD128D}"/>
              </a:ext>
            </a:extLst>
          </p:cNvPr>
          <p:cNvSpPr txBox="1"/>
          <p:nvPr/>
        </p:nvSpPr>
        <p:spPr>
          <a:xfrm>
            <a:off x="692689" y="2376954"/>
            <a:ext cx="48855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Nunc viverra imperdiet enim. Fusce est. Vivamus a tellus.</a:t>
            </a:r>
          </a:p>
          <a:p>
            <a:endParaRPr lang="en-US" altLang="zh-CN" sz="1400" dirty="0"/>
          </a:p>
          <a:p>
            <a:r>
              <a:rPr lang="en-US" altLang="zh-CN" sz="1400" dirty="0"/>
              <a:t>Pellentesque habitant morbi tristique senectus et netus et malesuada fames ac turpis egestas. Proin pharetra nonummy pede. Mauris et </a:t>
            </a:r>
            <a:r>
              <a:rPr lang="en-US" altLang="zh-CN" sz="1400" dirty="0" err="1"/>
              <a:t>orci</a:t>
            </a:r>
            <a:r>
              <a:rPr lang="en-US" altLang="zh-CN" sz="1400" dirty="0"/>
              <a:t>.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B643934-4A47-4537-9B4B-E6D17A5F5FC6}"/>
              </a:ext>
            </a:extLst>
          </p:cNvPr>
          <p:cNvSpPr/>
          <p:nvPr/>
        </p:nvSpPr>
        <p:spPr>
          <a:xfrm>
            <a:off x="692690" y="1783730"/>
            <a:ext cx="2714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446A7D"/>
                </a:solidFill>
                <a:latin typeface="Century Gothic" panose="020B0502020202020204" pitchFamily="34" charset="0"/>
              </a:rPr>
              <a:t>Project display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331D02D4-7076-4E95-A07A-6C4BDA1CBD4E}"/>
              </a:ext>
            </a:extLst>
          </p:cNvPr>
          <p:cNvCxnSpPr>
            <a:cxnSpLocks/>
          </p:cNvCxnSpPr>
          <p:nvPr/>
        </p:nvCxnSpPr>
        <p:spPr>
          <a:xfrm>
            <a:off x="812123" y="4284207"/>
            <a:ext cx="441803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windows_154872">
            <a:extLst>
              <a:ext uri="{FF2B5EF4-FFF2-40B4-BE49-F238E27FC236}">
                <a16:creationId xmlns:a16="http://schemas.microsoft.com/office/drawing/2014/main" id="{9EEEBC89-1F8C-4132-A8A2-2A6B5604B4AF}"/>
              </a:ext>
            </a:extLst>
          </p:cNvPr>
          <p:cNvSpPr>
            <a:spLocks noChangeAspect="1"/>
          </p:cNvSpPr>
          <p:nvPr/>
        </p:nvSpPr>
        <p:spPr bwMode="auto">
          <a:xfrm>
            <a:off x="803242" y="3742500"/>
            <a:ext cx="468983" cy="311279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88862 h 440259"/>
              <a:gd name="T47" fmla="*/ 88862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88862 h 440259"/>
              <a:gd name="T59" fmla="*/ 88862 h 440259"/>
              <a:gd name="T60" fmla="*/ 278945 h 440259"/>
              <a:gd name="T61" fmla="*/ 278945 h 440259"/>
              <a:gd name="T62" fmla="*/ 278945 h 440259"/>
              <a:gd name="T6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2" h="533">
                <a:moveTo>
                  <a:pt x="802" y="11"/>
                </a:moveTo>
                <a:cubicBezTo>
                  <a:pt x="802" y="11"/>
                  <a:pt x="802" y="11"/>
                  <a:pt x="802" y="11"/>
                </a:cubicBezTo>
                <a:cubicBezTo>
                  <a:pt x="801" y="9"/>
                  <a:pt x="801" y="8"/>
                  <a:pt x="800" y="6"/>
                </a:cubicBezTo>
                <a:cubicBezTo>
                  <a:pt x="800" y="6"/>
                  <a:pt x="800" y="6"/>
                  <a:pt x="800" y="6"/>
                </a:cubicBezTo>
                <a:cubicBezTo>
                  <a:pt x="800" y="6"/>
                  <a:pt x="800" y="6"/>
                  <a:pt x="800" y="6"/>
                </a:cubicBezTo>
                <a:cubicBezTo>
                  <a:pt x="799" y="5"/>
                  <a:pt x="798" y="4"/>
                  <a:pt x="797" y="3"/>
                </a:cubicBezTo>
                <a:cubicBezTo>
                  <a:pt x="796" y="3"/>
                  <a:pt x="796" y="2"/>
                  <a:pt x="796" y="2"/>
                </a:cubicBezTo>
                <a:cubicBezTo>
                  <a:pt x="795" y="2"/>
                  <a:pt x="794" y="1"/>
                  <a:pt x="793" y="1"/>
                </a:cubicBezTo>
                <a:cubicBezTo>
                  <a:pt x="792" y="0"/>
                  <a:pt x="791" y="0"/>
                  <a:pt x="791" y="0"/>
                </a:cubicBezTo>
                <a:cubicBezTo>
                  <a:pt x="790" y="0"/>
                  <a:pt x="789" y="0"/>
                  <a:pt x="789" y="0"/>
                </a:cubicBezTo>
                <a:lnTo>
                  <a:pt x="789" y="0"/>
                </a:lnTo>
                <a:cubicBezTo>
                  <a:pt x="788" y="0"/>
                  <a:pt x="788" y="0"/>
                  <a:pt x="787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6" y="0"/>
                  <a:pt x="786" y="0"/>
                  <a:pt x="786" y="0"/>
                </a:cubicBezTo>
                <a:lnTo>
                  <a:pt x="12" y="160"/>
                </a:lnTo>
                <a:cubicBezTo>
                  <a:pt x="6" y="161"/>
                  <a:pt x="2" y="166"/>
                  <a:pt x="1" y="171"/>
                </a:cubicBezTo>
                <a:cubicBezTo>
                  <a:pt x="0" y="177"/>
                  <a:pt x="3" y="182"/>
                  <a:pt x="8" y="185"/>
                </a:cubicBezTo>
                <a:lnTo>
                  <a:pt x="230" y="302"/>
                </a:lnTo>
                <a:lnTo>
                  <a:pt x="269" y="518"/>
                </a:lnTo>
                <a:cubicBezTo>
                  <a:pt x="269" y="518"/>
                  <a:pt x="269" y="518"/>
                  <a:pt x="269" y="518"/>
                </a:cubicBezTo>
                <a:cubicBezTo>
                  <a:pt x="269" y="519"/>
                  <a:pt x="269" y="520"/>
                  <a:pt x="269" y="521"/>
                </a:cubicBezTo>
                <a:cubicBezTo>
                  <a:pt x="269" y="522"/>
                  <a:pt x="269" y="523"/>
                  <a:pt x="269" y="523"/>
                </a:cubicBezTo>
                <a:cubicBezTo>
                  <a:pt x="269" y="524"/>
                  <a:pt x="270" y="525"/>
                  <a:pt x="270" y="527"/>
                </a:cubicBezTo>
                <a:cubicBezTo>
                  <a:pt x="271" y="527"/>
                  <a:pt x="271" y="527"/>
                  <a:pt x="271" y="527"/>
                </a:cubicBezTo>
                <a:cubicBezTo>
                  <a:pt x="271" y="527"/>
                  <a:pt x="271" y="527"/>
                  <a:pt x="271" y="527"/>
                </a:cubicBezTo>
                <a:cubicBezTo>
                  <a:pt x="271" y="528"/>
                  <a:pt x="271" y="528"/>
                  <a:pt x="272" y="528"/>
                </a:cubicBezTo>
                <a:cubicBezTo>
                  <a:pt x="272" y="529"/>
                  <a:pt x="273" y="530"/>
                  <a:pt x="274" y="530"/>
                </a:cubicBezTo>
                <a:cubicBezTo>
                  <a:pt x="274" y="530"/>
                  <a:pt x="274" y="530"/>
                  <a:pt x="274" y="531"/>
                </a:cubicBezTo>
                <a:cubicBezTo>
                  <a:pt x="274" y="531"/>
                  <a:pt x="274" y="531"/>
                  <a:pt x="275" y="531"/>
                </a:cubicBezTo>
                <a:cubicBezTo>
                  <a:pt x="275" y="531"/>
                  <a:pt x="276" y="532"/>
                  <a:pt x="277" y="532"/>
                </a:cubicBezTo>
                <a:cubicBezTo>
                  <a:pt x="277" y="532"/>
                  <a:pt x="278" y="533"/>
                  <a:pt x="278" y="533"/>
                </a:cubicBezTo>
                <a:cubicBezTo>
                  <a:pt x="279" y="533"/>
                  <a:pt x="281" y="533"/>
                  <a:pt x="282" y="533"/>
                </a:cubicBezTo>
                <a:lnTo>
                  <a:pt x="282" y="533"/>
                </a:lnTo>
                <a:lnTo>
                  <a:pt x="282" y="533"/>
                </a:lnTo>
                <a:lnTo>
                  <a:pt x="282" y="533"/>
                </a:lnTo>
                <a:cubicBezTo>
                  <a:pt x="282" y="533"/>
                  <a:pt x="282" y="533"/>
                  <a:pt x="282" y="533"/>
                </a:cubicBezTo>
                <a:cubicBezTo>
                  <a:pt x="282" y="533"/>
                  <a:pt x="282" y="533"/>
                  <a:pt x="283" y="533"/>
                </a:cubicBezTo>
                <a:cubicBezTo>
                  <a:pt x="286" y="533"/>
                  <a:pt x="290" y="532"/>
                  <a:pt x="292" y="529"/>
                </a:cubicBezTo>
                <a:lnTo>
                  <a:pt x="440" y="431"/>
                </a:lnTo>
                <a:lnTo>
                  <a:pt x="595" y="531"/>
                </a:lnTo>
                <a:cubicBezTo>
                  <a:pt x="597" y="532"/>
                  <a:pt x="599" y="533"/>
                  <a:pt x="602" y="533"/>
                </a:cubicBezTo>
                <a:cubicBezTo>
                  <a:pt x="603" y="533"/>
                  <a:pt x="605" y="533"/>
                  <a:pt x="606" y="533"/>
                </a:cubicBezTo>
                <a:cubicBezTo>
                  <a:pt x="610" y="531"/>
                  <a:pt x="613" y="528"/>
                  <a:pt x="614" y="524"/>
                </a:cubicBezTo>
                <a:lnTo>
                  <a:pt x="800" y="20"/>
                </a:lnTo>
                <a:cubicBezTo>
                  <a:pt x="801" y="18"/>
                  <a:pt x="802" y="16"/>
                  <a:pt x="802" y="13"/>
                </a:cubicBezTo>
                <a:cubicBezTo>
                  <a:pt x="802" y="12"/>
                  <a:pt x="802" y="12"/>
                  <a:pt x="802" y="11"/>
                </a:cubicBezTo>
                <a:close/>
                <a:moveTo>
                  <a:pt x="647" y="101"/>
                </a:moveTo>
                <a:lnTo>
                  <a:pt x="327" y="336"/>
                </a:lnTo>
                <a:cubicBezTo>
                  <a:pt x="327" y="336"/>
                  <a:pt x="326" y="337"/>
                  <a:pt x="326" y="337"/>
                </a:cubicBezTo>
                <a:cubicBezTo>
                  <a:pt x="326" y="337"/>
                  <a:pt x="326" y="337"/>
                  <a:pt x="325" y="338"/>
                </a:cubicBezTo>
                <a:cubicBezTo>
                  <a:pt x="325" y="338"/>
                  <a:pt x="325" y="338"/>
                  <a:pt x="325" y="339"/>
                </a:cubicBezTo>
                <a:cubicBezTo>
                  <a:pt x="324" y="339"/>
                  <a:pt x="324" y="339"/>
                  <a:pt x="324" y="340"/>
                </a:cubicBezTo>
                <a:cubicBezTo>
                  <a:pt x="323" y="340"/>
                  <a:pt x="323" y="341"/>
                  <a:pt x="323" y="342"/>
                </a:cubicBezTo>
                <a:cubicBezTo>
                  <a:pt x="323" y="342"/>
                  <a:pt x="323" y="342"/>
                  <a:pt x="323" y="343"/>
                </a:cubicBezTo>
                <a:cubicBezTo>
                  <a:pt x="323" y="343"/>
                  <a:pt x="322" y="343"/>
                  <a:pt x="322" y="343"/>
                </a:cubicBezTo>
                <a:lnTo>
                  <a:pt x="286" y="462"/>
                </a:lnTo>
                <a:lnTo>
                  <a:pt x="257" y="301"/>
                </a:lnTo>
                <a:lnTo>
                  <a:pt x="647" y="101"/>
                </a:lnTo>
                <a:close/>
                <a:moveTo>
                  <a:pt x="306" y="487"/>
                </a:moveTo>
                <a:lnTo>
                  <a:pt x="343" y="367"/>
                </a:lnTo>
                <a:lnTo>
                  <a:pt x="399" y="404"/>
                </a:lnTo>
                <a:lnTo>
                  <a:pt x="416" y="415"/>
                </a:lnTo>
                <a:lnTo>
                  <a:pt x="361" y="451"/>
                </a:lnTo>
                <a:lnTo>
                  <a:pt x="306" y="487"/>
                </a:lnTo>
                <a:close/>
              </a:path>
            </a:pathLst>
          </a:custGeom>
          <a:solidFill>
            <a:srgbClr val="4B3D3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3D8E4B3-7952-4939-B848-2642D9408A76}"/>
              </a:ext>
            </a:extLst>
          </p:cNvPr>
          <p:cNvSpPr/>
          <p:nvPr/>
        </p:nvSpPr>
        <p:spPr>
          <a:xfrm>
            <a:off x="1459768" y="3673905"/>
            <a:ext cx="37563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/>
              <a:t>Fusce</a:t>
            </a:r>
            <a:r>
              <a:rPr lang="en-US" altLang="zh-CN" sz="1400" dirty="0"/>
              <a:t> </a:t>
            </a:r>
            <a:r>
              <a:rPr lang="en-US" altLang="zh-CN" sz="1400" dirty="0" err="1"/>
              <a:t>posuere</a:t>
            </a:r>
            <a:r>
              <a:rPr lang="en-US" altLang="zh-CN" sz="1400" dirty="0"/>
              <a:t>, magna sed pulvinar </a:t>
            </a:r>
            <a:r>
              <a:rPr lang="en-US" altLang="zh-CN" sz="1400" dirty="0" err="1"/>
              <a:t>ultricies</a:t>
            </a:r>
            <a:r>
              <a:rPr lang="en-US" altLang="zh-CN" sz="1400" dirty="0"/>
              <a:t>, </a:t>
            </a:r>
            <a:r>
              <a:rPr lang="en-US" altLang="zh-CN" sz="1400" dirty="0" err="1"/>
              <a:t>purus</a:t>
            </a:r>
            <a:r>
              <a:rPr lang="en-US" altLang="zh-CN" sz="1400" dirty="0"/>
              <a:t> </a:t>
            </a:r>
            <a:r>
              <a:rPr lang="en-US" altLang="zh-CN" sz="1400" dirty="0" err="1"/>
              <a:t>lectus</a:t>
            </a:r>
            <a:r>
              <a:rPr lang="en-US" altLang="zh-CN" sz="1400" dirty="0"/>
              <a:t> </a:t>
            </a:r>
            <a:r>
              <a:rPr lang="en-US" altLang="zh-CN" sz="1400" dirty="0" err="1"/>
              <a:t>malesuada</a:t>
            </a:r>
            <a:r>
              <a:rPr lang="en-US" altLang="zh-CN" sz="1400" dirty="0"/>
              <a:t> libero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796F6EC5-CCE8-47D4-B743-CE844DC176BA}"/>
              </a:ext>
            </a:extLst>
          </p:cNvPr>
          <p:cNvCxnSpPr>
            <a:cxnSpLocks/>
          </p:cNvCxnSpPr>
          <p:nvPr/>
        </p:nvCxnSpPr>
        <p:spPr>
          <a:xfrm>
            <a:off x="823250" y="5122220"/>
            <a:ext cx="441803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id="{4A8A00E8-23FA-44E6-9C02-60ED4A6FE6AF}"/>
              </a:ext>
            </a:extLst>
          </p:cNvPr>
          <p:cNvSpPr/>
          <p:nvPr/>
        </p:nvSpPr>
        <p:spPr>
          <a:xfrm>
            <a:off x="1470895" y="4511918"/>
            <a:ext cx="37563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/>
              <a:t>Fusce</a:t>
            </a:r>
            <a:r>
              <a:rPr lang="en-US" altLang="zh-CN" sz="1400" dirty="0"/>
              <a:t> </a:t>
            </a:r>
            <a:r>
              <a:rPr lang="en-US" altLang="zh-CN" sz="1400" dirty="0" err="1"/>
              <a:t>posuere</a:t>
            </a:r>
            <a:r>
              <a:rPr lang="en-US" altLang="zh-CN" sz="1400" dirty="0"/>
              <a:t>, magna sed pulvinar </a:t>
            </a:r>
            <a:r>
              <a:rPr lang="en-US" altLang="zh-CN" sz="1400" dirty="0" err="1"/>
              <a:t>ultricies</a:t>
            </a:r>
            <a:r>
              <a:rPr lang="en-US" altLang="zh-CN" sz="1400" dirty="0"/>
              <a:t>, </a:t>
            </a:r>
            <a:r>
              <a:rPr lang="en-US" altLang="zh-CN" sz="1400" dirty="0" err="1"/>
              <a:t>purus</a:t>
            </a:r>
            <a:r>
              <a:rPr lang="en-US" altLang="zh-CN" sz="1400" dirty="0"/>
              <a:t> </a:t>
            </a:r>
            <a:r>
              <a:rPr lang="en-US" altLang="zh-CN" sz="1400" dirty="0" err="1"/>
              <a:t>lectus</a:t>
            </a:r>
            <a:r>
              <a:rPr lang="en-US" altLang="zh-CN" sz="1400" dirty="0"/>
              <a:t> </a:t>
            </a:r>
            <a:r>
              <a:rPr lang="en-US" altLang="zh-CN" sz="1400" dirty="0" err="1"/>
              <a:t>malesuada</a:t>
            </a:r>
            <a:r>
              <a:rPr lang="en-US" altLang="zh-CN" sz="1400" dirty="0"/>
              <a:t> libero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83296868-E09D-4215-B0C7-368E23847237}"/>
              </a:ext>
            </a:extLst>
          </p:cNvPr>
          <p:cNvCxnSpPr>
            <a:cxnSpLocks/>
          </p:cNvCxnSpPr>
          <p:nvPr/>
        </p:nvCxnSpPr>
        <p:spPr>
          <a:xfrm>
            <a:off x="823250" y="5850787"/>
            <a:ext cx="441803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56C7EDBF-3B4C-4ED4-BDAB-2008B16F9198}"/>
              </a:ext>
            </a:extLst>
          </p:cNvPr>
          <p:cNvSpPr/>
          <p:nvPr/>
        </p:nvSpPr>
        <p:spPr>
          <a:xfrm>
            <a:off x="1470895" y="5240485"/>
            <a:ext cx="37563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/>
              <a:t>Fusce</a:t>
            </a:r>
            <a:r>
              <a:rPr lang="en-US" altLang="zh-CN" sz="1400" dirty="0"/>
              <a:t> </a:t>
            </a:r>
            <a:r>
              <a:rPr lang="en-US" altLang="zh-CN" sz="1400" dirty="0" err="1"/>
              <a:t>posuere</a:t>
            </a:r>
            <a:r>
              <a:rPr lang="en-US" altLang="zh-CN" sz="1400" dirty="0"/>
              <a:t>, magna sed pulvinar </a:t>
            </a:r>
            <a:r>
              <a:rPr lang="en-US" altLang="zh-CN" sz="1400" dirty="0" err="1"/>
              <a:t>ultricies</a:t>
            </a:r>
            <a:r>
              <a:rPr lang="en-US" altLang="zh-CN" sz="1400" dirty="0"/>
              <a:t>, </a:t>
            </a:r>
            <a:r>
              <a:rPr lang="en-US" altLang="zh-CN" sz="1400" dirty="0" err="1"/>
              <a:t>purus</a:t>
            </a:r>
            <a:r>
              <a:rPr lang="en-US" altLang="zh-CN" sz="1400" dirty="0"/>
              <a:t> </a:t>
            </a:r>
            <a:r>
              <a:rPr lang="en-US" altLang="zh-CN" sz="1400" dirty="0" err="1"/>
              <a:t>lectus</a:t>
            </a:r>
            <a:r>
              <a:rPr lang="en-US" altLang="zh-CN" sz="1400" dirty="0"/>
              <a:t> </a:t>
            </a:r>
            <a:r>
              <a:rPr lang="en-US" altLang="zh-CN" sz="1400" dirty="0" err="1"/>
              <a:t>malesuada</a:t>
            </a:r>
            <a:r>
              <a:rPr lang="en-US" altLang="zh-CN" sz="1400" dirty="0"/>
              <a:t> libero</a:t>
            </a:r>
          </a:p>
        </p:txBody>
      </p:sp>
      <p:sp>
        <p:nvSpPr>
          <p:cNvPr id="27" name="windows_154872">
            <a:extLst>
              <a:ext uri="{FF2B5EF4-FFF2-40B4-BE49-F238E27FC236}">
                <a16:creationId xmlns:a16="http://schemas.microsoft.com/office/drawing/2014/main" id="{6C3DC68C-AC4C-4E6E-B1E3-777A6B7E72C1}"/>
              </a:ext>
            </a:extLst>
          </p:cNvPr>
          <p:cNvSpPr>
            <a:spLocks noChangeAspect="1"/>
          </p:cNvSpPr>
          <p:nvPr/>
        </p:nvSpPr>
        <p:spPr bwMode="auto">
          <a:xfrm>
            <a:off x="812123" y="4523882"/>
            <a:ext cx="468983" cy="468110"/>
          </a:xfrm>
          <a:custGeom>
            <a:avLst/>
            <a:gdLst>
              <a:gd name="T0" fmla="*/ 5889 w 6533"/>
              <a:gd name="T1" fmla="*/ 2621 h 6531"/>
              <a:gd name="T2" fmla="*/ 5284 w 6533"/>
              <a:gd name="T3" fmla="*/ 3048 h 6531"/>
              <a:gd name="T4" fmla="*/ 4349 w 6533"/>
              <a:gd name="T5" fmla="*/ 3048 h 6531"/>
              <a:gd name="T6" fmla="*/ 4187 w 6533"/>
              <a:gd name="T7" fmla="*/ 2655 h 6531"/>
              <a:gd name="T8" fmla="*/ 4848 w 6533"/>
              <a:gd name="T9" fmla="*/ 1993 h 6531"/>
              <a:gd name="T10" fmla="*/ 5577 w 6533"/>
              <a:gd name="T11" fmla="*/ 1867 h 6531"/>
              <a:gd name="T12" fmla="*/ 5577 w 6533"/>
              <a:gd name="T13" fmla="*/ 956 h 6531"/>
              <a:gd name="T14" fmla="*/ 4667 w 6533"/>
              <a:gd name="T15" fmla="*/ 956 h 6531"/>
              <a:gd name="T16" fmla="*/ 4540 w 6533"/>
              <a:gd name="T17" fmla="*/ 1685 h 6531"/>
              <a:gd name="T18" fmla="*/ 3879 w 6533"/>
              <a:gd name="T19" fmla="*/ 2347 h 6531"/>
              <a:gd name="T20" fmla="*/ 3485 w 6533"/>
              <a:gd name="T21" fmla="*/ 2184 h 6531"/>
              <a:gd name="T22" fmla="*/ 3485 w 6533"/>
              <a:gd name="T23" fmla="*/ 1249 h 6531"/>
              <a:gd name="T24" fmla="*/ 3912 w 6533"/>
              <a:gd name="T25" fmla="*/ 644 h 6531"/>
              <a:gd name="T26" fmla="*/ 3268 w 6533"/>
              <a:gd name="T27" fmla="*/ 0 h 6531"/>
              <a:gd name="T28" fmla="*/ 2624 w 6533"/>
              <a:gd name="T29" fmla="*/ 644 h 6531"/>
              <a:gd name="T30" fmla="*/ 3051 w 6533"/>
              <a:gd name="T31" fmla="*/ 1249 h 6531"/>
              <a:gd name="T32" fmla="*/ 3051 w 6533"/>
              <a:gd name="T33" fmla="*/ 2184 h 6531"/>
              <a:gd name="T34" fmla="*/ 2657 w 6533"/>
              <a:gd name="T35" fmla="*/ 2347 h 6531"/>
              <a:gd name="T36" fmla="*/ 1996 w 6533"/>
              <a:gd name="T37" fmla="*/ 1685 h 6531"/>
              <a:gd name="T38" fmla="*/ 1869 w 6533"/>
              <a:gd name="T39" fmla="*/ 956 h 6531"/>
              <a:gd name="T40" fmla="*/ 959 w 6533"/>
              <a:gd name="T41" fmla="*/ 956 h 6531"/>
              <a:gd name="T42" fmla="*/ 959 w 6533"/>
              <a:gd name="T43" fmla="*/ 1867 h 6531"/>
              <a:gd name="T44" fmla="*/ 1688 w 6533"/>
              <a:gd name="T45" fmla="*/ 1993 h 6531"/>
              <a:gd name="T46" fmla="*/ 2349 w 6533"/>
              <a:gd name="T47" fmla="*/ 2655 h 6531"/>
              <a:gd name="T48" fmla="*/ 2187 w 6533"/>
              <a:gd name="T49" fmla="*/ 3048 h 6531"/>
              <a:gd name="T50" fmla="*/ 1252 w 6533"/>
              <a:gd name="T51" fmla="*/ 3048 h 6531"/>
              <a:gd name="T52" fmla="*/ 647 w 6533"/>
              <a:gd name="T53" fmla="*/ 2621 h 6531"/>
              <a:gd name="T54" fmla="*/ 0 w 6533"/>
              <a:gd name="T55" fmla="*/ 3265 h 6531"/>
              <a:gd name="T56" fmla="*/ 644 w 6533"/>
              <a:gd name="T57" fmla="*/ 3909 h 6531"/>
              <a:gd name="T58" fmla="*/ 1249 w 6533"/>
              <a:gd name="T59" fmla="*/ 3483 h 6531"/>
              <a:gd name="T60" fmla="*/ 2184 w 6533"/>
              <a:gd name="T61" fmla="*/ 3483 h 6531"/>
              <a:gd name="T62" fmla="*/ 2347 w 6533"/>
              <a:gd name="T63" fmla="*/ 3876 h 6531"/>
              <a:gd name="T64" fmla="*/ 1685 w 6533"/>
              <a:gd name="T65" fmla="*/ 4537 h 6531"/>
              <a:gd name="T66" fmla="*/ 956 w 6533"/>
              <a:gd name="T67" fmla="*/ 4664 h 6531"/>
              <a:gd name="T68" fmla="*/ 956 w 6533"/>
              <a:gd name="T69" fmla="*/ 5575 h 6531"/>
              <a:gd name="T70" fmla="*/ 1867 w 6533"/>
              <a:gd name="T71" fmla="*/ 5575 h 6531"/>
              <a:gd name="T72" fmla="*/ 1993 w 6533"/>
              <a:gd name="T73" fmla="*/ 4845 h 6531"/>
              <a:gd name="T74" fmla="*/ 2655 w 6533"/>
              <a:gd name="T75" fmla="*/ 4184 h 6531"/>
              <a:gd name="T76" fmla="*/ 3048 w 6533"/>
              <a:gd name="T77" fmla="*/ 4347 h 6531"/>
              <a:gd name="T78" fmla="*/ 3048 w 6533"/>
              <a:gd name="T79" fmla="*/ 5281 h 6531"/>
              <a:gd name="T80" fmla="*/ 2621 w 6533"/>
              <a:gd name="T81" fmla="*/ 5887 h 6531"/>
              <a:gd name="T82" fmla="*/ 3265 w 6533"/>
              <a:gd name="T83" fmla="*/ 6531 h 6531"/>
              <a:gd name="T84" fmla="*/ 3909 w 6533"/>
              <a:gd name="T85" fmla="*/ 5887 h 6531"/>
              <a:gd name="T86" fmla="*/ 3483 w 6533"/>
              <a:gd name="T87" fmla="*/ 5281 h 6531"/>
              <a:gd name="T88" fmla="*/ 3483 w 6533"/>
              <a:gd name="T89" fmla="*/ 4347 h 6531"/>
              <a:gd name="T90" fmla="*/ 3876 w 6533"/>
              <a:gd name="T91" fmla="*/ 4184 h 6531"/>
              <a:gd name="T92" fmla="*/ 4537 w 6533"/>
              <a:gd name="T93" fmla="*/ 4845 h 6531"/>
              <a:gd name="T94" fmla="*/ 4664 w 6533"/>
              <a:gd name="T95" fmla="*/ 5575 h 6531"/>
              <a:gd name="T96" fmla="*/ 5575 w 6533"/>
              <a:gd name="T97" fmla="*/ 5575 h 6531"/>
              <a:gd name="T98" fmla="*/ 5575 w 6533"/>
              <a:gd name="T99" fmla="*/ 4664 h 6531"/>
              <a:gd name="T100" fmla="*/ 4845 w 6533"/>
              <a:gd name="T101" fmla="*/ 4537 h 6531"/>
              <a:gd name="T102" fmla="*/ 4184 w 6533"/>
              <a:gd name="T103" fmla="*/ 3876 h 6531"/>
              <a:gd name="T104" fmla="*/ 4347 w 6533"/>
              <a:gd name="T105" fmla="*/ 3483 h 6531"/>
              <a:gd name="T106" fmla="*/ 5281 w 6533"/>
              <a:gd name="T107" fmla="*/ 3483 h 6531"/>
              <a:gd name="T108" fmla="*/ 5887 w 6533"/>
              <a:gd name="T109" fmla="*/ 3909 h 6531"/>
              <a:gd name="T110" fmla="*/ 6531 w 6533"/>
              <a:gd name="T111" fmla="*/ 3265 h 6531"/>
              <a:gd name="T112" fmla="*/ 5889 w 6533"/>
              <a:gd name="T113" fmla="*/ 2621 h 6531"/>
              <a:gd name="T114" fmla="*/ 3267 w 6533"/>
              <a:gd name="T115" fmla="*/ 3893 h 6531"/>
              <a:gd name="T116" fmla="*/ 2639 w 6533"/>
              <a:gd name="T117" fmla="*/ 3265 h 6531"/>
              <a:gd name="T118" fmla="*/ 3267 w 6533"/>
              <a:gd name="T119" fmla="*/ 2637 h 6531"/>
              <a:gd name="T120" fmla="*/ 3895 w 6533"/>
              <a:gd name="T121" fmla="*/ 3265 h 6531"/>
              <a:gd name="T122" fmla="*/ 3267 w 6533"/>
              <a:gd name="T123" fmla="*/ 3893 h 6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533" h="6531">
                <a:moveTo>
                  <a:pt x="5889" y="2621"/>
                </a:moveTo>
                <a:cubicBezTo>
                  <a:pt x="5611" y="2621"/>
                  <a:pt x="5373" y="2800"/>
                  <a:pt x="5284" y="3048"/>
                </a:cubicBezTo>
                <a:lnTo>
                  <a:pt x="4349" y="3048"/>
                </a:lnTo>
                <a:cubicBezTo>
                  <a:pt x="4321" y="2905"/>
                  <a:pt x="4264" y="2772"/>
                  <a:pt x="4187" y="2655"/>
                </a:cubicBezTo>
                <a:lnTo>
                  <a:pt x="4848" y="1993"/>
                </a:lnTo>
                <a:cubicBezTo>
                  <a:pt x="5087" y="2105"/>
                  <a:pt x="5380" y="2064"/>
                  <a:pt x="5577" y="1867"/>
                </a:cubicBezTo>
                <a:cubicBezTo>
                  <a:pt x="5829" y="1615"/>
                  <a:pt x="5829" y="1207"/>
                  <a:pt x="5577" y="956"/>
                </a:cubicBezTo>
                <a:cubicBezTo>
                  <a:pt x="5325" y="704"/>
                  <a:pt x="4917" y="704"/>
                  <a:pt x="4667" y="956"/>
                </a:cubicBezTo>
                <a:cubicBezTo>
                  <a:pt x="4469" y="1153"/>
                  <a:pt x="4428" y="1447"/>
                  <a:pt x="4540" y="1685"/>
                </a:cubicBezTo>
                <a:lnTo>
                  <a:pt x="3879" y="2347"/>
                </a:lnTo>
                <a:cubicBezTo>
                  <a:pt x="3761" y="2268"/>
                  <a:pt x="3628" y="2212"/>
                  <a:pt x="3485" y="2184"/>
                </a:cubicBezTo>
                <a:lnTo>
                  <a:pt x="3485" y="1249"/>
                </a:lnTo>
                <a:cubicBezTo>
                  <a:pt x="3733" y="1160"/>
                  <a:pt x="3912" y="923"/>
                  <a:pt x="3912" y="644"/>
                </a:cubicBezTo>
                <a:cubicBezTo>
                  <a:pt x="3912" y="288"/>
                  <a:pt x="3624" y="0"/>
                  <a:pt x="3268" y="0"/>
                </a:cubicBezTo>
                <a:cubicBezTo>
                  <a:pt x="2912" y="0"/>
                  <a:pt x="2624" y="288"/>
                  <a:pt x="2624" y="644"/>
                </a:cubicBezTo>
                <a:cubicBezTo>
                  <a:pt x="2624" y="923"/>
                  <a:pt x="2803" y="1160"/>
                  <a:pt x="3051" y="1249"/>
                </a:cubicBezTo>
                <a:lnTo>
                  <a:pt x="3051" y="2184"/>
                </a:lnTo>
                <a:cubicBezTo>
                  <a:pt x="2908" y="2212"/>
                  <a:pt x="2775" y="2269"/>
                  <a:pt x="2657" y="2347"/>
                </a:cubicBezTo>
                <a:lnTo>
                  <a:pt x="1996" y="1685"/>
                </a:lnTo>
                <a:cubicBezTo>
                  <a:pt x="2108" y="1447"/>
                  <a:pt x="2067" y="1153"/>
                  <a:pt x="1869" y="956"/>
                </a:cubicBezTo>
                <a:cubicBezTo>
                  <a:pt x="1617" y="704"/>
                  <a:pt x="1209" y="704"/>
                  <a:pt x="959" y="956"/>
                </a:cubicBezTo>
                <a:cubicBezTo>
                  <a:pt x="707" y="1208"/>
                  <a:pt x="707" y="1616"/>
                  <a:pt x="959" y="1867"/>
                </a:cubicBezTo>
                <a:cubicBezTo>
                  <a:pt x="1156" y="2064"/>
                  <a:pt x="1449" y="2105"/>
                  <a:pt x="1688" y="1993"/>
                </a:cubicBezTo>
                <a:lnTo>
                  <a:pt x="2349" y="2655"/>
                </a:lnTo>
                <a:cubicBezTo>
                  <a:pt x="2271" y="2772"/>
                  <a:pt x="2215" y="2905"/>
                  <a:pt x="2187" y="3048"/>
                </a:cubicBezTo>
                <a:lnTo>
                  <a:pt x="1252" y="3048"/>
                </a:lnTo>
                <a:cubicBezTo>
                  <a:pt x="1163" y="2800"/>
                  <a:pt x="925" y="2621"/>
                  <a:pt x="647" y="2621"/>
                </a:cubicBezTo>
                <a:cubicBezTo>
                  <a:pt x="288" y="2621"/>
                  <a:pt x="0" y="2909"/>
                  <a:pt x="0" y="3265"/>
                </a:cubicBezTo>
                <a:cubicBezTo>
                  <a:pt x="0" y="3621"/>
                  <a:pt x="288" y="3909"/>
                  <a:pt x="644" y="3909"/>
                </a:cubicBezTo>
                <a:cubicBezTo>
                  <a:pt x="923" y="3909"/>
                  <a:pt x="1160" y="3731"/>
                  <a:pt x="1249" y="3483"/>
                </a:cubicBezTo>
                <a:lnTo>
                  <a:pt x="2184" y="3483"/>
                </a:lnTo>
                <a:cubicBezTo>
                  <a:pt x="2212" y="3625"/>
                  <a:pt x="2269" y="3759"/>
                  <a:pt x="2347" y="3876"/>
                </a:cubicBezTo>
                <a:lnTo>
                  <a:pt x="1685" y="4537"/>
                </a:lnTo>
                <a:cubicBezTo>
                  <a:pt x="1447" y="4425"/>
                  <a:pt x="1153" y="4467"/>
                  <a:pt x="956" y="4664"/>
                </a:cubicBezTo>
                <a:cubicBezTo>
                  <a:pt x="704" y="4916"/>
                  <a:pt x="704" y="5324"/>
                  <a:pt x="956" y="5575"/>
                </a:cubicBezTo>
                <a:cubicBezTo>
                  <a:pt x="1208" y="5827"/>
                  <a:pt x="1616" y="5827"/>
                  <a:pt x="1867" y="5575"/>
                </a:cubicBezTo>
                <a:cubicBezTo>
                  <a:pt x="2064" y="5377"/>
                  <a:pt x="2105" y="5084"/>
                  <a:pt x="1993" y="4845"/>
                </a:cubicBezTo>
                <a:lnTo>
                  <a:pt x="2655" y="4184"/>
                </a:lnTo>
                <a:cubicBezTo>
                  <a:pt x="2772" y="4263"/>
                  <a:pt x="2905" y="4319"/>
                  <a:pt x="3048" y="4347"/>
                </a:cubicBezTo>
                <a:lnTo>
                  <a:pt x="3048" y="5281"/>
                </a:lnTo>
                <a:cubicBezTo>
                  <a:pt x="2800" y="5371"/>
                  <a:pt x="2621" y="5608"/>
                  <a:pt x="2621" y="5887"/>
                </a:cubicBezTo>
                <a:cubicBezTo>
                  <a:pt x="2621" y="6243"/>
                  <a:pt x="2909" y="6531"/>
                  <a:pt x="3265" y="6531"/>
                </a:cubicBezTo>
                <a:cubicBezTo>
                  <a:pt x="3621" y="6531"/>
                  <a:pt x="3909" y="6243"/>
                  <a:pt x="3909" y="5887"/>
                </a:cubicBezTo>
                <a:cubicBezTo>
                  <a:pt x="3909" y="5608"/>
                  <a:pt x="3731" y="5371"/>
                  <a:pt x="3483" y="5281"/>
                </a:cubicBezTo>
                <a:lnTo>
                  <a:pt x="3483" y="4347"/>
                </a:lnTo>
                <a:cubicBezTo>
                  <a:pt x="3625" y="4319"/>
                  <a:pt x="3759" y="4261"/>
                  <a:pt x="3876" y="4184"/>
                </a:cubicBezTo>
                <a:lnTo>
                  <a:pt x="4537" y="4845"/>
                </a:lnTo>
                <a:cubicBezTo>
                  <a:pt x="4425" y="5084"/>
                  <a:pt x="4467" y="5377"/>
                  <a:pt x="4664" y="5575"/>
                </a:cubicBezTo>
                <a:cubicBezTo>
                  <a:pt x="4916" y="5827"/>
                  <a:pt x="5324" y="5827"/>
                  <a:pt x="5575" y="5575"/>
                </a:cubicBezTo>
                <a:cubicBezTo>
                  <a:pt x="5827" y="5323"/>
                  <a:pt x="5827" y="4915"/>
                  <a:pt x="5575" y="4664"/>
                </a:cubicBezTo>
                <a:cubicBezTo>
                  <a:pt x="5377" y="4467"/>
                  <a:pt x="5084" y="4425"/>
                  <a:pt x="4845" y="4537"/>
                </a:cubicBezTo>
                <a:lnTo>
                  <a:pt x="4184" y="3876"/>
                </a:lnTo>
                <a:cubicBezTo>
                  <a:pt x="4263" y="3759"/>
                  <a:pt x="4319" y="3625"/>
                  <a:pt x="4347" y="3483"/>
                </a:cubicBezTo>
                <a:lnTo>
                  <a:pt x="5281" y="3483"/>
                </a:lnTo>
                <a:cubicBezTo>
                  <a:pt x="5371" y="3731"/>
                  <a:pt x="5608" y="3909"/>
                  <a:pt x="5887" y="3909"/>
                </a:cubicBezTo>
                <a:cubicBezTo>
                  <a:pt x="6243" y="3909"/>
                  <a:pt x="6531" y="3621"/>
                  <a:pt x="6531" y="3265"/>
                </a:cubicBezTo>
                <a:cubicBezTo>
                  <a:pt x="6533" y="2909"/>
                  <a:pt x="6245" y="2621"/>
                  <a:pt x="5889" y="2621"/>
                </a:cubicBezTo>
                <a:close/>
                <a:moveTo>
                  <a:pt x="3267" y="3893"/>
                </a:moveTo>
                <a:cubicBezTo>
                  <a:pt x="2920" y="3893"/>
                  <a:pt x="2639" y="3612"/>
                  <a:pt x="2639" y="3265"/>
                </a:cubicBezTo>
                <a:cubicBezTo>
                  <a:pt x="2639" y="2919"/>
                  <a:pt x="2920" y="2637"/>
                  <a:pt x="3267" y="2637"/>
                </a:cubicBezTo>
                <a:cubicBezTo>
                  <a:pt x="3613" y="2637"/>
                  <a:pt x="3895" y="2919"/>
                  <a:pt x="3895" y="3265"/>
                </a:cubicBezTo>
                <a:cubicBezTo>
                  <a:pt x="3895" y="3612"/>
                  <a:pt x="3613" y="3893"/>
                  <a:pt x="3267" y="3893"/>
                </a:cubicBezTo>
                <a:close/>
              </a:path>
            </a:pathLst>
          </a:custGeom>
          <a:solidFill>
            <a:srgbClr val="4B3D3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windows_154872">
            <a:extLst>
              <a:ext uri="{FF2B5EF4-FFF2-40B4-BE49-F238E27FC236}">
                <a16:creationId xmlns:a16="http://schemas.microsoft.com/office/drawing/2014/main" id="{D67D6CEC-5F39-4D48-ABDB-0BFC27D1339E}"/>
              </a:ext>
            </a:extLst>
          </p:cNvPr>
          <p:cNvSpPr>
            <a:spLocks noChangeAspect="1"/>
          </p:cNvSpPr>
          <p:nvPr/>
        </p:nvSpPr>
        <p:spPr bwMode="auto">
          <a:xfrm>
            <a:off x="812123" y="5330944"/>
            <a:ext cx="468983" cy="404629"/>
          </a:xfrm>
          <a:custGeom>
            <a:avLst/>
            <a:gdLst>
              <a:gd name="connsiteX0" fmla="*/ 470014 w 606298"/>
              <a:gd name="connsiteY0" fmla="*/ 471938 h 523102"/>
              <a:gd name="connsiteX1" fmla="*/ 453448 w 606298"/>
              <a:gd name="connsiteY1" fmla="*/ 488480 h 523102"/>
              <a:gd name="connsiteX2" fmla="*/ 455470 w 606298"/>
              <a:gd name="connsiteY2" fmla="*/ 495885 h 523102"/>
              <a:gd name="connsiteX3" fmla="*/ 470014 w 606298"/>
              <a:gd name="connsiteY3" fmla="*/ 504925 h 523102"/>
              <a:gd name="connsiteX4" fmla="*/ 484557 w 606298"/>
              <a:gd name="connsiteY4" fmla="*/ 495885 h 523102"/>
              <a:gd name="connsiteX5" fmla="*/ 486483 w 606298"/>
              <a:gd name="connsiteY5" fmla="*/ 488480 h 523102"/>
              <a:gd name="connsiteX6" fmla="*/ 470014 w 606298"/>
              <a:gd name="connsiteY6" fmla="*/ 471938 h 523102"/>
              <a:gd name="connsiteX7" fmla="*/ 381212 w 606298"/>
              <a:gd name="connsiteY7" fmla="*/ 203804 h 523102"/>
              <a:gd name="connsiteX8" fmla="*/ 374278 w 606298"/>
              <a:gd name="connsiteY8" fmla="*/ 210728 h 523102"/>
              <a:gd name="connsiteX9" fmla="*/ 374278 w 606298"/>
              <a:gd name="connsiteY9" fmla="*/ 456646 h 523102"/>
              <a:gd name="connsiteX10" fmla="*/ 565653 w 606298"/>
              <a:gd name="connsiteY10" fmla="*/ 456646 h 523102"/>
              <a:gd name="connsiteX11" fmla="*/ 565653 w 606298"/>
              <a:gd name="connsiteY11" fmla="*/ 210728 h 523102"/>
              <a:gd name="connsiteX12" fmla="*/ 558719 w 606298"/>
              <a:gd name="connsiteY12" fmla="*/ 203804 h 523102"/>
              <a:gd name="connsiteX13" fmla="*/ 381212 w 606298"/>
              <a:gd name="connsiteY13" fmla="*/ 163218 h 523102"/>
              <a:gd name="connsiteX14" fmla="*/ 558719 w 606298"/>
              <a:gd name="connsiteY14" fmla="*/ 163218 h 523102"/>
              <a:gd name="connsiteX15" fmla="*/ 606298 w 606298"/>
              <a:gd name="connsiteY15" fmla="*/ 210728 h 523102"/>
              <a:gd name="connsiteX16" fmla="*/ 606298 w 606298"/>
              <a:gd name="connsiteY16" fmla="*/ 475592 h 523102"/>
              <a:gd name="connsiteX17" fmla="*/ 558719 w 606298"/>
              <a:gd name="connsiteY17" fmla="*/ 523102 h 523102"/>
              <a:gd name="connsiteX18" fmla="*/ 381212 w 606298"/>
              <a:gd name="connsiteY18" fmla="*/ 523102 h 523102"/>
              <a:gd name="connsiteX19" fmla="*/ 333633 w 606298"/>
              <a:gd name="connsiteY19" fmla="*/ 475592 h 523102"/>
              <a:gd name="connsiteX20" fmla="*/ 333633 w 606298"/>
              <a:gd name="connsiteY20" fmla="*/ 210728 h 523102"/>
              <a:gd name="connsiteX21" fmla="*/ 381212 w 606298"/>
              <a:gd name="connsiteY21" fmla="*/ 163218 h 523102"/>
              <a:gd name="connsiteX22" fmla="*/ 43821 w 606298"/>
              <a:gd name="connsiteY22" fmla="*/ 0 h 523102"/>
              <a:gd name="connsiteX23" fmla="*/ 452369 w 606298"/>
              <a:gd name="connsiteY23" fmla="*/ 0 h 523102"/>
              <a:gd name="connsiteX24" fmla="*/ 496287 w 606298"/>
              <a:gd name="connsiteY24" fmla="*/ 43855 h 523102"/>
              <a:gd name="connsiteX25" fmla="*/ 496287 w 606298"/>
              <a:gd name="connsiteY25" fmla="*/ 122621 h 523102"/>
              <a:gd name="connsiteX26" fmla="*/ 455644 w 606298"/>
              <a:gd name="connsiteY26" fmla="*/ 122621 h 523102"/>
              <a:gd name="connsiteX27" fmla="*/ 455644 w 606298"/>
              <a:gd name="connsiteY27" fmla="*/ 43855 h 523102"/>
              <a:gd name="connsiteX28" fmla="*/ 452369 w 606298"/>
              <a:gd name="connsiteY28" fmla="*/ 40585 h 523102"/>
              <a:gd name="connsiteX29" fmla="*/ 43821 w 606298"/>
              <a:gd name="connsiteY29" fmla="*/ 40585 h 523102"/>
              <a:gd name="connsiteX30" fmla="*/ 40643 w 606298"/>
              <a:gd name="connsiteY30" fmla="*/ 43855 h 523102"/>
              <a:gd name="connsiteX31" fmla="*/ 40643 w 606298"/>
              <a:gd name="connsiteY31" fmla="*/ 320738 h 523102"/>
              <a:gd name="connsiteX32" fmla="*/ 43821 w 606298"/>
              <a:gd name="connsiteY32" fmla="*/ 323911 h 523102"/>
              <a:gd name="connsiteX33" fmla="*/ 292976 w 606298"/>
              <a:gd name="connsiteY33" fmla="*/ 323911 h 523102"/>
              <a:gd name="connsiteX34" fmla="*/ 292976 w 606298"/>
              <a:gd name="connsiteY34" fmla="*/ 344204 h 523102"/>
              <a:gd name="connsiteX35" fmla="*/ 292976 w 606298"/>
              <a:gd name="connsiteY35" fmla="*/ 418161 h 523102"/>
              <a:gd name="connsiteX36" fmla="*/ 292976 w 606298"/>
              <a:gd name="connsiteY36" fmla="*/ 458746 h 523102"/>
              <a:gd name="connsiteX37" fmla="*/ 159201 w 606298"/>
              <a:gd name="connsiteY37" fmla="*/ 458746 h 523102"/>
              <a:gd name="connsiteX38" fmla="*/ 138879 w 606298"/>
              <a:gd name="connsiteY38" fmla="*/ 438454 h 523102"/>
              <a:gd name="connsiteX39" fmla="*/ 159201 w 606298"/>
              <a:gd name="connsiteY39" fmla="*/ 418161 h 523102"/>
              <a:gd name="connsiteX40" fmla="*/ 180774 w 606298"/>
              <a:gd name="connsiteY40" fmla="*/ 418161 h 523102"/>
              <a:gd name="connsiteX41" fmla="*/ 180774 w 606298"/>
              <a:gd name="connsiteY41" fmla="*/ 364497 h 523102"/>
              <a:gd name="connsiteX42" fmla="*/ 43821 w 606298"/>
              <a:gd name="connsiteY42" fmla="*/ 364497 h 523102"/>
              <a:gd name="connsiteX43" fmla="*/ 0 w 606298"/>
              <a:gd name="connsiteY43" fmla="*/ 320738 h 523102"/>
              <a:gd name="connsiteX44" fmla="*/ 0 w 606298"/>
              <a:gd name="connsiteY44" fmla="*/ 43855 h 523102"/>
              <a:gd name="connsiteX45" fmla="*/ 43821 w 606298"/>
              <a:gd name="connsiteY45" fmla="*/ 0 h 523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6298" h="523102">
                <a:moveTo>
                  <a:pt x="470014" y="471938"/>
                </a:moveTo>
                <a:cubicBezTo>
                  <a:pt x="460864" y="471938"/>
                  <a:pt x="453448" y="479343"/>
                  <a:pt x="453448" y="488480"/>
                </a:cubicBezTo>
                <a:cubicBezTo>
                  <a:pt x="453448" y="491172"/>
                  <a:pt x="454314" y="493577"/>
                  <a:pt x="455470" y="495885"/>
                </a:cubicBezTo>
                <a:cubicBezTo>
                  <a:pt x="458167" y="501175"/>
                  <a:pt x="463561" y="504925"/>
                  <a:pt x="470014" y="504925"/>
                </a:cubicBezTo>
                <a:cubicBezTo>
                  <a:pt x="476370" y="504925"/>
                  <a:pt x="481764" y="501175"/>
                  <a:pt x="484557" y="495885"/>
                </a:cubicBezTo>
                <a:cubicBezTo>
                  <a:pt x="485713" y="493577"/>
                  <a:pt x="486483" y="491172"/>
                  <a:pt x="486483" y="488480"/>
                </a:cubicBezTo>
                <a:cubicBezTo>
                  <a:pt x="486483" y="479343"/>
                  <a:pt x="479067" y="471938"/>
                  <a:pt x="470014" y="471938"/>
                </a:cubicBezTo>
                <a:close/>
                <a:moveTo>
                  <a:pt x="381212" y="203804"/>
                </a:moveTo>
                <a:cubicBezTo>
                  <a:pt x="377456" y="203804"/>
                  <a:pt x="374278" y="206881"/>
                  <a:pt x="374278" y="210728"/>
                </a:cubicBezTo>
                <a:lnTo>
                  <a:pt x="374278" y="456646"/>
                </a:lnTo>
                <a:lnTo>
                  <a:pt x="565653" y="456646"/>
                </a:lnTo>
                <a:lnTo>
                  <a:pt x="565653" y="210728"/>
                </a:lnTo>
                <a:cubicBezTo>
                  <a:pt x="565653" y="206881"/>
                  <a:pt x="562571" y="203804"/>
                  <a:pt x="558719" y="203804"/>
                </a:cubicBezTo>
                <a:close/>
                <a:moveTo>
                  <a:pt x="381212" y="163218"/>
                </a:moveTo>
                <a:lnTo>
                  <a:pt x="558719" y="163218"/>
                </a:lnTo>
                <a:cubicBezTo>
                  <a:pt x="585013" y="163218"/>
                  <a:pt x="606298" y="184473"/>
                  <a:pt x="606298" y="210728"/>
                </a:cubicBezTo>
                <a:lnTo>
                  <a:pt x="606298" y="475592"/>
                </a:lnTo>
                <a:cubicBezTo>
                  <a:pt x="606298" y="501752"/>
                  <a:pt x="585013" y="523102"/>
                  <a:pt x="558719" y="523102"/>
                </a:cubicBezTo>
                <a:lnTo>
                  <a:pt x="381212" y="523102"/>
                </a:lnTo>
                <a:cubicBezTo>
                  <a:pt x="355015" y="523102"/>
                  <a:pt x="333633" y="501752"/>
                  <a:pt x="333633" y="475592"/>
                </a:cubicBezTo>
                <a:lnTo>
                  <a:pt x="333633" y="210728"/>
                </a:lnTo>
                <a:cubicBezTo>
                  <a:pt x="333633" y="184473"/>
                  <a:pt x="355015" y="163218"/>
                  <a:pt x="381212" y="163218"/>
                </a:cubicBezTo>
                <a:close/>
                <a:moveTo>
                  <a:pt x="43821" y="0"/>
                </a:moveTo>
                <a:lnTo>
                  <a:pt x="452369" y="0"/>
                </a:lnTo>
                <a:cubicBezTo>
                  <a:pt x="476543" y="0"/>
                  <a:pt x="496287" y="19715"/>
                  <a:pt x="496287" y="43855"/>
                </a:cubicBezTo>
                <a:lnTo>
                  <a:pt x="496287" y="122621"/>
                </a:lnTo>
                <a:lnTo>
                  <a:pt x="455644" y="122621"/>
                </a:lnTo>
                <a:lnTo>
                  <a:pt x="455644" y="43855"/>
                </a:lnTo>
                <a:cubicBezTo>
                  <a:pt x="455644" y="42027"/>
                  <a:pt x="454199" y="40585"/>
                  <a:pt x="452369" y="40585"/>
                </a:cubicBezTo>
                <a:lnTo>
                  <a:pt x="43821" y="40585"/>
                </a:lnTo>
                <a:cubicBezTo>
                  <a:pt x="42088" y="40585"/>
                  <a:pt x="40643" y="42027"/>
                  <a:pt x="40643" y="43855"/>
                </a:cubicBezTo>
                <a:lnTo>
                  <a:pt x="40643" y="320738"/>
                </a:lnTo>
                <a:cubicBezTo>
                  <a:pt x="40643" y="322469"/>
                  <a:pt x="42088" y="323911"/>
                  <a:pt x="43821" y="323911"/>
                </a:cubicBezTo>
                <a:lnTo>
                  <a:pt x="292976" y="323911"/>
                </a:lnTo>
                <a:lnTo>
                  <a:pt x="292976" y="344204"/>
                </a:lnTo>
                <a:lnTo>
                  <a:pt x="292976" y="418161"/>
                </a:lnTo>
                <a:lnTo>
                  <a:pt x="292976" y="458746"/>
                </a:lnTo>
                <a:lnTo>
                  <a:pt x="159201" y="458746"/>
                </a:lnTo>
                <a:cubicBezTo>
                  <a:pt x="148029" y="458746"/>
                  <a:pt x="138879" y="449610"/>
                  <a:pt x="138879" y="438454"/>
                </a:cubicBezTo>
                <a:cubicBezTo>
                  <a:pt x="138879" y="427201"/>
                  <a:pt x="148029" y="418161"/>
                  <a:pt x="159201" y="418161"/>
                </a:cubicBezTo>
                <a:lnTo>
                  <a:pt x="180774" y="418161"/>
                </a:lnTo>
                <a:lnTo>
                  <a:pt x="180774" y="364497"/>
                </a:lnTo>
                <a:lnTo>
                  <a:pt x="43821" y="364497"/>
                </a:lnTo>
                <a:cubicBezTo>
                  <a:pt x="19647" y="364497"/>
                  <a:pt x="0" y="344877"/>
                  <a:pt x="0" y="320738"/>
                </a:cubicBezTo>
                <a:lnTo>
                  <a:pt x="0" y="43855"/>
                </a:lnTo>
                <a:cubicBezTo>
                  <a:pt x="0" y="19715"/>
                  <a:pt x="19647" y="0"/>
                  <a:pt x="43821" y="0"/>
                </a:cubicBezTo>
                <a:close/>
              </a:path>
            </a:pathLst>
          </a:custGeom>
          <a:solidFill>
            <a:srgbClr val="4B3D34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208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8F0AA24-C678-4454-B1E4-9E6D82FA452D}"/>
              </a:ext>
            </a:extLst>
          </p:cNvPr>
          <p:cNvSpPr txBox="1"/>
          <p:nvPr/>
        </p:nvSpPr>
        <p:spPr>
          <a:xfrm>
            <a:off x="1152680" y="1397674"/>
            <a:ext cx="39645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感</a:t>
            </a:r>
            <a:r>
              <a:rPr lang="en-US" altLang="zh-CN" sz="60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60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</a:t>
            </a:r>
            <a:r>
              <a:rPr lang="en-US" altLang="zh-CN" sz="60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60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观</a:t>
            </a:r>
            <a:r>
              <a:rPr lang="en-US" altLang="zh-CN" sz="60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60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604732-42C3-4814-8733-63FD047ADE2F}"/>
              </a:ext>
            </a:extLst>
          </p:cNvPr>
          <p:cNvSpPr txBox="1"/>
          <p:nvPr/>
        </p:nvSpPr>
        <p:spPr>
          <a:xfrm>
            <a:off x="1119017" y="2472660"/>
            <a:ext cx="40318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CA9A74"/>
                </a:solidFill>
              </a:rPr>
              <a:t>更多作品关注稻壳儿设计师“脑洞创意”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70F686-3CA3-40B6-B906-8DB8C99A8FDA}"/>
              </a:ext>
            </a:extLst>
          </p:cNvPr>
          <p:cNvSpPr txBox="1"/>
          <p:nvPr/>
        </p:nvSpPr>
        <p:spPr>
          <a:xfrm>
            <a:off x="387263" y="2905780"/>
            <a:ext cx="5495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err="1">
                <a:solidFill>
                  <a:srgbClr val="4B3D34"/>
                </a:solidFill>
              </a:rPr>
              <a:t>Fusce</a:t>
            </a:r>
            <a:r>
              <a:rPr lang="en-US" altLang="zh-CN" sz="1400" dirty="0">
                <a:solidFill>
                  <a:srgbClr val="4B3D34"/>
                </a:solidFill>
              </a:rPr>
              <a:t> posuere, magna sed pulvinar ultricies, purus lectus malesuada libero, sit amet commodo magna eros </a:t>
            </a:r>
            <a:r>
              <a:rPr lang="en-US" altLang="zh-CN" sz="1400" dirty="0" err="1">
                <a:solidFill>
                  <a:srgbClr val="4B3D34"/>
                </a:solidFill>
              </a:rPr>
              <a:t>quis</a:t>
            </a:r>
            <a:r>
              <a:rPr lang="en-US" altLang="zh-CN" sz="1400" dirty="0">
                <a:solidFill>
                  <a:srgbClr val="4B3D34"/>
                </a:solidFill>
              </a:rPr>
              <a:t> </a:t>
            </a:r>
            <a:r>
              <a:rPr lang="en-US" altLang="zh-CN" sz="1400" dirty="0" err="1">
                <a:solidFill>
                  <a:srgbClr val="4B3D34"/>
                </a:solidFill>
              </a:rPr>
              <a:t>urna</a:t>
            </a:r>
            <a:endParaRPr lang="en-US" altLang="zh-CN" sz="1400" dirty="0">
              <a:solidFill>
                <a:srgbClr val="4B3D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859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7326181-E92B-414C-A924-23AF4F96B475}"/>
              </a:ext>
            </a:extLst>
          </p:cNvPr>
          <p:cNvGrpSpPr/>
          <p:nvPr/>
        </p:nvGrpSpPr>
        <p:grpSpPr>
          <a:xfrm>
            <a:off x="4799004" y="1229858"/>
            <a:ext cx="3190939" cy="640887"/>
            <a:chOff x="3160704" y="1608318"/>
            <a:chExt cx="3190939" cy="640887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D8BD1AD-DC28-4086-97C1-A2C06D538C67}"/>
                </a:ext>
              </a:extLst>
            </p:cNvPr>
            <p:cNvSpPr txBox="1"/>
            <p:nvPr/>
          </p:nvSpPr>
          <p:spPr>
            <a:xfrm>
              <a:off x="4079867" y="1608318"/>
              <a:ext cx="22717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pc="300" dirty="0">
                  <a:solidFill>
                    <a:srgbClr val="5F6F7E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输入标题文本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0F30EA0-325B-44C3-A7A9-38FCBA5758A9}"/>
                </a:ext>
              </a:extLst>
            </p:cNvPr>
            <p:cNvSpPr/>
            <p:nvPr/>
          </p:nvSpPr>
          <p:spPr>
            <a:xfrm>
              <a:off x="4079867" y="1977336"/>
              <a:ext cx="2271776" cy="2718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ko-KR" sz="900" dirty="0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Maecenas </a:t>
              </a:r>
              <a:r>
                <a:rPr lang="en-US" altLang="ko-KR" sz="900" dirty="0" err="1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porttitor</a:t>
              </a:r>
              <a:r>
                <a:rPr lang="en-US" altLang="ko-KR" sz="900" dirty="0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900" dirty="0" err="1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congue</a:t>
              </a:r>
              <a:r>
                <a:rPr lang="en-US" altLang="ko-KR" sz="900" dirty="0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900" dirty="0" err="1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massa</a:t>
              </a:r>
              <a:r>
                <a:rPr lang="en-US" altLang="ko-KR" sz="900" dirty="0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 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85AD0B3-13DD-432D-817A-EBEF6457CF2C}"/>
                </a:ext>
              </a:extLst>
            </p:cNvPr>
            <p:cNvSpPr txBox="1"/>
            <p:nvPr/>
          </p:nvSpPr>
          <p:spPr>
            <a:xfrm>
              <a:off x="3160704" y="1630569"/>
              <a:ext cx="7688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4000"/>
              </a:lvl1pPr>
            </a:lstStyle>
            <a:p>
              <a:pPr algn="ctr"/>
              <a:r>
                <a:rPr lang="en-US" altLang="zh-CN" sz="3200" dirty="0">
                  <a:solidFill>
                    <a:srgbClr val="5F6F7E"/>
                  </a:solidFill>
                  <a:latin typeface="Century Gothic" panose="020B0502020202020204" pitchFamily="34" charset="0"/>
                  <a:cs typeface="DokChampa" panose="020B0604020202020204" pitchFamily="34" charset="-34"/>
                </a:rPr>
                <a:t>01</a:t>
              </a:r>
              <a:endParaRPr lang="zh-CN" altLang="en-US" sz="3200" dirty="0">
                <a:solidFill>
                  <a:srgbClr val="5F6F7E"/>
                </a:solidFill>
                <a:latin typeface="Century Gothic" panose="020B0502020202020204" pitchFamily="34" charset="0"/>
                <a:cs typeface="DokChampa" panose="020B0604020202020204" pitchFamily="34" charset="-34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1BAEB394-2C62-4973-914F-16EE1116C104}"/>
                </a:ext>
              </a:extLst>
            </p:cNvPr>
            <p:cNvSpPr/>
            <p:nvPr/>
          </p:nvSpPr>
          <p:spPr>
            <a:xfrm>
              <a:off x="3886010" y="1860922"/>
              <a:ext cx="138186" cy="138186"/>
            </a:xfrm>
            <a:prstGeom prst="ellipse">
              <a:avLst/>
            </a:prstGeom>
            <a:solidFill>
              <a:srgbClr val="4A3D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2F30DA0-4DCB-4C89-AA2C-9DBFA16A653A}"/>
              </a:ext>
            </a:extLst>
          </p:cNvPr>
          <p:cNvGrpSpPr/>
          <p:nvPr/>
        </p:nvGrpSpPr>
        <p:grpSpPr>
          <a:xfrm>
            <a:off x="4799004" y="2550932"/>
            <a:ext cx="3190939" cy="640887"/>
            <a:chOff x="3160704" y="1608318"/>
            <a:chExt cx="3190939" cy="64088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60F8B19-B497-40A6-9924-7EA230068C80}"/>
                </a:ext>
              </a:extLst>
            </p:cNvPr>
            <p:cNvSpPr txBox="1"/>
            <p:nvPr/>
          </p:nvSpPr>
          <p:spPr>
            <a:xfrm>
              <a:off x="4079867" y="1608318"/>
              <a:ext cx="22717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pc="300" dirty="0">
                  <a:solidFill>
                    <a:srgbClr val="5F6F7E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输入标题文本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EFA4BBF4-6947-40CB-82F0-796E661E2496}"/>
                </a:ext>
              </a:extLst>
            </p:cNvPr>
            <p:cNvSpPr/>
            <p:nvPr/>
          </p:nvSpPr>
          <p:spPr>
            <a:xfrm>
              <a:off x="4079867" y="1977336"/>
              <a:ext cx="2271776" cy="2718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ko-KR" sz="900" dirty="0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Maecenas </a:t>
              </a:r>
              <a:r>
                <a:rPr lang="en-US" altLang="ko-KR" sz="900" dirty="0" err="1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porttitor</a:t>
              </a:r>
              <a:r>
                <a:rPr lang="en-US" altLang="ko-KR" sz="900" dirty="0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900" dirty="0" err="1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congue</a:t>
              </a:r>
              <a:r>
                <a:rPr lang="en-US" altLang="ko-KR" sz="900" dirty="0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900" dirty="0" err="1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massa</a:t>
              </a:r>
              <a:r>
                <a:rPr lang="en-US" altLang="ko-KR" sz="900" dirty="0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 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A36929C-C113-4CAB-A3EF-8A5F755D6B00}"/>
                </a:ext>
              </a:extLst>
            </p:cNvPr>
            <p:cNvSpPr txBox="1"/>
            <p:nvPr/>
          </p:nvSpPr>
          <p:spPr>
            <a:xfrm>
              <a:off x="3160704" y="1630569"/>
              <a:ext cx="7688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4000"/>
              </a:lvl1pPr>
            </a:lstStyle>
            <a:p>
              <a:pPr algn="ctr"/>
              <a:r>
                <a:rPr lang="en-US" altLang="zh-CN" sz="3200" dirty="0">
                  <a:solidFill>
                    <a:srgbClr val="5F6F7E"/>
                  </a:solidFill>
                  <a:latin typeface="Century Gothic" panose="020B0502020202020204" pitchFamily="34" charset="0"/>
                  <a:cs typeface="DokChampa" panose="020B0604020202020204" pitchFamily="34" charset="-34"/>
                </a:rPr>
                <a:t>02</a:t>
              </a:r>
              <a:endParaRPr lang="zh-CN" altLang="en-US" sz="3200" dirty="0">
                <a:solidFill>
                  <a:srgbClr val="5F6F7E"/>
                </a:solidFill>
                <a:latin typeface="Century Gothic" panose="020B0502020202020204" pitchFamily="34" charset="0"/>
                <a:cs typeface="DokChampa" panose="020B0604020202020204" pitchFamily="34" charset="-34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3C68E583-7E1F-4DDE-8EDC-1E5C627E6E0F}"/>
                </a:ext>
              </a:extLst>
            </p:cNvPr>
            <p:cNvSpPr/>
            <p:nvPr/>
          </p:nvSpPr>
          <p:spPr>
            <a:xfrm>
              <a:off x="3886010" y="1860922"/>
              <a:ext cx="138186" cy="138186"/>
            </a:xfrm>
            <a:prstGeom prst="ellipse">
              <a:avLst/>
            </a:prstGeom>
            <a:solidFill>
              <a:srgbClr val="4A3D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8776DF4-FFF6-476C-9580-98136D889106}"/>
              </a:ext>
            </a:extLst>
          </p:cNvPr>
          <p:cNvGrpSpPr/>
          <p:nvPr/>
        </p:nvGrpSpPr>
        <p:grpSpPr>
          <a:xfrm>
            <a:off x="4799004" y="3872005"/>
            <a:ext cx="3190939" cy="640887"/>
            <a:chOff x="3160704" y="1608318"/>
            <a:chExt cx="3190939" cy="64088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6200985-EFEF-460F-826B-0FF6BDADCE25}"/>
                </a:ext>
              </a:extLst>
            </p:cNvPr>
            <p:cNvSpPr txBox="1"/>
            <p:nvPr/>
          </p:nvSpPr>
          <p:spPr>
            <a:xfrm>
              <a:off x="4079867" y="1608318"/>
              <a:ext cx="22717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pc="300" dirty="0">
                  <a:solidFill>
                    <a:srgbClr val="5F6F7E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输入标题文本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E05CFB9-7AC7-415F-8DD1-9AC350DC4604}"/>
                </a:ext>
              </a:extLst>
            </p:cNvPr>
            <p:cNvSpPr/>
            <p:nvPr/>
          </p:nvSpPr>
          <p:spPr>
            <a:xfrm>
              <a:off x="4079867" y="1977336"/>
              <a:ext cx="2271776" cy="2718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ko-KR" sz="900" dirty="0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Maecenas </a:t>
              </a:r>
              <a:r>
                <a:rPr lang="en-US" altLang="ko-KR" sz="900" dirty="0" err="1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porttitor</a:t>
              </a:r>
              <a:r>
                <a:rPr lang="en-US" altLang="ko-KR" sz="900" dirty="0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900" dirty="0" err="1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congue</a:t>
              </a:r>
              <a:r>
                <a:rPr lang="en-US" altLang="ko-KR" sz="900" dirty="0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900" dirty="0" err="1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massa</a:t>
              </a:r>
              <a:r>
                <a:rPr lang="en-US" altLang="ko-KR" sz="900" dirty="0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 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AC6CC61-4E35-4FA7-8E44-B3043DAD1D79}"/>
                </a:ext>
              </a:extLst>
            </p:cNvPr>
            <p:cNvSpPr txBox="1"/>
            <p:nvPr/>
          </p:nvSpPr>
          <p:spPr>
            <a:xfrm>
              <a:off x="3160704" y="1630569"/>
              <a:ext cx="7688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4000"/>
              </a:lvl1pPr>
            </a:lstStyle>
            <a:p>
              <a:pPr algn="ctr"/>
              <a:r>
                <a:rPr lang="en-US" altLang="zh-CN" sz="3200" dirty="0">
                  <a:solidFill>
                    <a:srgbClr val="5F6F7E"/>
                  </a:solidFill>
                  <a:latin typeface="Century Gothic" panose="020B0502020202020204" pitchFamily="34" charset="0"/>
                  <a:cs typeface="DokChampa" panose="020B0604020202020204" pitchFamily="34" charset="-34"/>
                </a:rPr>
                <a:t>03</a:t>
              </a:r>
              <a:endParaRPr lang="zh-CN" altLang="en-US" sz="3200" dirty="0">
                <a:solidFill>
                  <a:srgbClr val="5F6F7E"/>
                </a:solidFill>
                <a:latin typeface="Century Gothic" panose="020B0502020202020204" pitchFamily="34" charset="0"/>
                <a:cs typeface="DokChampa" panose="020B0604020202020204" pitchFamily="34" charset="-34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4CBB3AF-B69C-4F7D-84C9-27C4CF45A8E8}"/>
                </a:ext>
              </a:extLst>
            </p:cNvPr>
            <p:cNvSpPr/>
            <p:nvPr/>
          </p:nvSpPr>
          <p:spPr>
            <a:xfrm>
              <a:off x="3886010" y="1860922"/>
              <a:ext cx="138186" cy="138186"/>
            </a:xfrm>
            <a:prstGeom prst="ellipse">
              <a:avLst/>
            </a:prstGeom>
            <a:solidFill>
              <a:srgbClr val="4A3D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8462274-ABE2-44E9-83C8-13C2805A54AA}"/>
              </a:ext>
            </a:extLst>
          </p:cNvPr>
          <p:cNvGrpSpPr/>
          <p:nvPr/>
        </p:nvGrpSpPr>
        <p:grpSpPr>
          <a:xfrm>
            <a:off x="4799004" y="5193079"/>
            <a:ext cx="3190939" cy="640887"/>
            <a:chOff x="3160704" y="1608318"/>
            <a:chExt cx="3190939" cy="640887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B7469DA-37FE-4F5D-A581-CED8F46777E3}"/>
                </a:ext>
              </a:extLst>
            </p:cNvPr>
            <p:cNvSpPr txBox="1"/>
            <p:nvPr/>
          </p:nvSpPr>
          <p:spPr>
            <a:xfrm>
              <a:off x="4079867" y="1608318"/>
              <a:ext cx="22717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pc="300" dirty="0">
                  <a:solidFill>
                    <a:srgbClr val="5F6F7E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输入标题文本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2F2E435-90BC-4FF3-8FF1-67B545A276D8}"/>
                </a:ext>
              </a:extLst>
            </p:cNvPr>
            <p:cNvSpPr/>
            <p:nvPr/>
          </p:nvSpPr>
          <p:spPr>
            <a:xfrm>
              <a:off x="4079867" y="1977336"/>
              <a:ext cx="2271776" cy="2718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ko-KR" sz="900" dirty="0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Maecenas </a:t>
              </a:r>
              <a:r>
                <a:rPr lang="en-US" altLang="ko-KR" sz="900" dirty="0" err="1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porttitor</a:t>
              </a:r>
              <a:r>
                <a:rPr lang="en-US" altLang="ko-KR" sz="900" dirty="0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900" dirty="0" err="1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congue</a:t>
              </a:r>
              <a:r>
                <a:rPr lang="en-US" altLang="ko-KR" sz="900" dirty="0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ko-KR" sz="900" dirty="0" err="1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massa</a:t>
              </a:r>
              <a:r>
                <a:rPr lang="en-US" altLang="ko-KR" sz="900" dirty="0">
                  <a:solidFill>
                    <a:srgbClr val="BB997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 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BAD93A8-42AC-44F9-9ABE-6ABD7CFEB0BA}"/>
                </a:ext>
              </a:extLst>
            </p:cNvPr>
            <p:cNvSpPr txBox="1"/>
            <p:nvPr/>
          </p:nvSpPr>
          <p:spPr>
            <a:xfrm>
              <a:off x="3160704" y="1630569"/>
              <a:ext cx="7688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4000"/>
              </a:lvl1pPr>
            </a:lstStyle>
            <a:p>
              <a:pPr algn="ctr"/>
              <a:r>
                <a:rPr lang="en-US" altLang="zh-CN" sz="3200" dirty="0">
                  <a:solidFill>
                    <a:srgbClr val="5F6F7E"/>
                  </a:solidFill>
                  <a:latin typeface="Century Gothic" panose="020B0502020202020204" pitchFamily="34" charset="0"/>
                  <a:cs typeface="DokChampa" panose="020B0604020202020204" pitchFamily="34" charset="-34"/>
                </a:rPr>
                <a:t>04</a:t>
              </a:r>
              <a:endParaRPr lang="zh-CN" altLang="en-US" sz="3200" dirty="0">
                <a:solidFill>
                  <a:srgbClr val="5F6F7E"/>
                </a:solidFill>
                <a:latin typeface="Century Gothic" panose="020B0502020202020204" pitchFamily="34" charset="0"/>
                <a:cs typeface="DokChampa" panose="020B0604020202020204" pitchFamily="34" charset="-34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C24B60FE-6408-4ED8-9C39-0BABDFC50850}"/>
                </a:ext>
              </a:extLst>
            </p:cNvPr>
            <p:cNvSpPr/>
            <p:nvPr/>
          </p:nvSpPr>
          <p:spPr>
            <a:xfrm>
              <a:off x="3886010" y="1860922"/>
              <a:ext cx="138186" cy="138186"/>
            </a:xfrm>
            <a:prstGeom prst="ellipse">
              <a:avLst/>
            </a:prstGeom>
            <a:solidFill>
              <a:srgbClr val="4A3D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9E341CEC-DC62-4EEA-90CC-3D9771AAE0B8}"/>
              </a:ext>
            </a:extLst>
          </p:cNvPr>
          <p:cNvSpPr txBox="1"/>
          <p:nvPr/>
        </p:nvSpPr>
        <p:spPr>
          <a:xfrm>
            <a:off x="2739352" y="2723338"/>
            <a:ext cx="923330" cy="13811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rgbClr val="4A3D3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CAD3E19-B21E-4D6D-8EEC-BA2F88AF140E}"/>
              </a:ext>
            </a:extLst>
          </p:cNvPr>
          <p:cNvSpPr txBox="1"/>
          <p:nvPr/>
        </p:nvSpPr>
        <p:spPr>
          <a:xfrm>
            <a:off x="2436011" y="2693359"/>
            <a:ext cx="492443" cy="15476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2000" dirty="0">
                <a:solidFill>
                  <a:srgbClr val="BB9976"/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CONTENTS</a:t>
            </a:r>
            <a:endParaRPr lang="zh-CN" altLang="en-US" sz="2000" dirty="0">
              <a:solidFill>
                <a:srgbClr val="BB9976"/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12935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8D88C92-41F8-48FC-9D77-1AA2D4770989}"/>
              </a:ext>
            </a:extLst>
          </p:cNvPr>
          <p:cNvSpPr txBox="1"/>
          <p:nvPr/>
        </p:nvSpPr>
        <p:spPr>
          <a:xfrm>
            <a:off x="4618672" y="2794337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C524325-A42F-41A4-A154-E89BCDB408B3}"/>
              </a:ext>
            </a:extLst>
          </p:cNvPr>
          <p:cNvSpPr/>
          <p:nvPr/>
        </p:nvSpPr>
        <p:spPr>
          <a:xfrm>
            <a:off x="4473873" y="3810000"/>
            <a:ext cx="32442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rgbClr val="CA9A74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995820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FAC03D9-2898-407B-9F51-2A74C991633E}"/>
              </a:ext>
            </a:extLst>
          </p:cNvPr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0FE7E5A-6233-4AC0-9EBA-62D66AF9C390}"/>
              </a:ext>
            </a:extLst>
          </p:cNvPr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CA9A74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AE54557-3BB9-4F55-82F3-1FFAB9213E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28177"/>
            <a:ext cx="4565707" cy="3201646"/>
          </a:xfrm>
          <a:prstGeom prst="rect">
            <a:avLst/>
          </a:prstGeom>
          <a:solidFill>
            <a:srgbClr val="557083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50810C9-8E7D-4DD3-BFA5-D80F7BD39301}"/>
              </a:ext>
            </a:extLst>
          </p:cNvPr>
          <p:cNvGrpSpPr/>
          <p:nvPr/>
        </p:nvGrpSpPr>
        <p:grpSpPr>
          <a:xfrm>
            <a:off x="4565707" y="2494318"/>
            <a:ext cx="7626293" cy="1869364"/>
            <a:chOff x="4565707" y="2494318"/>
            <a:chExt cx="7626293" cy="1869364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DD6EB6-69E0-4D17-A7BE-329A719349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782"/>
            <a:stretch/>
          </p:blipFill>
          <p:spPr>
            <a:xfrm>
              <a:off x="7143258" y="2494318"/>
              <a:ext cx="2471191" cy="1869364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EA62D7B1-9DED-4636-B5B0-096D02A161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82"/>
            <a:stretch/>
          </p:blipFill>
          <p:spPr>
            <a:xfrm>
              <a:off x="4565707" y="2494318"/>
              <a:ext cx="2471191" cy="1869364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D30403F1-FBDA-4DBF-AD52-66A9D2D480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858"/>
            <a:stretch/>
          </p:blipFill>
          <p:spPr>
            <a:xfrm>
              <a:off x="9720809" y="2494318"/>
              <a:ext cx="2471191" cy="1869364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F9C7B399-4288-432E-AEC5-3FA01B3C48F1}"/>
              </a:ext>
            </a:extLst>
          </p:cNvPr>
          <p:cNvSpPr txBox="1"/>
          <p:nvPr/>
        </p:nvSpPr>
        <p:spPr>
          <a:xfrm>
            <a:off x="396180" y="3190309"/>
            <a:ext cx="37733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F4318E8-DDA7-465A-9387-D0C89E448801}"/>
              </a:ext>
            </a:extLst>
          </p:cNvPr>
          <p:cNvSpPr/>
          <p:nvPr/>
        </p:nvSpPr>
        <p:spPr>
          <a:xfrm>
            <a:off x="1106889" y="2589930"/>
            <a:ext cx="2351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Project display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F7B7E28-BD07-45BD-8845-1561905F14D0}"/>
              </a:ext>
            </a:extLst>
          </p:cNvPr>
          <p:cNvSpPr/>
          <p:nvPr/>
        </p:nvSpPr>
        <p:spPr>
          <a:xfrm>
            <a:off x="1693944" y="5398826"/>
            <a:ext cx="8804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err="1"/>
              <a:t>Pellentesque</a:t>
            </a:r>
            <a:r>
              <a:rPr lang="en-US" altLang="zh-CN" dirty="0"/>
              <a:t> habitant </a:t>
            </a:r>
            <a:r>
              <a:rPr lang="en-US" altLang="zh-CN" dirty="0" err="1"/>
              <a:t>morbi</a:t>
            </a:r>
            <a:r>
              <a:rPr lang="en-US" altLang="zh-CN" dirty="0"/>
              <a:t> </a:t>
            </a:r>
            <a:r>
              <a:rPr lang="en-US" altLang="zh-CN" dirty="0" err="1"/>
              <a:t>tristique</a:t>
            </a:r>
            <a:r>
              <a:rPr lang="en-US" altLang="zh-CN" dirty="0"/>
              <a:t> </a:t>
            </a:r>
            <a:r>
              <a:rPr lang="en-US" altLang="zh-CN" dirty="0" err="1"/>
              <a:t>senectus</a:t>
            </a:r>
            <a:r>
              <a:rPr lang="en-US" altLang="zh-CN" dirty="0"/>
              <a:t> et </a:t>
            </a:r>
            <a:r>
              <a:rPr lang="en-US" altLang="zh-CN" dirty="0" err="1"/>
              <a:t>netus</a:t>
            </a:r>
            <a:r>
              <a:rPr lang="en-US" altLang="zh-CN" dirty="0"/>
              <a:t> et </a:t>
            </a:r>
            <a:r>
              <a:rPr lang="en-US" altLang="zh-CN" dirty="0" err="1"/>
              <a:t>malesuada</a:t>
            </a:r>
            <a:r>
              <a:rPr lang="en-US" altLang="zh-CN" dirty="0"/>
              <a:t> fames ac </a:t>
            </a:r>
            <a:r>
              <a:rPr lang="en-US" altLang="zh-CN" dirty="0" err="1"/>
              <a:t>turpis</a:t>
            </a:r>
            <a:r>
              <a:rPr lang="en-US" altLang="zh-CN" dirty="0"/>
              <a:t> </a:t>
            </a:r>
            <a:r>
              <a:rPr lang="en-US" altLang="zh-CN" dirty="0" err="1"/>
              <a:t>egestas</a:t>
            </a:r>
            <a:r>
              <a:rPr lang="en-US" altLang="zh-CN" dirty="0"/>
              <a:t>. </a:t>
            </a:r>
            <a:r>
              <a:rPr lang="en-US" altLang="zh-CN" dirty="0" err="1"/>
              <a:t>Proin</a:t>
            </a:r>
            <a:r>
              <a:rPr lang="en-US" altLang="zh-CN" dirty="0"/>
              <a:t> pharetra </a:t>
            </a:r>
            <a:r>
              <a:rPr lang="en-US" altLang="zh-CN" dirty="0" err="1"/>
              <a:t>nonummy</a:t>
            </a:r>
            <a:r>
              <a:rPr lang="en-US" altLang="zh-CN" dirty="0"/>
              <a:t> </a:t>
            </a:r>
            <a:r>
              <a:rPr lang="en-US" altLang="zh-CN" dirty="0" err="1"/>
              <a:t>pede</a:t>
            </a:r>
            <a:r>
              <a:rPr lang="en-US" altLang="zh-CN" dirty="0"/>
              <a:t>. </a:t>
            </a:r>
            <a:r>
              <a:rPr lang="en-US" altLang="zh-CN" dirty="0" err="1"/>
              <a:t>Mauris</a:t>
            </a:r>
            <a:r>
              <a:rPr lang="en-US" altLang="zh-CN" dirty="0"/>
              <a:t> et </a:t>
            </a:r>
            <a:r>
              <a:rPr lang="en-US" altLang="zh-CN" dirty="0" err="1"/>
              <a:t>orci</a:t>
            </a:r>
            <a:r>
              <a:rPr lang="en-US" altLang="zh-CN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14262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FAC03D9-2898-407B-9F51-2A74C991633E}"/>
              </a:ext>
            </a:extLst>
          </p:cNvPr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0FE7E5A-6233-4AC0-9EBA-62D66AF9C390}"/>
              </a:ext>
            </a:extLst>
          </p:cNvPr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CA9A74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2DBB25C0-1F41-4DE0-B795-C61D07059C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3525013"/>
              </p:ext>
            </p:extLst>
          </p:nvPr>
        </p:nvGraphicFramePr>
        <p:xfrm>
          <a:off x="1109483" y="2040411"/>
          <a:ext cx="2263575" cy="2293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图片占位符 14">
            <a:extLst>
              <a:ext uri="{FF2B5EF4-FFF2-40B4-BE49-F238E27FC236}">
                <a16:creationId xmlns:a16="http://schemas.microsoft.com/office/drawing/2014/main" id="{D3084B89-FF2F-4A27-8A45-6AE81061F5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1531489" y="2477381"/>
            <a:ext cx="1419562" cy="1419562"/>
          </a:xfrm>
          <a:prstGeom prst="ellipse">
            <a:avLst/>
          </a:prstGeom>
        </p:spPr>
      </p:pic>
      <p:pic>
        <p:nvPicPr>
          <p:cNvPr id="7" name="图片占位符 38">
            <a:extLst>
              <a:ext uri="{FF2B5EF4-FFF2-40B4-BE49-F238E27FC236}">
                <a16:creationId xmlns:a16="http://schemas.microsoft.com/office/drawing/2014/main" id="{D032D305-7CF7-44DC-A04D-A88DD35B46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5294368" y="2477381"/>
            <a:ext cx="1419561" cy="1419561"/>
          </a:xfrm>
          <a:prstGeom prst="ellipse">
            <a:avLst/>
          </a:prstGeom>
        </p:spPr>
      </p:pic>
      <p:pic>
        <p:nvPicPr>
          <p:cNvPr id="8" name="图片占位符 34">
            <a:extLst>
              <a:ext uri="{FF2B5EF4-FFF2-40B4-BE49-F238E27FC236}">
                <a16:creationId xmlns:a16="http://schemas.microsoft.com/office/drawing/2014/main" id="{86064472-28E6-4FC3-BFBD-D9DAE7B81F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0" r="16670"/>
          <a:stretch>
            <a:fillRect/>
          </a:stretch>
        </p:blipFill>
        <p:spPr>
          <a:xfrm>
            <a:off x="9240949" y="2477381"/>
            <a:ext cx="1419561" cy="1419561"/>
          </a:xfrm>
          <a:prstGeom prst="ellipse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C7B6794-3695-42D2-9EA4-8FC3368A5DC5}"/>
              </a:ext>
            </a:extLst>
          </p:cNvPr>
          <p:cNvSpPr txBox="1"/>
          <p:nvPr/>
        </p:nvSpPr>
        <p:spPr>
          <a:xfrm>
            <a:off x="998924" y="2040411"/>
            <a:ext cx="8386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>
                <a:solidFill>
                  <a:srgbClr val="557083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80</a:t>
            </a:r>
            <a:r>
              <a:rPr lang="en-US" altLang="zh-CN" sz="2000" dirty="0">
                <a:solidFill>
                  <a:srgbClr val="557083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%</a:t>
            </a:r>
            <a:endParaRPr lang="zh-CN" altLang="en-US" sz="3200" dirty="0">
              <a:solidFill>
                <a:srgbClr val="557083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88B3591-E994-4F64-A001-0D8562B85084}"/>
              </a:ext>
            </a:extLst>
          </p:cNvPr>
          <p:cNvSpPr/>
          <p:nvPr/>
        </p:nvSpPr>
        <p:spPr>
          <a:xfrm>
            <a:off x="707905" y="4575390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display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445C180-0EA6-4CF6-9741-777A87D8E52E}"/>
              </a:ext>
            </a:extLst>
          </p:cNvPr>
          <p:cNvSpPr txBox="1"/>
          <p:nvPr/>
        </p:nvSpPr>
        <p:spPr>
          <a:xfrm>
            <a:off x="799756" y="4970166"/>
            <a:ext cx="2883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D2F81CBD-7EFE-4624-9103-6148813429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8468496"/>
              </p:ext>
            </p:extLst>
          </p:nvPr>
        </p:nvGraphicFramePr>
        <p:xfrm>
          <a:off x="4872362" y="2040411"/>
          <a:ext cx="2263575" cy="2293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6E0BA0E2-E58E-4376-9AA2-59762DE700AF}"/>
              </a:ext>
            </a:extLst>
          </p:cNvPr>
          <p:cNvSpPr txBox="1"/>
          <p:nvPr/>
        </p:nvSpPr>
        <p:spPr>
          <a:xfrm>
            <a:off x="4761803" y="2040411"/>
            <a:ext cx="8386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>
                <a:solidFill>
                  <a:srgbClr val="CA9A74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68</a:t>
            </a:r>
            <a:r>
              <a:rPr lang="en-US" altLang="zh-CN" sz="2000" dirty="0">
                <a:solidFill>
                  <a:srgbClr val="CA9A74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%</a:t>
            </a:r>
            <a:endParaRPr lang="zh-CN" altLang="en-US" sz="3200" dirty="0">
              <a:solidFill>
                <a:srgbClr val="CA9A74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4ADA6B5-74E8-4DD9-8D10-527E9B28DF44}"/>
              </a:ext>
            </a:extLst>
          </p:cNvPr>
          <p:cNvSpPr/>
          <p:nvPr/>
        </p:nvSpPr>
        <p:spPr>
          <a:xfrm>
            <a:off x="4470784" y="4575390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display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3880EF5-563D-41CB-810C-A75C9303369C}"/>
              </a:ext>
            </a:extLst>
          </p:cNvPr>
          <p:cNvSpPr txBox="1"/>
          <p:nvPr/>
        </p:nvSpPr>
        <p:spPr>
          <a:xfrm>
            <a:off x="4562635" y="4970166"/>
            <a:ext cx="2883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id="{8F850EF2-FA6A-4BFA-8052-1009162409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8661190"/>
              </p:ext>
            </p:extLst>
          </p:nvPr>
        </p:nvGraphicFramePr>
        <p:xfrm>
          <a:off x="8818943" y="2040411"/>
          <a:ext cx="2263575" cy="2293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A088D7D5-D89A-48F0-A493-AC1983A0CC63}"/>
              </a:ext>
            </a:extLst>
          </p:cNvPr>
          <p:cNvSpPr txBox="1"/>
          <p:nvPr/>
        </p:nvSpPr>
        <p:spPr>
          <a:xfrm>
            <a:off x="8708384" y="2040411"/>
            <a:ext cx="8386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>
                <a:solidFill>
                  <a:srgbClr val="4B3D34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55</a:t>
            </a:r>
            <a:r>
              <a:rPr lang="en-US" altLang="zh-CN" sz="2000" dirty="0">
                <a:solidFill>
                  <a:srgbClr val="4B3D34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%</a:t>
            </a:r>
            <a:endParaRPr lang="zh-CN" altLang="en-US" sz="3200" dirty="0">
              <a:solidFill>
                <a:srgbClr val="4B3D34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6944974-E4C2-45F4-AF5F-252F055BF404}"/>
              </a:ext>
            </a:extLst>
          </p:cNvPr>
          <p:cNvSpPr/>
          <p:nvPr/>
        </p:nvSpPr>
        <p:spPr>
          <a:xfrm>
            <a:off x="8417365" y="4575390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Project display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6B53089-E0DD-4214-BACF-133AD4BB0D86}"/>
              </a:ext>
            </a:extLst>
          </p:cNvPr>
          <p:cNvSpPr txBox="1"/>
          <p:nvPr/>
        </p:nvSpPr>
        <p:spPr>
          <a:xfrm>
            <a:off x="8509216" y="4970166"/>
            <a:ext cx="2883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74423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8D88C92-41F8-48FC-9D77-1AA2D4770989}"/>
              </a:ext>
            </a:extLst>
          </p:cNvPr>
          <p:cNvSpPr txBox="1"/>
          <p:nvPr/>
        </p:nvSpPr>
        <p:spPr>
          <a:xfrm>
            <a:off x="4618672" y="2794337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C524325-A42F-41A4-A154-E89BCDB408B3}"/>
              </a:ext>
            </a:extLst>
          </p:cNvPr>
          <p:cNvSpPr/>
          <p:nvPr/>
        </p:nvSpPr>
        <p:spPr>
          <a:xfrm>
            <a:off x="4473873" y="3810000"/>
            <a:ext cx="32442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rgbClr val="CA9A74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958054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FAC03D9-2898-407B-9F51-2A74C991633E}"/>
              </a:ext>
            </a:extLst>
          </p:cNvPr>
          <p:cNvSpPr txBox="1"/>
          <p:nvPr/>
        </p:nvSpPr>
        <p:spPr>
          <a:xfrm>
            <a:off x="4926449" y="60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0FE7E5A-6233-4AC0-9EBA-62D66AF9C390}"/>
              </a:ext>
            </a:extLst>
          </p:cNvPr>
          <p:cNvSpPr/>
          <p:nvPr/>
        </p:nvSpPr>
        <p:spPr>
          <a:xfrm>
            <a:off x="4473873" y="1062400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CA9A74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sp>
        <p:nvSpPr>
          <p:cNvPr id="5" name="AutoShape 3">
            <a:extLst>
              <a:ext uri="{FF2B5EF4-FFF2-40B4-BE49-F238E27FC236}">
                <a16:creationId xmlns:a16="http://schemas.microsoft.com/office/drawing/2014/main" id="{CFBBEB31-0B4D-4EDC-87AD-E5847C001745}"/>
              </a:ext>
            </a:extLst>
          </p:cNvPr>
          <p:cNvSpPr/>
          <p:nvPr/>
        </p:nvSpPr>
        <p:spPr bwMode="auto">
          <a:xfrm>
            <a:off x="8128893" y="1782320"/>
            <a:ext cx="3267413" cy="4147101"/>
          </a:xfrm>
          <a:custGeom>
            <a:avLst/>
            <a:gdLst>
              <a:gd name="T0" fmla="*/ 1856 w 19952"/>
              <a:gd name="T1" fmla="*/ 0 h 21600"/>
              <a:gd name="T2" fmla="*/ 0 w 19952"/>
              <a:gd name="T3" fmla="*/ 1583 h 21600"/>
              <a:gd name="T4" fmla="*/ 0 w 19952"/>
              <a:gd name="T5" fmla="*/ 20017 h 21600"/>
              <a:gd name="T6" fmla="*/ 1856 w 19952"/>
              <a:gd name="T7" fmla="*/ 21600 h 21600"/>
              <a:gd name="T8" fmla="*/ 18096 w 19952"/>
              <a:gd name="T9" fmla="*/ 21600 h 21600"/>
              <a:gd name="T10" fmla="*/ 19952 w 19952"/>
              <a:gd name="T11" fmla="*/ 20017 h 21600"/>
              <a:gd name="T12" fmla="*/ 19952 w 19952"/>
              <a:gd name="T13" fmla="*/ 6957 h 21600"/>
              <a:gd name="T14" fmla="*/ 21600 w 19952"/>
              <a:gd name="T15" fmla="*/ 6098 h 21600"/>
              <a:gd name="T16" fmla="*/ 19952 w 19952"/>
              <a:gd name="T17" fmla="*/ 5240 h 21600"/>
              <a:gd name="T18" fmla="*/ 19952 w 19952"/>
              <a:gd name="T19" fmla="*/ 1583 h 21600"/>
              <a:gd name="T20" fmla="*/ 18096 w 19952"/>
              <a:gd name="T21" fmla="*/ 0 h 21600"/>
              <a:gd name="T22" fmla="*/ 1856 w 19952"/>
              <a:gd name="T23" fmla="*/ 0 h 21600"/>
              <a:gd name="T24" fmla="*/ 1856 w 19952"/>
              <a:gd name="T2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952" h="21600">
                <a:moveTo>
                  <a:pt x="1856" y="0"/>
                </a:moveTo>
                <a:cubicBezTo>
                  <a:pt x="831" y="0"/>
                  <a:pt x="0" y="709"/>
                  <a:pt x="0" y="1583"/>
                </a:cubicBezTo>
                <a:lnTo>
                  <a:pt x="0" y="20017"/>
                </a:lnTo>
                <a:cubicBezTo>
                  <a:pt x="0" y="20891"/>
                  <a:pt x="831" y="21600"/>
                  <a:pt x="1856" y="21600"/>
                </a:cubicBezTo>
                <a:lnTo>
                  <a:pt x="18096" y="21600"/>
                </a:lnTo>
                <a:cubicBezTo>
                  <a:pt x="19121" y="21600"/>
                  <a:pt x="19952" y="20891"/>
                  <a:pt x="19952" y="20017"/>
                </a:cubicBezTo>
                <a:lnTo>
                  <a:pt x="19952" y="6957"/>
                </a:lnTo>
                <a:lnTo>
                  <a:pt x="21600" y="6098"/>
                </a:lnTo>
                <a:lnTo>
                  <a:pt x="19952" y="5240"/>
                </a:lnTo>
                <a:lnTo>
                  <a:pt x="19952" y="1583"/>
                </a:lnTo>
                <a:cubicBezTo>
                  <a:pt x="19952" y="709"/>
                  <a:pt x="19121" y="0"/>
                  <a:pt x="18096" y="0"/>
                </a:cubicBezTo>
                <a:lnTo>
                  <a:pt x="1856" y="0"/>
                </a:lnTo>
                <a:close/>
                <a:moveTo>
                  <a:pt x="1856" y="0"/>
                </a:move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txBody>
          <a:bodyPr lIns="0" tIns="0" rIns="0" bIns="0"/>
          <a:lstStyle/>
          <a:p>
            <a:endParaRPr lang="en-US" sz="1100"/>
          </a:p>
        </p:txBody>
      </p:sp>
      <p:sp>
        <p:nvSpPr>
          <p:cNvPr id="6" name="Line 36">
            <a:extLst>
              <a:ext uri="{FF2B5EF4-FFF2-40B4-BE49-F238E27FC236}">
                <a16:creationId xmlns:a16="http://schemas.microsoft.com/office/drawing/2014/main" id="{7CB60425-02C3-47BE-BA5E-F40D1B035080}"/>
              </a:ext>
            </a:extLst>
          </p:cNvPr>
          <p:cNvSpPr>
            <a:spLocks noChangeShapeType="1"/>
          </p:cNvSpPr>
          <p:nvPr/>
        </p:nvSpPr>
        <p:spPr bwMode="auto">
          <a:xfrm>
            <a:off x="8277202" y="3778251"/>
            <a:ext cx="2970795" cy="0"/>
          </a:xfrm>
          <a:prstGeom prst="lin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1100"/>
          </a:p>
        </p:txBody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55A1A87A-C135-477E-813A-32C2F24ED01B}"/>
              </a:ext>
            </a:extLst>
          </p:cNvPr>
          <p:cNvSpPr/>
          <p:nvPr/>
        </p:nvSpPr>
        <p:spPr bwMode="auto">
          <a:xfrm>
            <a:off x="4462294" y="1782320"/>
            <a:ext cx="3267413" cy="4147101"/>
          </a:xfrm>
          <a:custGeom>
            <a:avLst/>
            <a:gdLst>
              <a:gd name="T0" fmla="*/ 1856 w 19952"/>
              <a:gd name="T1" fmla="*/ 0 h 21600"/>
              <a:gd name="T2" fmla="*/ 0 w 19952"/>
              <a:gd name="T3" fmla="*/ 1583 h 21600"/>
              <a:gd name="T4" fmla="*/ 0 w 19952"/>
              <a:gd name="T5" fmla="*/ 20017 h 21600"/>
              <a:gd name="T6" fmla="*/ 1856 w 19952"/>
              <a:gd name="T7" fmla="*/ 21600 h 21600"/>
              <a:gd name="T8" fmla="*/ 18096 w 19952"/>
              <a:gd name="T9" fmla="*/ 21600 h 21600"/>
              <a:gd name="T10" fmla="*/ 19952 w 19952"/>
              <a:gd name="T11" fmla="*/ 20017 h 21600"/>
              <a:gd name="T12" fmla="*/ 19952 w 19952"/>
              <a:gd name="T13" fmla="*/ 6957 h 21600"/>
              <a:gd name="T14" fmla="*/ 21600 w 19952"/>
              <a:gd name="T15" fmla="*/ 6098 h 21600"/>
              <a:gd name="T16" fmla="*/ 19952 w 19952"/>
              <a:gd name="T17" fmla="*/ 5240 h 21600"/>
              <a:gd name="T18" fmla="*/ 19952 w 19952"/>
              <a:gd name="T19" fmla="*/ 1583 h 21600"/>
              <a:gd name="T20" fmla="*/ 18096 w 19952"/>
              <a:gd name="T21" fmla="*/ 0 h 21600"/>
              <a:gd name="T22" fmla="*/ 1856 w 19952"/>
              <a:gd name="T23" fmla="*/ 0 h 21600"/>
              <a:gd name="T24" fmla="*/ 1856 w 19952"/>
              <a:gd name="T2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952" h="21600">
                <a:moveTo>
                  <a:pt x="1856" y="0"/>
                </a:moveTo>
                <a:cubicBezTo>
                  <a:pt x="831" y="0"/>
                  <a:pt x="0" y="709"/>
                  <a:pt x="0" y="1583"/>
                </a:cubicBezTo>
                <a:lnTo>
                  <a:pt x="0" y="20017"/>
                </a:lnTo>
                <a:cubicBezTo>
                  <a:pt x="0" y="20891"/>
                  <a:pt x="831" y="21600"/>
                  <a:pt x="1856" y="21600"/>
                </a:cubicBezTo>
                <a:lnTo>
                  <a:pt x="18096" y="21600"/>
                </a:lnTo>
                <a:cubicBezTo>
                  <a:pt x="19121" y="21600"/>
                  <a:pt x="19952" y="20891"/>
                  <a:pt x="19952" y="20017"/>
                </a:cubicBezTo>
                <a:lnTo>
                  <a:pt x="19952" y="6957"/>
                </a:lnTo>
                <a:lnTo>
                  <a:pt x="21600" y="6098"/>
                </a:lnTo>
                <a:lnTo>
                  <a:pt x="19952" y="5240"/>
                </a:lnTo>
                <a:lnTo>
                  <a:pt x="19952" y="1583"/>
                </a:lnTo>
                <a:cubicBezTo>
                  <a:pt x="19952" y="709"/>
                  <a:pt x="19121" y="0"/>
                  <a:pt x="18096" y="0"/>
                </a:cubicBezTo>
                <a:lnTo>
                  <a:pt x="1856" y="0"/>
                </a:lnTo>
                <a:close/>
                <a:moveTo>
                  <a:pt x="1856" y="0"/>
                </a:move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txBody>
          <a:bodyPr lIns="0" tIns="0" rIns="0" bIns="0"/>
          <a:lstStyle/>
          <a:p>
            <a:endParaRPr lang="en-US" sz="1100"/>
          </a:p>
        </p:txBody>
      </p:sp>
      <p:sp>
        <p:nvSpPr>
          <p:cNvPr id="8" name="AutoShape 3">
            <a:extLst>
              <a:ext uri="{FF2B5EF4-FFF2-40B4-BE49-F238E27FC236}">
                <a16:creationId xmlns:a16="http://schemas.microsoft.com/office/drawing/2014/main" id="{7EDAC3A0-6144-408A-890D-8420E5ABAF8A}"/>
              </a:ext>
            </a:extLst>
          </p:cNvPr>
          <p:cNvSpPr/>
          <p:nvPr/>
        </p:nvSpPr>
        <p:spPr bwMode="auto">
          <a:xfrm>
            <a:off x="795695" y="1782320"/>
            <a:ext cx="3267413" cy="4147101"/>
          </a:xfrm>
          <a:custGeom>
            <a:avLst/>
            <a:gdLst>
              <a:gd name="T0" fmla="*/ 1856 w 19952"/>
              <a:gd name="T1" fmla="*/ 0 h 21600"/>
              <a:gd name="T2" fmla="*/ 0 w 19952"/>
              <a:gd name="T3" fmla="*/ 1583 h 21600"/>
              <a:gd name="T4" fmla="*/ 0 w 19952"/>
              <a:gd name="T5" fmla="*/ 20017 h 21600"/>
              <a:gd name="T6" fmla="*/ 1856 w 19952"/>
              <a:gd name="T7" fmla="*/ 21600 h 21600"/>
              <a:gd name="T8" fmla="*/ 18096 w 19952"/>
              <a:gd name="T9" fmla="*/ 21600 h 21600"/>
              <a:gd name="T10" fmla="*/ 19952 w 19952"/>
              <a:gd name="T11" fmla="*/ 20017 h 21600"/>
              <a:gd name="T12" fmla="*/ 19952 w 19952"/>
              <a:gd name="T13" fmla="*/ 6957 h 21600"/>
              <a:gd name="T14" fmla="*/ 21600 w 19952"/>
              <a:gd name="T15" fmla="*/ 6098 h 21600"/>
              <a:gd name="T16" fmla="*/ 19952 w 19952"/>
              <a:gd name="T17" fmla="*/ 5240 h 21600"/>
              <a:gd name="T18" fmla="*/ 19952 w 19952"/>
              <a:gd name="T19" fmla="*/ 1583 h 21600"/>
              <a:gd name="T20" fmla="*/ 18096 w 19952"/>
              <a:gd name="T21" fmla="*/ 0 h 21600"/>
              <a:gd name="T22" fmla="*/ 1856 w 19952"/>
              <a:gd name="T23" fmla="*/ 0 h 21600"/>
              <a:gd name="T24" fmla="*/ 1856 w 19952"/>
              <a:gd name="T2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952" h="21600">
                <a:moveTo>
                  <a:pt x="1856" y="0"/>
                </a:moveTo>
                <a:cubicBezTo>
                  <a:pt x="831" y="0"/>
                  <a:pt x="0" y="709"/>
                  <a:pt x="0" y="1583"/>
                </a:cubicBezTo>
                <a:lnTo>
                  <a:pt x="0" y="20017"/>
                </a:lnTo>
                <a:cubicBezTo>
                  <a:pt x="0" y="20891"/>
                  <a:pt x="831" y="21600"/>
                  <a:pt x="1856" y="21600"/>
                </a:cubicBezTo>
                <a:lnTo>
                  <a:pt x="18096" y="21600"/>
                </a:lnTo>
                <a:cubicBezTo>
                  <a:pt x="19121" y="21600"/>
                  <a:pt x="19952" y="20891"/>
                  <a:pt x="19952" y="20017"/>
                </a:cubicBezTo>
                <a:lnTo>
                  <a:pt x="19952" y="6957"/>
                </a:lnTo>
                <a:lnTo>
                  <a:pt x="21600" y="6098"/>
                </a:lnTo>
                <a:lnTo>
                  <a:pt x="19952" y="5240"/>
                </a:lnTo>
                <a:lnTo>
                  <a:pt x="19952" y="1583"/>
                </a:lnTo>
                <a:cubicBezTo>
                  <a:pt x="19952" y="709"/>
                  <a:pt x="19121" y="0"/>
                  <a:pt x="18096" y="0"/>
                </a:cubicBezTo>
                <a:lnTo>
                  <a:pt x="1856" y="0"/>
                </a:lnTo>
                <a:close/>
                <a:moveTo>
                  <a:pt x="1856" y="0"/>
                </a:move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txBody>
          <a:bodyPr lIns="0" tIns="0" rIns="0" bIns="0"/>
          <a:lstStyle/>
          <a:p>
            <a:endParaRPr lang="en-US" sz="1100"/>
          </a:p>
        </p:txBody>
      </p:sp>
      <p:sp>
        <p:nvSpPr>
          <p:cNvPr id="9" name="Line 36">
            <a:extLst>
              <a:ext uri="{FF2B5EF4-FFF2-40B4-BE49-F238E27FC236}">
                <a16:creationId xmlns:a16="http://schemas.microsoft.com/office/drawing/2014/main" id="{E5C3F99C-D5A9-4578-A816-1B29B221B120}"/>
              </a:ext>
            </a:extLst>
          </p:cNvPr>
          <p:cNvSpPr>
            <a:spLocks noChangeShapeType="1"/>
          </p:cNvSpPr>
          <p:nvPr/>
        </p:nvSpPr>
        <p:spPr bwMode="auto">
          <a:xfrm>
            <a:off x="937074" y="3778251"/>
            <a:ext cx="2970795" cy="0"/>
          </a:xfrm>
          <a:prstGeom prst="lin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1100"/>
          </a:p>
        </p:txBody>
      </p:sp>
      <p:sp>
        <p:nvSpPr>
          <p:cNvPr id="10" name="tool-button_13304">
            <a:extLst>
              <a:ext uri="{FF2B5EF4-FFF2-40B4-BE49-F238E27FC236}">
                <a16:creationId xmlns:a16="http://schemas.microsoft.com/office/drawing/2014/main" id="{C69D3908-E8C1-43B5-ACBE-C6C6D1072536}"/>
              </a:ext>
            </a:extLst>
          </p:cNvPr>
          <p:cNvSpPr>
            <a:spLocks noChangeAspect="1"/>
          </p:cNvSpPr>
          <p:nvPr/>
        </p:nvSpPr>
        <p:spPr bwMode="auto">
          <a:xfrm>
            <a:off x="2050360" y="2637000"/>
            <a:ext cx="758082" cy="756827"/>
          </a:xfrm>
          <a:custGeom>
            <a:avLst/>
            <a:gdLst>
              <a:gd name="T0" fmla="*/ 485 w 485"/>
              <a:gd name="T1" fmla="*/ 230 h 485"/>
              <a:gd name="T2" fmla="*/ 430 w 485"/>
              <a:gd name="T3" fmla="*/ 175 h 485"/>
              <a:gd name="T4" fmla="*/ 406 w 485"/>
              <a:gd name="T5" fmla="*/ 175 h 485"/>
              <a:gd name="T6" fmla="*/ 462 w 485"/>
              <a:gd name="T7" fmla="*/ 119 h 485"/>
              <a:gd name="T8" fmla="*/ 405 w 485"/>
              <a:gd name="T9" fmla="*/ 62 h 485"/>
              <a:gd name="T10" fmla="*/ 327 w 485"/>
              <a:gd name="T11" fmla="*/ 62 h 485"/>
              <a:gd name="T12" fmla="*/ 310 w 485"/>
              <a:gd name="T13" fmla="*/ 79 h 485"/>
              <a:gd name="T14" fmla="*/ 310 w 485"/>
              <a:gd name="T15" fmla="*/ 0 h 485"/>
              <a:gd name="T16" fmla="*/ 230 w 485"/>
              <a:gd name="T17" fmla="*/ 0 h 485"/>
              <a:gd name="T18" fmla="*/ 175 w 485"/>
              <a:gd name="T19" fmla="*/ 55 h 485"/>
              <a:gd name="T20" fmla="*/ 175 w 485"/>
              <a:gd name="T21" fmla="*/ 79 h 485"/>
              <a:gd name="T22" fmla="*/ 119 w 485"/>
              <a:gd name="T23" fmla="*/ 23 h 485"/>
              <a:gd name="T24" fmla="*/ 62 w 485"/>
              <a:gd name="T25" fmla="*/ 80 h 485"/>
              <a:gd name="T26" fmla="*/ 62 w 485"/>
              <a:gd name="T27" fmla="*/ 158 h 485"/>
              <a:gd name="T28" fmla="*/ 79 w 485"/>
              <a:gd name="T29" fmla="*/ 175 h 485"/>
              <a:gd name="T30" fmla="*/ 0 w 485"/>
              <a:gd name="T31" fmla="*/ 175 h 485"/>
              <a:gd name="T32" fmla="*/ 0 w 485"/>
              <a:gd name="T33" fmla="*/ 255 h 485"/>
              <a:gd name="T34" fmla="*/ 55 w 485"/>
              <a:gd name="T35" fmla="*/ 310 h 485"/>
              <a:gd name="T36" fmla="*/ 79 w 485"/>
              <a:gd name="T37" fmla="*/ 310 h 485"/>
              <a:gd name="T38" fmla="*/ 23 w 485"/>
              <a:gd name="T39" fmla="*/ 366 h 485"/>
              <a:gd name="T40" fmla="*/ 80 w 485"/>
              <a:gd name="T41" fmla="*/ 423 h 485"/>
              <a:gd name="T42" fmla="*/ 158 w 485"/>
              <a:gd name="T43" fmla="*/ 423 h 485"/>
              <a:gd name="T44" fmla="*/ 175 w 485"/>
              <a:gd name="T45" fmla="*/ 406 h 485"/>
              <a:gd name="T46" fmla="*/ 175 w 485"/>
              <a:gd name="T47" fmla="*/ 485 h 485"/>
              <a:gd name="T48" fmla="*/ 255 w 485"/>
              <a:gd name="T49" fmla="*/ 485 h 485"/>
              <a:gd name="T50" fmla="*/ 310 w 485"/>
              <a:gd name="T51" fmla="*/ 430 h 485"/>
              <a:gd name="T52" fmla="*/ 310 w 485"/>
              <a:gd name="T53" fmla="*/ 406 h 485"/>
              <a:gd name="T54" fmla="*/ 366 w 485"/>
              <a:gd name="T55" fmla="*/ 462 h 485"/>
              <a:gd name="T56" fmla="*/ 423 w 485"/>
              <a:gd name="T57" fmla="*/ 405 h 485"/>
              <a:gd name="T58" fmla="*/ 423 w 485"/>
              <a:gd name="T59" fmla="*/ 327 h 485"/>
              <a:gd name="T60" fmla="*/ 406 w 485"/>
              <a:gd name="T61" fmla="*/ 310 h 485"/>
              <a:gd name="T62" fmla="*/ 485 w 485"/>
              <a:gd name="T63" fmla="*/ 310 h 485"/>
              <a:gd name="T64" fmla="*/ 485 w 485"/>
              <a:gd name="T65" fmla="*/ 230 h 485"/>
              <a:gd name="T66" fmla="*/ 243 w 485"/>
              <a:gd name="T67" fmla="*/ 343 h 485"/>
              <a:gd name="T68" fmla="*/ 143 w 485"/>
              <a:gd name="T69" fmla="*/ 243 h 485"/>
              <a:gd name="T70" fmla="*/ 243 w 485"/>
              <a:gd name="T71" fmla="*/ 143 h 485"/>
              <a:gd name="T72" fmla="*/ 343 w 485"/>
              <a:gd name="T73" fmla="*/ 243 h 485"/>
              <a:gd name="T74" fmla="*/ 243 w 485"/>
              <a:gd name="T75" fmla="*/ 343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5" h="485">
                <a:moveTo>
                  <a:pt x="485" y="230"/>
                </a:moveTo>
                <a:cubicBezTo>
                  <a:pt x="485" y="200"/>
                  <a:pt x="460" y="175"/>
                  <a:pt x="430" y="175"/>
                </a:cubicBezTo>
                <a:lnTo>
                  <a:pt x="406" y="175"/>
                </a:lnTo>
                <a:lnTo>
                  <a:pt x="462" y="119"/>
                </a:lnTo>
                <a:lnTo>
                  <a:pt x="405" y="62"/>
                </a:lnTo>
                <a:cubicBezTo>
                  <a:pt x="384" y="41"/>
                  <a:pt x="349" y="41"/>
                  <a:pt x="327" y="62"/>
                </a:cubicBezTo>
                <a:lnTo>
                  <a:pt x="310" y="79"/>
                </a:lnTo>
                <a:lnTo>
                  <a:pt x="310" y="0"/>
                </a:lnTo>
                <a:lnTo>
                  <a:pt x="230" y="0"/>
                </a:lnTo>
                <a:cubicBezTo>
                  <a:pt x="200" y="0"/>
                  <a:pt x="175" y="25"/>
                  <a:pt x="175" y="55"/>
                </a:cubicBezTo>
                <a:lnTo>
                  <a:pt x="175" y="79"/>
                </a:lnTo>
                <a:lnTo>
                  <a:pt x="119" y="23"/>
                </a:lnTo>
                <a:lnTo>
                  <a:pt x="62" y="80"/>
                </a:lnTo>
                <a:cubicBezTo>
                  <a:pt x="41" y="102"/>
                  <a:pt x="41" y="137"/>
                  <a:pt x="62" y="158"/>
                </a:cubicBezTo>
                <a:lnTo>
                  <a:pt x="79" y="175"/>
                </a:lnTo>
                <a:lnTo>
                  <a:pt x="0" y="175"/>
                </a:lnTo>
                <a:lnTo>
                  <a:pt x="0" y="255"/>
                </a:lnTo>
                <a:cubicBezTo>
                  <a:pt x="0" y="286"/>
                  <a:pt x="25" y="310"/>
                  <a:pt x="55" y="310"/>
                </a:cubicBezTo>
                <a:lnTo>
                  <a:pt x="79" y="310"/>
                </a:lnTo>
                <a:lnTo>
                  <a:pt x="23" y="366"/>
                </a:lnTo>
                <a:lnTo>
                  <a:pt x="80" y="423"/>
                </a:lnTo>
                <a:cubicBezTo>
                  <a:pt x="102" y="445"/>
                  <a:pt x="137" y="445"/>
                  <a:pt x="158" y="423"/>
                </a:cubicBezTo>
                <a:lnTo>
                  <a:pt x="175" y="406"/>
                </a:lnTo>
                <a:lnTo>
                  <a:pt x="175" y="485"/>
                </a:lnTo>
                <a:lnTo>
                  <a:pt x="255" y="485"/>
                </a:lnTo>
                <a:cubicBezTo>
                  <a:pt x="286" y="485"/>
                  <a:pt x="310" y="460"/>
                  <a:pt x="310" y="430"/>
                </a:cubicBezTo>
                <a:lnTo>
                  <a:pt x="310" y="406"/>
                </a:lnTo>
                <a:lnTo>
                  <a:pt x="366" y="462"/>
                </a:lnTo>
                <a:lnTo>
                  <a:pt x="423" y="405"/>
                </a:lnTo>
                <a:cubicBezTo>
                  <a:pt x="445" y="384"/>
                  <a:pt x="445" y="349"/>
                  <a:pt x="423" y="327"/>
                </a:cubicBezTo>
                <a:lnTo>
                  <a:pt x="406" y="310"/>
                </a:lnTo>
                <a:lnTo>
                  <a:pt x="485" y="310"/>
                </a:lnTo>
                <a:lnTo>
                  <a:pt x="485" y="230"/>
                </a:lnTo>
                <a:close/>
                <a:moveTo>
                  <a:pt x="243" y="343"/>
                </a:moveTo>
                <a:cubicBezTo>
                  <a:pt x="187" y="343"/>
                  <a:pt x="143" y="298"/>
                  <a:pt x="143" y="243"/>
                </a:cubicBezTo>
                <a:cubicBezTo>
                  <a:pt x="143" y="187"/>
                  <a:pt x="187" y="143"/>
                  <a:pt x="243" y="143"/>
                </a:cubicBezTo>
                <a:cubicBezTo>
                  <a:pt x="298" y="143"/>
                  <a:pt x="343" y="187"/>
                  <a:pt x="343" y="243"/>
                </a:cubicBezTo>
                <a:cubicBezTo>
                  <a:pt x="343" y="298"/>
                  <a:pt x="298" y="343"/>
                  <a:pt x="243" y="343"/>
                </a:cubicBezTo>
                <a:close/>
              </a:path>
            </a:pathLst>
          </a:custGeom>
          <a:solidFill>
            <a:srgbClr val="557083"/>
          </a:solidFill>
          <a:ln>
            <a:noFill/>
          </a:ln>
        </p:spPr>
      </p:sp>
      <p:sp>
        <p:nvSpPr>
          <p:cNvPr id="11" name="tool-button_13304">
            <a:extLst>
              <a:ext uri="{FF2B5EF4-FFF2-40B4-BE49-F238E27FC236}">
                <a16:creationId xmlns:a16="http://schemas.microsoft.com/office/drawing/2014/main" id="{4DB43283-75C5-4566-9796-D76A40186989}"/>
              </a:ext>
            </a:extLst>
          </p:cNvPr>
          <p:cNvSpPr>
            <a:spLocks noChangeAspect="1"/>
          </p:cNvSpPr>
          <p:nvPr/>
        </p:nvSpPr>
        <p:spPr bwMode="auto">
          <a:xfrm>
            <a:off x="9383558" y="2642513"/>
            <a:ext cx="758082" cy="751314"/>
          </a:xfrm>
          <a:custGeom>
            <a:avLst/>
            <a:gdLst>
              <a:gd name="connsiteX0" fmla="*/ 453594 w 608697"/>
              <a:gd name="connsiteY0" fmla="*/ 454582 h 603263"/>
              <a:gd name="connsiteX1" fmla="*/ 525289 w 608697"/>
              <a:gd name="connsiteY1" fmla="*/ 510235 h 603263"/>
              <a:gd name="connsiteX2" fmla="*/ 330387 w 608697"/>
              <a:gd name="connsiteY2" fmla="*/ 603263 h 603263"/>
              <a:gd name="connsiteX3" fmla="*/ 453594 w 608697"/>
              <a:gd name="connsiteY3" fmla="*/ 454582 h 603263"/>
              <a:gd name="connsiteX4" fmla="*/ 155235 w 608697"/>
              <a:gd name="connsiteY4" fmla="*/ 454582 h 603263"/>
              <a:gd name="connsiteX5" fmla="*/ 278309 w 608697"/>
              <a:gd name="connsiteY5" fmla="*/ 603263 h 603263"/>
              <a:gd name="connsiteX6" fmla="*/ 83549 w 608697"/>
              <a:gd name="connsiteY6" fmla="*/ 510235 h 603263"/>
              <a:gd name="connsiteX7" fmla="*/ 155235 w 608697"/>
              <a:gd name="connsiteY7" fmla="*/ 454582 h 603263"/>
              <a:gd name="connsiteX8" fmla="*/ 315145 w 608697"/>
              <a:gd name="connsiteY8" fmla="*/ 416194 h 603263"/>
              <a:gd name="connsiteX9" fmla="*/ 437011 w 608697"/>
              <a:gd name="connsiteY9" fmla="*/ 445826 h 603263"/>
              <a:gd name="connsiteX10" fmla="*/ 315145 w 608697"/>
              <a:gd name="connsiteY10" fmla="*/ 591055 h 603263"/>
              <a:gd name="connsiteX11" fmla="*/ 293693 w 608697"/>
              <a:gd name="connsiteY11" fmla="*/ 416194 h 603263"/>
              <a:gd name="connsiteX12" fmla="*/ 293693 w 608697"/>
              <a:gd name="connsiteY12" fmla="*/ 591055 h 603263"/>
              <a:gd name="connsiteX13" fmla="*/ 171756 w 608697"/>
              <a:gd name="connsiteY13" fmla="*/ 445826 h 603263"/>
              <a:gd name="connsiteX14" fmla="*/ 293693 w 608697"/>
              <a:gd name="connsiteY14" fmla="*/ 416194 h 603263"/>
              <a:gd name="connsiteX15" fmla="*/ 485247 w 608697"/>
              <a:gd name="connsiteY15" fmla="*/ 310981 h 603263"/>
              <a:gd name="connsiteX16" fmla="*/ 608697 w 608697"/>
              <a:gd name="connsiteY16" fmla="*/ 310981 h 603263"/>
              <a:gd name="connsiteX17" fmla="*/ 537936 w 608697"/>
              <a:gd name="connsiteY17" fmla="*/ 496144 h 603263"/>
              <a:gd name="connsiteX18" fmla="*/ 460721 w 608697"/>
              <a:gd name="connsiteY18" fmla="*/ 437000 h 603263"/>
              <a:gd name="connsiteX19" fmla="*/ 485247 w 608697"/>
              <a:gd name="connsiteY19" fmla="*/ 310981 h 603263"/>
              <a:gd name="connsiteX20" fmla="*/ 315145 w 608697"/>
              <a:gd name="connsiteY20" fmla="*/ 310981 h 603263"/>
              <a:gd name="connsiteX21" fmla="*/ 466578 w 608697"/>
              <a:gd name="connsiteY21" fmla="*/ 310981 h 603263"/>
              <a:gd name="connsiteX22" fmla="*/ 443939 w 608697"/>
              <a:gd name="connsiteY22" fmla="*/ 428472 h 603263"/>
              <a:gd name="connsiteX23" fmla="*/ 315145 w 608697"/>
              <a:gd name="connsiteY23" fmla="*/ 397430 h 603263"/>
              <a:gd name="connsiteX24" fmla="*/ 142189 w 608697"/>
              <a:gd name="connsiteY24" fmla="*/ 310981 h 603263"/>
              <a:gd name="connsiteX25" fmla="*/ 293693 w 608697"/>
              <a:gd name="connsiteY25" fmla="*/ 310981 h 603263"/>
              <a:gd name="connsiteX26" fmla="*/ 293693 w 608697"/>
              <a:gd name="connsiteY26" fmla="*/ 397448 h 603263"/>
              <a:gd name="connsiteX27" fmla="*/ 164721 w 608697"/>
              <a:gd name="connsiteY27" fmla="*/ 428613 h 603263"/>
              <a:gd name="connsiteX28" fmla="*/ 142189 w 608697"/>
              <a:gd name="connsiteY28" fmla="*/ 310981 h 603263"/>
              <a:gd name="connsiteX29" fmla="*/ 0 w 608697"/>
              <a:gd name="connsiteY29" fmla="*/ 310981 h 603263"/>
              <a:gd name="connsiteX30" fmla="*/ 123528 w 608697"/>
              <a:gd name="connsiteY30" fmla="*/ 310981 h 603263"/>
              <a:gd name="connsiteX31" fmla="*/ 148046 w 608697"/>
              <a:gd name="connsiteY31" fmla="*/ 437000 h 603263"/>
              <a:gd name="connsiteX32" fmla="*/ 70856 w 608697"/>
              <a:gd name="connsiteY32" fmla="*/ 496144 h 603263"/>
              <a:gd name="connsiteX33" fmla="*/ 0 w 608697"/>
              <a:gd name="connsiteY33" fmla="*/ 310981 h 603263"/>
              <a:gd name="connsiteX34" fmla="*/ 443939 w 608697"/>
              <a:gd name="connsiteY34" fmla="*/ 174720 h 603263"/>
              <a:gd name="connsiteX35" fmla="*/ 466578 w 608697"/>
              <a:gd name="connsiteY35" fmla="*/ 292352 h 603263"/>
              <a:gd name="connsiteX36" fmla="*/ 315145 w 608697"/>
              <a:gd name="connsiteY36" fmla="*/ 292352 h 603263"/>
              <a:gd name="connsiteX37" fmla="*/ 315145 w 608697"/>
              <a:gd name="connsiteY37" fmla="*/ 205768 h 603263"/>
              <a:gd name="connsiteX38" fmla="*/ 443939 w 608697"/>
              <a:gd name="connsiteY38" fmla="*/ 174720 h 603263"/>
              <a:gd name="connsiteX39" fmla="*/ 164721 w 608697"/>
              <a:gd name="connsiteY39" fmla="*/ 174720 h 603263"/>
              <a:gd name="connsiteX40" fmla="*/ 293693 w 608697"/>
              <a:gd name="connsiteY40" fmla="*/ 205768 h 603263"/>
              <a:gd name="connsiteX41" fmla="*/ 293693 w 608697"/>
              <a:gd name="connsiteY41" fmla="*/ 292352 h 603263"/>
              <a:gd name="connsiteX42" fmla="*/ 142189 w 608697"/>
              <a:gd name="connsiteY42" fmla="*/ 292352 h 603263"/>
              <a:gd name="connsiteX43" fmla="*/ 164721 w 608697"/>
              <a:gd name="connsiteY43" fmla="*/ 174720 h 603263"/>
              <a:gd name="connsiteX44" fmla="*/ 537819 w 608697"/>
              <a:gd name="connsiteY44" fmla="*/ 107118 h 603263"/>
              <a:gd name="connsiteX45" fmla="*/ 608697 w 608697"/>
              <a:gd name="connsiteY45" fmla="*/ 292352 h 603263"/>
              <a:gd name="connsiteX46" fmla="*/ 485247 w 608697"/>
              <a:gd name="connsiteY46" fmla="*/ 292352 h 603263"/>
              <a:gd name="connsiteX47" fmla="*/ 460721 w 608697"/>
              <a:gd name="connsiteY47" fmla="*/ 166168 h 603263"/>
              <a:gd name="connsiteX48" fmla="*/ 537819 w 608697"/>
              <a:gd name="connsiteY48" fmla="*/ 107118 h 603263"/>
              <a:gd name="connsiteX49" fmla="*/ 70856 w 608697"/>
              <a:gd name="connsiteY49" fmla="*/ 107118 h 603263"/>
              <a:gd name="connsiteX50" fmla="*/ 148046 w 608697"/>
              <a:gd name="connsiteY50" fmla="*/ 166168 h 603263"/>
              <a:gd name="connsiteX51" fmla="*/ 123528 w 608697"/>
              <a:gd name="connsiteY51" fmla="*/ 292352 h 603263"/>
              <a:gd name="connsiteX52" fmla="*/ 0 w 608697"/>
              <a:gd name="connsiteY52" fmla="*/ 292352 h 603263"/>
              <a:gd name="connsiteX53" fmla="*/ 70856 w 608697"/>
              <a:gd name="connsiteY53" fmla="*/ 107118 h 603263"/>
              <a:gd name="connsiteX54" fmla="*/ 315145 w 608697"/>
              <a:gd name="connsiteY54" fmla="*/ 12278 h 603263"/>
              <a:gd name="connsiteX55" fmla="*/ 437011 w 608697"/>
              <a:gd name="connsiteY55" fmla="*/ 157390 h 603263"/>
              <a:gd name="connsiteX56" fmla="*/ 315145 w 608697"/>
              <a:gd name="connsiteY56" fmla="*/ 187139 h 603263"/>
              <a:gd name="connsiteX57" fmla="*/ 293693 w 608697"/>
              <a:gd name="connsiteY57" fmla="*/ 12278 h 603263"/>
              <a:gd name="connsiteX58" fmla="*/ 293693 w 608697"/>
              <a:gd name="connsiteY58" fmla="*/ 187139 h 603263"/>
              <a:gd name="connsiteX59" fmla="*/ 171756 w 608697"/>
              <a:gd name="connsiteY59" fmla="*/ 157390 h 603263"/>
              <a:gd name="connsiteX60" fmla="*/ 293693 w 608697"/>
              <a:gd name="connsiteY60" fmla="*/ 12278 h 603263"/>
              <a:gd name="connsiteX61" fmla="*/ 330387 w 608697"/>
              <a:gd name="connsiteY61" fmla="*/ 0 h 603263"/>
              <a:gd name="connsiteX62" fmla="*/ 525289 w 608697"/>
              <a:gd name="connsiteY62" fmla="*/ 93101 h 603263"/>
              <a:gd name="connsiteX63" fmla="*/ 453594 w 608697"/>
              <a:gd name="connsiteY63" fmla="*/ 148611 h 603263"/>
              <a:gd name="connsiteX64" fmla="*/ 330387 w 608697"/>
              <a:gd name="connsiteY64" fmla="*/ 0 h 603263"/>
              <a:gd name="connsiteX65" fmla="*/ 278309 w 608697"/>
              <a:gd name="connsiteY65" fmla="*/ 0 h 603263"/>
              <a:gd name="connsiteX66" fmla="*/ 155235 w 608697"/>
              <a:gd name="connsiteY66" fmla="*/ 148611 h 603263"/>
              <a:gd name="connsiteX67" fmla="*/ 83549 w 608697"/>
              <a:gd name="connsiteY67" fmla="*/ 93101 h 603263"/>
              <a:gd name="connsiteX68" fmla="*/ 278309 w 608697"/>
              <a:gd name="connsiteY68" fmla="*/ 0 h 603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8697" h="603263">
                <a:moveTo>
                  <a:pt x="453594" y="454582"/>
                </a:moveTo>
                <a:cubicBezTo>
                  <a:pt x="480230" y="469579"/>
                  <a:pt x="504285" y="488091"/>
                  <a:pt x="525289" y="510235"/>
                </a:cubicBezTo>
                <a:cubicBezTo>
                  <a:pt x="473894" y="564130"/>
                  <a:pt x="404311" y="597288"/>
                  <a:pt x="330387" y="603263"/>
                </a:cubicBezTo>
                <a:cubicBezTo>
                  <a:pt x="383542" y="567880"/>
                  <a:pt x="426489" y="516093"/>
                  <a:pt x="453594" y="454582"/>
                </a:cubicBezTo>
                <a:close/>
                <a:moveTo>
                  <a:pt x="155235" y="454582"/>
                </a:moveTo>
                <a:cubicBezTo>
                  <a:pt x="182220" y="516093"/>
                  <a:pt x="225278" y="567880"/>
                  <a:pt x="278309" y="603263"/>
                </a:cubicBezTo>
                <a:cubicBezTo>
                  <a:pt x="204511" y="597288"/>
                  <a:pt x="134937" y="564130"/>
                  <a:pt x="83549" y="510235"/>
                </a:cubicBezTo>
                <a:cubicBezTo>
                  <a:pt x="104550" y="488091"/>
                  <a:pt x="128602" y="469462"/>
                  <a:pt x="155235" y="454582"/>
                </a:cubicBezTo>
                <a:close/>
                <a:moveTo>
                  <a:pt x="315145" y="416194"/>
                </a:moveTo>
                <a:cubicBezTo>
                  <a:pt x="357722" y="417365"/>
                  <a:pt x="398657" y="427438"/>
                  <a:pt x="437011" y="445826"/>
                </a:cubicBezTo>
                <a:cubicBezTo>
                  <a:pt x="410620" y="506494"/>
                  <a:pt x="367926" y="557324"/>
                  <a:pt x="315145" y="591055"/>
                </a:cubicBezTo>
                <a:close/>
                <a:moveTo>
                  <a:pt x="293693" y="416194"/>
                </a:moveTo>
                <a:lnTo>
                  <a:pt x="293693" y="591055"/>
                </a:lnTo>
                <a:cubicBezTo>
                  <a:pt x="240881" y="557324"/>
                  <a:pt x="198162" y="506494"/>
                  <a:pt x="171756" y="445826"/>
                </a:cubicBezTo>
                <a:cubicBezTo>
                  <a:pt x="210133" y="427438"/>
                  <a:pt x="250974" y="417365"/>
                  <a:pt x="293693" y="416194"/>
                </a:cubicBezTo>
                <a:close/>
                <a:moveTo>
                  <a:pt x="485247" y="310981"/>
                </a:moveTo>
                <a:lnTo>
                  <a:pt x="608697" y="310981"/>
                </a:lnTo>
                <a:cubicBezTo>
                  <a:pt x="606702" y="379026"/>
                  <a:pt x="581707" y="444027"/>
                  <a:pt x="537936" y="496144"/>
                </a:cubicBezTo>
                <a:cubicBezTo>
                  <a:pt x="515288" y="472603"/>
                  <a:pt x="489354" y="452811"/>
                  <a:pt x="460721" y="437000"/>
                </a:cubicBezTo>
                <a:cubicBezTo>
                  <a:pt x="475976" y="396828"/>
                  <a:pt x="484191" y="354549"/>
                  <a:pt x="485247" y="310981"/>
                </a:cubicBezTo>
                <a:close/>
                <a:moveTo>
                  <a:pt x="315145" y="310981"/>
                </a:moveTo>
                <a:lnTo>
                  <a:pt x="466578" y="310981"/>
                </a:lnTo>
                <a:cubicBezTo>
                  <a:pt x="465522" y="351628"/>
                  <a:pt x="458015" y="390987"/>
                  <a:pt x="443939" y="428472"/>
                </a:cubicBezTo>
                <a:cubicBezTo>
                  <a:pt x="403354" y="409144"/>
                  <a:pt x="360188" y="398719"/>
                  <a:pt x="315145" y="397430"/>
                </a:cubicBezTo>
                <a:close/>
                <a:moveTo>
                  <a:pt x="142189" y="310981"/>
                </a:moveTo>
                <a:lnTo>
                  <a:pt x="293693" y="310981"/>
                </a:lnTo>
                <a:lnTo>
                  <a:pt x="293693" y="397448"/>
                </a:lnTo>
                <a:cubicBezTo>
                  <a:pt x="248629" y="398736"/>
                  <a:pt x="205325" y="409164"/>
                  <a:pt x="164721" y="428613"/>
                </a:cubicBezTo>
                <a:cubicBezTo>
                  <a:pt x="150756" y="391004"/>
                  <a:pt x="143128" y="351637"/>
                  <a:pt x="142189" y="310981"/>
                </a:cubicBezTo>
                <a:close/>
                <a:moveTo>
                  <a:pt x="0" y="310981"/>
                </a:moveTo>
                <a:lnTo>
                  <a:pt x="123528" y="310981"/>
                </a:lnTo>
                <a:cubicBezTo>
                  <a:pt x="124466" y="354549"/>
                  <a:pt x="132796" y="396828"/>
                  <a:pt x="148046" y="437000"/>
                </a:cubicBezTo>
                <a:cubicBezTo>
                  <a:pt x="119305" y="452811"/>
                  <a:pt x="93496" y="472603"/>
                  <a:pt x="70856" y="496144"/>
                </a:cubicBezTo>
                <a:cubicBezTo>
                  <a:pt x="26981" y="444027"/>
                  <a:pt x="2112" y="379026"/>
                  <a:pt x="0" y="310981"/>
                </a:cubicBezTo>
                <a:close/>
                <a:moveTo>
                  <a:pt x="443939" y="174720"/>
                </a:moveTo>
                <a:cubicBezTo>
                  <a:pt x="458015" y="212212"/>
                  <a:pt x="465522" y="251696"/>
                  <a:pt x="466578" y="292352"/>
                </a:cubicBezTo>
                <a:lnTo>
                  <a:pt x="315145" y="292352"/>
                </a:lnTo>
                <a:lnTo>
                  <a:pt x="315145" y="205768"/>
                </a:lnTo>
                <a:cubicBezTo>
                  <a:pt x="360188" y="204479"/>
                  <a:pt x="403354" y="194052"/>
                  <a:pt x="443939" y="174720"/>
                </a:cubicBezTo>
                <a:close/>
                <a:moveTo>
                  <a:pt x="164721" y="174720"/>
                </a:moveTo>
                <a:cubicBezTo>
                  <a:pt x="205325" y="194052"/>
                  <a:pt x="248629" y="204479"/>
                  <a:pt x="293693" y="205768"/>
                </a:cubicBezTo>
                <a:lnTo>
                  <a:pt x="293693" y="292352"/>
                </a:lnTo>
                <a:lnTo>
                  <a:pt x="142189" y="292352"/>
                </a:lnTo>
                <a:cubicBezTo>
                  <a:pt x="143128" y="251696"/>
                  <a:pt x="150756" y="212212"/>
                  <a:pt x="164721" y="174720"/>
                </a:cubicBezTo>
                <a:close/>
                <a:moveTo>
                  <a:pt x="537819" y="107118"/>
                </a:moveTo>
                <a:cubicBezTo>
                  <a:pt x="581707" y="159255"/>
                  <a:pt x="606702" y="224280"/>
                  <a:pt x="608697" y="292352"/>
                </a:cubicBezTo>
                <a:lnTo>
                  <a:pt x="485247" y="292352"/>
                </a:lnTo>
                <a:cubicBezTo>
                  <a:pt x="484191" y="248767"/>
                  <a:pt x="475976" y="206355"/>
                  <a:pt x="460721" y="166168"/>
                </a:cubicBezTo>
                <a:cubicBezTo>
                  <a:pt x="489354" y="150468"/>
                  <a:pt x="515288" y="130668"/>
                  <a:pt x="537819" y="107118"/>
                </a:cubicBezTo>
                <a:close/>
                <a:moveTo>
                  <a:pt x="70856" y="107118"/>
                </a:moveTo>
                <a:cubicBezTo>
                  <a:pt x="93496" y="130668"/>
                  <a:pt x="119305" y="150468"/>
                  <a:pt x="148046" y="166168"/>
                </a:cubicBezTo>
                <a:cubicBezTo>
                  <a:pt x="132796" y="206355"/>
                  <a:pt x="124466" y="248767"/>
                  <a:pt x="123528" y="292352"/>
                </a:cubicBezTo>
                <a:lnTo>
                  <a:pt x="0" y="292352"/>
                </a:lnTo>
                <a:cubicBezTo>
                  <a:pt x="2112" y="224280"/>
                  <a:pt x="26981" y="159138"/>
                  <a:pt x="70856" y="107118"/>
                </a:cubicBezTo>
                <a:close/>
                <a:moveTo>
                  <a:pt x="315145" y="12278"/>
                </a:moveTo>
                <a:cubicBezTo>
                  <a:pt x="367926" y="45892"/>
                  <a:pt x="410620" y="96722"/>
                  <a:pt x="437011" y="157390"/>
                </a:cubicBezTo>
                <a:cubicBezTo>
                  <a:pt x="398657" y="175895"/>
                  <a:pt x="357722" y="185851"/>
                  <a:pt x="315145" y="187139"/>
                </a:cubicBezTo>
                <a:close/>
                <a:moveTo>
                  <a:pt x="293693" y="12278"/>
                </a:moveTo>
                <a:lnTo>
                  <a:pt x="293693" y="187139"/>
                </a:lnTo>
                <a:cubicBezTo>
                  <a:pt x="250974" y="185851"/>
                  <a:pt x="210133" y="175895"/>
                  <a:pt x="171756" y="157390"/>
                </a:cubicBezTo>
                <a:cubicBezTo>
                  <a:pt x="198162" y="96722"/>
                  <a:pt x="240881" y="45892"/>
                  <a:pt x="293693" y="12278"/>
                </a:cubicBezTo>
                <a:close/>
                <a:moveTo>
                  <a:pt x="330387" y="0"/>
                </a:moveTo>
                <a:cubicBezTo>
                  <a:pt x="404311" y="6090"/>
                  <a:pt x="473777" y="39231"/>
                  <a:pt x="525289" y="93101"/>
                </a:cubicBezTo>
                <a:cubicBezTo>
                  <a:pt x="504285" y="115118"/>
                  <a:pt x="480230" y="133738"/>
                  <a:pt x="453594" y="148611"/>
                </a:cubicBezTo>
                <a:cubicBezTo>
                  <a:pt x="426489" y="87246"/>
                  <a:pt x="383542" y="35367"/>
                  <a:pt x="330387" y="0"/>
                </a:cubicBezTo>
                <a:close/>
                <a:moveTo>
                  <a:pt x="278309" y="0"/>
                </a:moveTo>
                <a:cubicBezTo>
                  <a:pt x="225278" y="35367"/>
                  <a:pt x="182220" y="87246"/>
                  <a:pt x="155235" y="148611"/>
                </a:cubicBezTo>
                <a:cubicBezTo>
                  <a:pt x="128602" y="133738"/>
                  <a:pt x="104550" y="115118"/>
                  <a:pt x="83549" y="93101"/>
                </a:cubicBezTo>
                <a:cubicBezTo>
                  <a:pt x="134937" y="39231"/>
                  <a:pt x="204394" y="6090"/>
                  <a:pt x="278309" y="0"/>
                </a:cubicBezTo>
                <a:close/>
              </a:path>
            </a:pathLst>
          </a:custGeom>
          <a:solidFill>
            <a:srgbClr val="55708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tool-button_13304">
            <a:extLst>
              <a:ext uri="{FF2B5EF4-FFF2-40B4-BE49-F238E27FC236}">
                <a16:creationId xmlns:a16="http://schemas.microsoft.com/office/drawing/2014/main" id="{C62B7529-E9BD-4D31-8907-53E3B3B0C1F0}"/>
              </a:ext>
            </a:extLst>
          </p:cNvPr>
          <p:cNvSpPr>
            <a:spLocks noChangeAspect="1"/>
          </p:cNvSpPr>
          <p:nvPr/>
        </p:nvSpPr>
        <p:spPr bwMode="auto">
          <a:xfrm>
            <a:off x="5777694" y="2637000"/>
            <a:ext cx="636611" cy="758082"/>
          </a:xfrm>
          <a:custGeom>
            <a:avLst/>
            <a:gdLst>
              <a:gd name="connsiteX0" fmla="*/ 199347 w 509623"/>
              <a:gd name="connsiteY0" fmla="*/ 114528 h 606863"/>
              <a:gd name="connsiteX1" fmla="*/ 359813 w 509623"/>
              <a:gd name="connsiteY1" fmla="*/ 274712 h 606863"/>
              <a:gd name="connsiteX2" fmla="*/ 254127 w 509623"/>
              <a:gd name="connsiteY2" fmla="*/ 274712 h 606863"/>
              <a:gd name="connsiteX3" fmla="*/ 199347 w 509623"/>
              <a:gd name="connsiteY3" fmla="*/ 220029 h 606863"/>
              <a:gd name="connsiteX4" fmla="*/ 54918 w 509623"/>
              <a:gd name="connsiteY4" fmla="*/ 97945 h 606863"/>
              <a:gd name="connsiteX5" fmla="*/ 121450 w 509623"/>
              <a:gd name="connsiteY5" fmla="*/ 97945 h 606863"/>
              <a:gd name="connsiteX6" fmla="*/ 175795 w 509623"/>
              <a:gd name="connsiteY6" fmla="*/ 97945 h 606863"/>
              <a:gd name="connsiteX7" fmla="*/ 175795 w 509623"/>
              <a:gd name="connsiteY7" fmla="*/ 220057 h 606863"/>
              <a:gd name="connsiteX8" fmla="*/ 254085 w 509623"/>
              <a:gd name="connsiteY8" fmla="*/ 298220 h 606863"/>
              <a:gd name="connsiteX9" fmla="*/ 376396 w 509623"/>
              <a:gd name="connsiteY9" fmla="*/ 298220 h 606863"/>
              <a:gd name="connsiteX10" fmla="*/ 376396 w 509623"/>
              <a:gd name="connsiteY10" fmla="*/ 520540 h 606863"/>
              <a:gd name="connsiteX11" fmla="*/ 376396 w 509623"/>
              <a:gd name="connsiteY11" fmla="*/ 552034 h 606863"/>
              <a:gd name="connsiteX12" fmla="*/ 321478 w 509623"/>
              <a:gd name="connsiteY12" fmla="*/ 606863 h 606863"/>
              <a:gd name="connsiteX13" fmla="*/ 54918 w 509623"/>
              <a:gd name="connsiteY13" fmla="*/ 606863 h 606863"/>
              <a:gd name="connsiteX14" fmla="*/ 0 w 509623"/>
              <a:gd name="connsiteY14" fmla="*/ 552034 h 606863"/>
              <a:gd name="connsiteX15" fmla="*/ 0 w 509623"/>
              <a:gd name="connsiteY15" fmla="*/ 152774 h 606863"/>
              <a:gd name="connsiteX16" fmla="*/ 54918 w 509623"/>
              <a:gd name="connsiteY16" fmla="*/ 97945 h 606863"/>
              <a:gd name="connsiteX17" fmla="*/ 332575 w 509623"/>
              <a:gd name="connsiteY17" fmla="*/ 16583 h 606863"/>
              <a:gd name="connsiteX18" fmla="*/ 493041 w 509623"/>
              <a:gd name="connsiteY18" fmla="*/ 176767 h 606863"/>
              <a:gd name="connsiteX19" fmla="*/ 387498 w 509623"/>
              <a:gd name="connsiteY19" fmla="*/ 176767 h 606863"/>
              <a:gd name="connsiteX20" fmla="*/ 332575 w 509623"/>
              <a:gd name="connsiteY20" fmla="*/ 122084 h 606863"/>
              <a:gd name="connsiteX21" fmla="*/ 188145 w 509623"/>
              <a:gd name="connsiteY21" fmla="*/ 0 h 606863"/>
              <a:gd name="connsiteX22" fmla="*/ 309022 w 509623"/>
              <a:gd name="connsiteY22" fmla="*/ 0 h 606863"/>
              <a:gd name="connsiteX23" fmla="*/ 309022 w 509623"/>
              <a:gd name="connsiteY23" fmla="*/ 122112 h 606863"/>
              <a:gd name="connsiteX24" fmla="*/ 387456 w 509623"/>
              <a:gd name="connsiteY24" fmla="*/ 200275 h 606863"/>
              <a:gd name="connsiteX25" fmla="*/ 509623 w 509623"/>
              <a:gd name="connsiteY25" fmla="*/ 200275 h 606863"/>
              <a:gd name="connsiteX26" fmla="*/ 509623 w 509623"/>
              <a:gd name="connsiteY26" fmla="*/ 454091 h 606863"/>
              <a:gd name="connsiteX27" fmla="*/ 454705 w 509623"/>
              <a:gd name="connsiteY27" fmla="*/ 508777 h 606863"/>
              <a:gd name="connsiteX28" fmla="*/ 399931 w 509623"/>
              <a:gd name="connsiteY28" fmla="*/ 508777 h 606863"/>
              <a:gd name="connsiteX29" fmla="*/ 399931 w 509623"/>
              <a:gd name="connsiteY29" fmla="*/ 286455 h 606863"/>
              <a:gd name="connsiteX30" fmla="*/ 399787 w 509623"/>
              <a:gd name="connsiteY30" fmla="*/ 285740 h 606863"/>
              <a:gd name="connsiteX31" fmla="*/ 399214 w 509623"/>
              <a:gd name="connsiteY31" fmla="*/ 282877 h 606863"/>
              <a:gd name="connsiteX32" fmla="*/ 398784 w 509623"/>
              <a:gd name="connsiteY32" fmla="*/ 281588 h 606863"/>
              <a:gd name="connsiteX33" fmla="*/ 396489 w 509623"/>
              <a:gd name="connsiteY33" fmla="*/ 278296 h 606863"/>
              <a:gd name="connsiteX34" fmla="*/ 396489 w 509623"/>
              <a:gd name="connsiteY34" fmla="*/ 278152 h 606863"/>
              <a:gd name="connsiteX35" fmla="*/ 195888 w 509623"/>
              <a:gd name="connsiteY35" fmla="*/ 77877 h 606863"/>
              <a:gd name="connsiteX36" fmla="*/ 192447 w 509623"/>
              <a:gd name="connsiteY36" fmla="*/ 75586 h 606863"/>
              <a:gd name="connsiteX37" fmla="*/ 191300 w 509623"/>
              <a:gd name="connsiteY37" fmla="*/ 75300 h 606863"/>
              <a:gd name="connsiteX38" fmla="*/ 188289 w 509623"/>
              <a:gd name="connsiteY38" fmla="*/ 74584 h 606863"/>
              <a:gd name="connsiteX39" fmla="*/ 187572 w 509623"/>
              <a:gd name="connsiteY39" fmla="*/ 74441 h 606863"/>
              <a:gd name="connsiteX40" fmla="*/ 133227 w 509623"/>
              <a:gd name="connsiteY40" fmla="*/ 74441 h 606863"/>
              <a:gd name="connsiteX41" fmla="*/ 133227 w 509623"/>
              <a:gd name="connsiteY41" fmla="*/ 54829 h 606863"/>
              <a:gd name="connsiteX42" fmla="*/ 188145 w 509623"/>
              <a:gd name="connsiteY42" fmla="*/ 0 h 606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09623" h="606863">
                <a:moveTo>
                  <a:pt x="199347" y="114528"/>
                </a:moveTo>
                <a:lnTo>
                  <a:pt x="359813" y="274712"/>
                </a:lnTo>
                <a:lnTo>
                  <a:pt x="254127" y="274712"/>
                </a:lnTo>
                <a:cubicBezTo>
                  <a:pt x="223869" y="274712"/>
                  <a:pt x="199347" y="250233"/>
                  <a:pt x="199347" y="220029"/>
                </a:cubicBezTo>
                <a:close/>
                <a:moveTo>
                  <a:pt x="54918" y="97945"/>
                </a:moveTo>
                <a:lnTo>
                  <a:pt x="121450" y="97945"/>
                </a:lnTo>
                <a:lnTo>
                  <a:pt x="175795" y="97945"/>
                </a:lnTo>
                <a:lnTo>
                  <a:pt x="175795" y="220057"/>
                </a:lnTo>
                <a:cubicBezTo>
                  <a:pt x="175795" y="263147"/>
                  <a:pt x="210925" y="298220"/>
                  <a:pt x="254085" y="298220"/>
                </a:cubicBezTo>
                <a:lnTo>
                  <a:pt x="376396" y="298220"/>
                </a:lnTo>
                <a:lnTo>
                  <a:pt x="376396" y="520540"/>
                </a:lnTo>
                <a:lnTo>
                  <a:pt x="376396" y="552034"/>
                </a:lnTo>
                <a:cubicBezTo>
                  <a:pt x="376396" y="582240"/>
                  <a:pt x="351733" y="606863"/>
                  <a:pt x="321478" y="606863"/>
                </a:cubicBezTo>
                <a:lnTo>
                  <a:pt x="54918" y="606863"/>
                </a:lnTo>
                <a:cubicBezTo>
                  <a:pt x="24663" y="606863"/>
                  <a:pt x="0" y="582240"/>
                  <a:pt x="0" y="552034"/>
                </a:cubicBezTo>
                <a:lnTo>
                  <a:pt x="0" y="152774"/>
                </a:lnTo>
                <a:cubicBezTo>
                  <a:pt x="0" y="122568"/>
                  <a:pt x="24663" y="97945"/>
                  <a:pt x="54918" y="97945"/>
                </a:cubicBezTo>
                <a:close/>
                <a:moveTo>
                  <a:pt x="332575" y="16583"/>
                </a:moveTo>
                <a:lnTo>
                  <a:pt x="493041" y="176767"/>
                </a:lnTo>
                <a:lnTo>
                  <a:pt x="387498" y="176767"/>
                </a:lnTo>
                <a:cubicBezTo>
                  <a:pt x="357240" y="176767"/>
                  <a:pt x="332575" y="152288"/>
                  <a:pt x="332575" y="122084"/>
                </a:cubicBezTo>
                <a:close/>
                <a:moveTo>
                  <a:pt x="188145" y="0"/>
                </a:moveTo>
                <a:lnTo>
                  <a:pt x="309022" y="0"/>
                </a:lnTo>
                <a:lnTo>
                  <a:pt x="309022" y="122112"/>
                </a:lnTo>
                <a:cubicBezTo>
                  <a:pt x="309022" y="165202"/>
                  <a:pt x="344152" y="200275"/>
                  <a:pt x="387456" y="200275"/>
                </a:cubicBezTo>
                <a:lnTo>
                  <a:pt x="509623" y="200275"/>
                </a:lnTo>
                <a:lnTo>
                  <a:pt x="509623" y="454091"/>
                </a:lnTo>
                <a:cubicBezTo>
                  <a:pt x="509623" y="484297"/>
                  <a:pt x="485104" y="508777"/>
                  <a:pt x="454705" y="508777"/>
                </a:cubicBezTo>
                <a:lnTo>
                  <a:pt x="399931" y="508777"/>
                </a:lnTo>
                <a:lnTo>
                  <a:pt x="399931" y="286455"/>
                </a:lnTo>
                <a:cubicBezTo>
                  <a:pt x="399931" y="286312"/>
                  <a:pt x="399787" y="286026"/>
                  <a:pt x="399787" y="285740"/>
                </a:cubicBezTo>
                <a:cubicBezTo>
                  <a:pt x="399644" y="284738"/>
                  <a:pt x="399501" y="283735"/>
                  <a:pt x="399214" y="282877"/>
                </a:cubicBezTo>
                <a:cubicBezTo>
                  <a:pt x="399070" y="282447"/>
                  <a:pt x="398927" y="282018"/>
                  <a:pt x="398784" y="281588"/>
                </a:cubicBezTo>
                <a:cubicBezTo>
                  <a:pt x="398210" y="280443"/>
                  <a:pt x="397493" y="279298"/>
                  <a:pt x="396489" y="278296"/>
                </a:cubicBezTo>
                <a:lnTo>
                  <a:pt x="396489" y="278152"/>
                </a:lnTo>
                <a:lnTo>
                  <a:pt x="195888" y="77877"/>
                </a:lnTo>
                <a:cubicBezTo>
                  <a:pt x="194884" y="76875"/>
                  <a:pt x="193594" y="76159"/>
                  <a:pt x="192447" y="75586"/>
                </a:cubicBezTo>
                <a:cubicBezTo>
                  <a:pt x="192017" y="75443"/>
                  <a:pt x="191730" y="75300"/>
                  <a:pt x="191300" y="75300"/>
                </a:cubicBezTo>
                <a:cubicBezTo>
                  <a:pt x="190296" y="74871"/>
                  <a:pt x="189292" y="74728"/>
                  <a:pt x="188289" y="74584"/>
                </a:cubicBezTo>
                <a:cubicBezTo>
                  <a:pt x="188002" y="74584"/>
                  <a:pt x="187715" y="74441"/>
                  <a:pt x="187572" y="74441"/>
                </a:cubicBezTo>
                <a:lnTo>
                  <a:pt x="133227" y="74441"/>
                </a:lnTo>
                <a:lnTo>
                  <a:pt x="133227" y="54829"/>
                </a:lnTo>
                <a:cubicBezTo>
                  <a:pt x="133227" y="24623"/>
                  <a:pt x="157890" y="0"/>
                  <a:pt x="188145" y="0"/>
                </a:cubicBezTo>
                <a:close/>
              </a:path>
            </a:pathLst>
          </a:custGeom>
          <a:solidFill>
            <a:srgbClr val="55708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011CC93-81F0-4B45-B8EB-CF724FB72057}"/>
              </a:ext>
            </a:extLst>
          </p:cNvPr>
          <p:cNvSpPr/>
          <p:nvPr/>
        </p:nvSpPr>
        <p:spPr>
          <a:xfrm>
            <a:off x="896036" y="4078520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Lack of existence 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32CA27D-FDD8-46B6-91F7-26CD93A8D9D4}"/>
              </a:ext>
            </a:extLst>
          </p:cNvPr>
          <p:cNvSpPr txBox="1"/>
          <p:nvPr/>
        </p:nvSpPr>
        <p:spPr>
          <a:xfrm>
            <a:off x="987887" y="4473296"/>
            <a:ext cx="2883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sp>
        <p:nvSpPr>
          <p:cNvPr id="16" name="Line 36">
            <a:extLst>
              <a:ext uri="{FF2B5EF4-FFF2-40B4-BE49-F238E27FC236}">
                <a16:creationId xmlns:a16="http://schemas.microsoft.com/office/drawing/2014/main" id="{70FA4446-C4B3-4AEF-A278-D977236BDC34}"/>
              </a:ext>
            </a:extLst>
          </p:cNvPr>
          <p:cNvSpPr>
            <a:spLocks noChangeShapeType="1"/>
          </p:cNvSpPr>
          <p:nvPr/>
        </p:nvSpPr>
        <p:spPr bwMode="auto">
          <a:xfrm>
            <a:off x="4610603" y="3778251"/>
            <a:ext cx="2970795" cy="0"/>
          </a:xfrm>
          <a:prstGeom prst="lin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110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4BBD484-C36D-43CD-AA00-72A7184B404A}"/>
              </a:ext>
            </a:extLst>
          </p:cNvPr>
          <p:cNvSpPr/>
          <p:nvPr/>
        </p:nvSpPr>
        <p:spPr>
          <a:xfrm>
            <a:off x="4562634" y="4078520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Lack of existence 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E5EA88F-F9AB-4A39-9E5C-C5BEBF1ECE5E}"/>
              </a:ext>
            </a:extLst>
          </p:cNvPr>
          <p:cNvSpPr txBox="1"/>
          <p:nvPr/>
        </p:nvSpPr>
        <p:spPr>
          <a:xfrm>
            <a:off x="4654485" y="4473296"/>
            <a:ext cx="2883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7817912-EBCA-4124-BB8A-89296C03421B}"/>
              </a:ext>
            </a:extLst>
          </p:cNvPr>
          <p:cNvSpPr/>
          <p:nvPr/>
        </p:nvSpPr>
        <p:spPr>
          <a:xfrm>
            <a:off x="8229234" y="4078520"/>
            <a:ext cx="3066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Lack of existence 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B8FEB6D-9602-44C8-B0E5-BA9D43056CEF}"/>
              </a:ext>
            </a:extLst>
          </p:cNvPr>
          <p:cNvSpPr txBox="1"/>
          <p:nvPr/>
        </p:nvSpPr>
        <p:spPr>
          <a:xfrm>
            <a:off x="8321085" y="4473296"/>
            <a:ext cx="2883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61378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5B882B3-4F5C-4809-B018-CE6841DE7DEF}"/>
              </a:ext>
            </a:extLst>
          </p:cNvPr>
          <p:cNvSpPr txBox="1"/>
          <p:nvPr/>
        </p:nvSpPr>
        <p:spPr>
          <a:xfrm>
            <a:off x="5081271" y="950667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6ADF19-6C8E-4AF8-9CFF-57D4490AB23C}"/>
              </a:ext>
            </a:extLst>
          </p:cNvPr>
          <p:cNvSpPr txBox="1"/>
          <p:nvPr/>
        </p:nvSpPr>
        <p:spPr>
          <a:xfrm>
            <a:off x="5081271" y="1724303"/>
            <a:ext cx="6775449" cy="1704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4B3D34"/>
                </a:solidFill>
                <a:latin typeface="Century Gothic" panose="020B050202020202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4B3D34"/>
                </a:solidFill>
                <a:latin typeface="Century Gothic" panose="020B0502020202020204" pitchFamily="34" charset="0"/>
              </a:rPr>
              <a:t>urna</a:t>
            </a:r>
            <a:r>
              <a:rPr lang="en-US" altLang="zh-CN" dirty="0">
                <a:solidFill>
                  <a:srgbClr val="4B3D34"/>
                </a:solidFill>
                <a:latin typeface="Century Gothic" panose="020B0502020202020204" pitchFamily="34" charset="0"/>
              </a:rPr>
              <a:t>.</a:t>
            </a:r>
            <a:r>
              <a:rPr lang="zh-CN" altLang="en-US" dirty="0">
                <a:solidFill>
                  <a:srgbClr val="4B3D34"/>
                </a:solidFill>
                <a:latin typeface="Century Gothic" panose="020B0502020202020204" pitchFamily="34" charset="0"/>
              </a:rPr>
              <a:t>、</a:t>
            </a:r>
            <a:endParaRPr lang="en-US" altLang="zh-CN" dirty="0">
              <a:solidFill>
                <a:srgbClr val="4B3D34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394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8D88C92-41F8-48FC-9D77-1AA2D4770989}"/>
              </a:ext>
            </a:extLst>
          </p:cNvPr>
          <p:cNvSpPr txBox="1"/>
          <p:nvPr/>
        </p:nvSpPr>
        <p:spPr>
          <a:xfrm>
            <a:off x="4618672" y="2794337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5570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C524325-A42F-41A4-A154-E89BCDB408B3}"/>
              </a:ext>
            </a:extLst>
          </p:cNvPr>
          <p:cNvSpPr/>
          <p:nvPr/>
        </p:nvSpPr>
        <p:spPr>
          <a:xfrm>
            <a:off x="4473873" y="3810000"/>
            <a:ext cx="32442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rgbClr val="CA9A74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885101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880</Words>
  <Application>Microsoft Office PowerPoint</Application>
  <PresentationFormat>宽屏</PresentationFormat>
  <Paragraphs>108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Calibri</vt:lpstr>
      <vt:lpstr>Century Gothic</vt:lpstr>
      <vt:lpstr>Eras Demi ITC</vt:lpstr>
      <vt:lpstr>Tahoma</vt:lpstr>
      <vt:lpstr>Wingdings</vt:lpstr>
      <vt:lpstr>方正清刻本悦宋简体</vt:lpstr>
      <vt:lpstr>幼圆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uying</dc:creator>
  <cp:lastModifiedBy>Windows 用户</cp:lastModifiedBy>
  <cp:revision>18</cp:revision>
  <dcterms:created xsi:type="dcterms:W3CDTF">2019-12-10T14:32:37Z</dcterms:created>
  <dcterms:modified xsi:type="dcterms:W3CDTF">2020-03-21T17:56:50Z</dcterms:modified>
</cp:coreProperties>
</file>